
<file path=[Content_Types].xml><?xml version="1.0" encoding="utf-8"?>
<Types xmlns="http://schemas.openxmlformats.org/package/2006/content-types">
  <Default Extension="gif" ContentType="image/gif"/>
  <Default Extension="jfif" ContentType="image/jpeg"/>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media/image48.jpg" ContentType="image/jpg"/>
  <Override PartName="/ppt/notesSlides/notesSlide4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5"/>
  </p:notesMasterIdLst>
  <p:sldIdLst>
    <p:sldId id="382" r:id="rId2"/>
    <p:sldId id="383" r:id="rId3"/>
    <p:sldId id="261" r:id="rId4"/>
    <p:sldId id="384" r:id="rId5"/>
    <p:sldId id="262" r:id="rId6"/>
    <p:sldId id="1055" r:id="rId7"/>
    <p:sldId id="1056" r:id="rId8"/>
    <p:sldId id="373" r:id="rId9"/>
    <p:sldId id="359" r:id="rId10"/>
    <p:sldId id="374" r:id="rId11"/>
    <p:sldId id="1068" r:id="rId12"/>
    <p:sldId id="1069" r:id="rId13"/>
    <p:sldId id="1070" r:id="rId14"/>
    <p:sldId id="360" r:id="rId15"/>
    <p:sldId id="361" r:id="rId16"/>
    <p:sldId id="363" r:id="rId17"/>
    <p:sldId id="364" r:id="rId18"/>
    <p:sldId id="365" r:id="rId19"/>
    <p:sldId id="366" r:id="rId20"/>
    <p:sldId id="368" r:id="rId21"/>
    <p:sldId id="1076" r:id="rId22"/>
    <p:sldId id="367" r:id="rId23"/>
    <p:sldId id="303" r:id="rId24"/>
    <p:sldId id="1084" r:id="rId25"/>
    <p:sldId id="1086" r:id="rId26"/>
    <p:sldId id="1085" r:id="rId27"/>
    <p:sldId id="369" r:id="rId28"/>
    <p:sldId id="1057" r:id="rId29"/>
    <p:sldId id="370" r:id="rId30"/>
    <p:sldId id="371" r:id="rId31"/>
    <p:sldId id="1077" r:id="rId32"/>
    <p:sldId id="375" r:id="rId33"/>
    <p:sldId id="309" r:id="rId34"/>
    <p:sldId id="310" r:id="rId35"/>
    <p:sldId id="1058" r:id="rId36"/>
    <p:sldId id="1059" r:id="rId37"/>
    <p:sldId id="1060" r:id="rId38"/>
    <p:sldId id="271" r:id="rId39"/>
    <p:sldId id="272" r:id="rId40"/>
    <p:sldId id="273" r:id="rId41"/>
    <p:sldId id="274" r:id="rId42"/>
    <p:sldId id="275" r:id="rId43"/>
    <p:sldId id="276" r:id="rId44"/>
    <p:sldId id="277" r:id="rId45"/>
    <p:sldId id="278" r:id="rId46"/>
    <p:sldId id="279" r:id="rId47"/>
    <p:sldId id="1067" r:id="rId48"/>
    <p:sldId id="1071" r:id="rId49"/>
    <p:sldId id="1072" r:id="rId50"/>
    <p:sldId id="1073" r:id="rId51"/>
    <p:sldId id="285" r:id="rId52"/>
    <p:sldId id="286" r:id="rId53"/>
    <p:sldId id="287" r:id="rId54"/>
    <p:sldId id="288" r:id="rId55"/>
    <p:sldId id="1061" r:id="rId56"/>
    <p:sldId id="1062" r:id="rId57"/>
    <p:sldId id="1063" r:id="rId58"/>
    <p:sldId id="1064" r:id="rId59"/>
    <p:sldId id="1065" r:id="rId60"/>
    <p:sldId id="1066" r:id="rId61"/>
    <p:sldId id="301" r:id="rId62"/>
    <p:sldId id="302" r:id="rId63"/>
    <p:sldId id="295" r:id="rId64"/>
    <p:sldId id="296" r:id="rId65"/>
    <p:sldId id="297" r:id="rId66"/>
    <p:sldId id="298" r:id="rId67"/>
    <p:sldId id="356" r:id="rId68"/>
    <p:sldId id="377" r:id="rId69"/>
    <p:sldId id="323" r:id="rId70"/>
    <p:sldId id="318" r:id="rId71"/>
    <p:sldId id="319" r:id="rId72"/>
    <p:sldId id="320" r:id="rId73"/>
    <p:sldId id="321" r:id="rId74"/>
    <p:sldId id="322" r:id="rId75"/>
    <p:sldId id="378" r:id="rId76"/>
    <p:sldId id="324" r:id="rId77"/>
    <p:sldId id="325" r:id="rId78"/>
    <p:sldId id="326" r:id="rId79"/>
    <p:sldId id="327" r:id="rId80"/>
    <p:sldId id="379" r:id="rId81"/>
    <p:sldId id="328" r:id="rId82"/>
    <p:sldId id="329" r:id="rId83"/>
    <p:sldId id="330" r:id="rId84"/>
    <p:sldId id="331" r:id="rId85"/>
    <p:sldId id="332" r:id="rId86"/>
    <p:sldId id="380" r:id="rId87"/>
    <p:sldId id="333" r:id="rId88"/>
    <p:sldId id="334" r:id="rId89"/>
    <p:sldId id="336" r:id="rId90"/>
    <p:sldId id="337" r:id="rId91"/>
    <p:sldId id="381" r:id="rId92"/>
    <p:sldId id="1079" r:id="rId93"/>
    <p:sldId id="1080" r:id="rId94"/>
    <p:sldId id="1081" r:id="rId95"/>
    <p:sldId id="1082" r:id="rId96"/>
    <p:sldId id="312" r:id="rId97"/>
    <p:sldId id="313" r:id="rId98"/>
    <p:sldId id="340" r:id="rId99"/>
    <p:sldId id="341" r:id="rId100"/>
    <p:sldId id="342" r:id="rId101"/>
    <p:sldId id="343" r:id="rId102"/>
    <p:sldId id="344" r:id="rId103"/>
    <p:sldId id="345" r:id="rId104"/>
    <p:sldId id="346" r:id="rId105"/>
    <p:sldId id="347" r:id="rId106"/>
    <p:sldId id="348" r:id="rId107"/>
    <p:sldId id="349" r:id="rId108"/>
    <p:sldId id="1074" r:id="rId109"/>
    <p:sldId id="1083" r:id="rId110"/>
    <p:sldId id="1075" r:id="rId111"/>
    <p:sldId id="352" r:id="rId112"/>
    <p:sldId id="353" r:id="rId113"/>
    <p:sldId id="354" r:id="rId114"/>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20AADDE-11A0-40F3-B020-3D4520D6CFA9}" v="24" dt="2020-10-12T13:34:10.908"/>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39" autoAdjust="0"/>
    <p:restoredTop sz="94662" autoAdjust="0"/>
  </p:normalViewPr>
  <p:slideViewPr>
    <p:cSldViewPr>
      <p:cViewPr varScale="1">
        <p:scale>
          <a:sx n="108" d="100"/>
          <a:sy n="108" d="100"/>
        </p:scale>
        <p:origin x="1722" y="10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viewProps" Target="viewProp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theme" Target="theme/theme1.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tableStyles" Target="tableStyles.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microsoft.com/office/2016/11/relationships/changesInfo" Target="changesInfos/changesInfo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notesMaster" Target="notesMasters/notes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microsoft.com/office/2015/10/relationships/revisionInfo" Target="revisionInfo.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ric Sanchez" userId="f4c76d24a84eab7a" providerId="LiveId" clId="{420AADDE-11A0-40F3-B020-3D4520D6CFA9}"/>
    <pc:docChg chg="undo custSel addSld delSld modSld">
      <pc:chgData name="Eric Sanchez" userId="f4c76d24a84eab7a" providerId="LiveId" clId="{420AADDE-11A0-40F3-B020-3D4520D6CFA9}" dt="2020-10-12T13:38:43.563" v="184" actId="2711"/>
      <pc:docMkLst>
        <pc:docMk/>
      </pc:docMkLst>
      <pc:sldChg chg="modSp mod">
        <pc:chgData name="Eric Sanchez" userId="f4c76d24a84eab7a" providerId="LiveId" clId="{420AADDE-11A0-40F3-B020-3D4520D6CFA9}" dt="2020-10-12T13:15:49.474" v="6" actId="1076"/>
        <pc:sldMkLst>
          <pc:docMk/>
          <pc:sldMk cId="596558335" sldId="382"/>
        </pc:sldMkLst>
        <pc:spChg chg="mod">
          <ac:chgData name="Eric Sanchez" userId="f4c76d24a84eab7a" providerId="LiveId" clId="{420AADDE-11A0-40F3-B020-3D4520D6CFA9}" dt="2020-10-12T13:15:44.441" v="4" actId="1076"/>
          <ac:spMkLst>
            <pc:docMk/>
            <pc:sldMk cId="596558335" sldId="382"/>
            <ac:spMk id="14" creationId="{D9B3CAA1-A7AA-440C-9B25-54701B218F97}"/>
          </ac:spMkLst>
        </pc:spChg>
        <pc:picChg chg="mod">
          <ac:chgData name="Eric Sanchez" userId="f4c76d24a84eab7a" providerId="LiveId" clId="{420AADDE-11A0-40F3-B020-3D4520D6CFA9}" dt="2020-10-12T13:15:49.474" v="6" actId="1076"/>
          <ac:picMkLst>
            <pc:docMk/>
            <pc:sldMk cId="596558335" sldId="382"/>
            <ac:picMk id="4" creationId="{712E57EC-33B5-4D54-A386-17AAD0CFA0DD}"/>
          </ac:picMkLst>
        </pc:picChg>
        <pc:picChg chg="mod">
          <ac:chgData name="Eric Sanchez" userId="f4c76d24a84eab7a" providerId="LiveId" clId="{420AADDE-11A0-40F3-B020-3D4520D6CFA9}" dt="2020-10-12T13:15:46.901" v="5" actId="1076"/>
          <ac:picMkLst>
            <pc:docMk/>
            <pc:sldMk cId="596558335" sldId="382"/>
            <ac:picMk id="1026" creationId="{41511568-2FAF-45A6-B6CD-783D76B49535}"/>
          </ac:picMkLst>
        </pc:picChg>
      </pc:sldChg>
      <pc:sldChg chg="addSp delSp modSp new mod">
        <pc:chgData name="Eric Sanchez" userId="f4c76d24a84eab7a" providerId="LiveId" clId="{420AADDE-11A0-40F3-B020-3D4520D6CFA9}" dt="2020-10-12T13:38:43.563" v="184" actId="2711"/>
        <pc:sldMkLst>
          <pc:docMk/>
          <pc:sldMk cId="1605387728" sldId="1084"/>
        </pc:sldMkLst>
        <pc:spChg chg="add del mod">
          <ac:chgData name="Eric Sanchez" userId="f4c76d24a84eab7a" providerId="LiveId" clId="{420AADDE-11A0-40F3-B020-3D4520D6CFA9}" dt="2020-10-12T13:35:17.525" v="115" actId="478"/>
          <ac:spMkLst>
            <pc:docMk/>
            <pc:sldMk cId="1605387728" sldId="1084"/>
            <ac:spMk id="4" creationId="{8EB752C1-A153-4E11-B43E-8E026066C5A3}"/>
          </ac:spMkLst>
        </pc:spChg>
        <pc:spChg chg="add mod">
          <ac:chgData name="Eric Sanchez" userId="f4c76d24a84eab7a" providerId="LiveId" clId="{420AADDE-11A0-40F3-B020-3D4520D6CFA9}" dt="2020-10-12T13:19:40.591" v="51" actId="20577"/>
          <ac:spMkLst>
            <pc:docMk/>
            <pc:sldMk cId="1605387728" sldId="1084"/>
            <ac:spMk id="6" creationId="{A7986926-B853-4E4D-885E-111AB996C20F}"/>
          </ac:spMkLst>
        </pc:spChg>
        <pc:spChg chg="add del mod">
          <ac:chgData name="Eric Sanchez" userId="f4c76d24a84eab7a" providerId="LiveId" clId="{420AADDE-11A0-40F3-B020-3D4520D6CFA9}" dt="2020-10-12T13:32:57.467" v="90" actId="478"/>
          <ac:spMkLst>
            <pc:docMk/>
            <pc:sldMk cId="1605387728" sldId="1084"/>
            <ac:spMk id="11" creationId="{B39B4FB1-D5AB-458C-94CF-CF1DEB540E61}"/>
          </ac:spMkLst>
        </pc:spChg>
        <pc:spChg chg="add del mod">
          <ac:chgData name="Eric Sanchez" userId="f4c76d24a84eab7a" providerId="LiveId" clId="{420AADDE-11A0-40F3-B020-3D4520D6CFA9}" dt="2020-10-12T13:32:57.476" v="92"/>
          <ac:spMkLst>
            <pc:docMk/>
            <pc:sldMk cId="1605387728" sldId="1084"/>
            <ac:spMk id="12" creationId="{58B9107E-AD93-421F-815C-6B86BD9433F5}"/>
          </ac:spMkLst>
        </pc:spChg>
        <pc:spChg chg="add del mod">
          <ac:chgData name="Eric Sanchez" userId="f4c76d24a84eab7a" providerId="LiveId" clId="{420AADDE-11A0-40F3-B020-3D4520D6CFA9}" dt="2020-10-12T13:33:27.127" v="103" actId="47"/>
          <ac:spMkLst>
            <pc:docMk/>
            <pc:sldMk cId="1605387728" sldId="1084"/>
            <ac:spMk id="13" creationId="{FEAA7073-1ADE-4956-B7C9-E89C23F9DF7E}"/>
          </ac:spMkLst>
        </pc:spChg>
        <pc:spChg chg="add del mod">
          <ac:chgData name="Eric Sanchez" userId="f4c76d24a84eab7a" providerId="LiveId" clId="{420AADDE-11A0-40F3-B020-3D4520D6CFA9}" dt="2020-10-12T13:33:27.875" v="104"/>
          <ac:spMkLst>
            <pc:docMk/>
            <pc:sldMk cId="1605387728" sldId="1084"/>
            <ac:spMk id="14" creationId="{6091A69C-12DB-4BFE-88CB-AE191E597564}"/>
          </ac:spMkLst>
        </pc:spChg>
        <pc:spChg chg="add del mod">
          <ac:chgData name="Eric Sanchez" userId="f4c76d24a84eab7a" providerId="LiveId" clId="{420AADDE-11A0-40F3-B020-3D4520D6CFA9}" dt="2020-10-12T13:33:27.875" v="104"/>
          <ac:spMkLst>
            <pc:docMk/>
            <pc:sldMk cId="1605387728" sldId="1084"/>
            <ac:spMk id="15" creationId="{82088A75-6E42-4091-AF6F-0EF99DA735B6}"/>
          </ac:spMkLst>
        </pc:spChg>
        <pc:spChg chg="add del">
          <ac:chgData name="Eric Sanchez" userId="f4c76d24a84eab7a" providerId="LiveId" clId="{420AADDE-11A0-40F3-B020-3D4520D6CFA9}" dt="2020-10-12T13:34:10.908" v="106"/>
          <ac:spMkLst>
            <pc:docMk/>
            <pc:sldMk cId="1605387728" sldId="1084"/>
            <ac:spMk id="16" creationId="{E82EE8D4-2738-46F9-9D22-BA380F8CD471}"/>
          </ac:spMkLst>
        </pc:spChg>
        <pc:spChg chg="add del">
          <ac:chgData name="Eric Sanchez" userId="f4c76d24a84eab7a" providerId="LiveId" clId="{420AADDE-11A0-40F3-B020-3D4520D6CFA9}" dt="2020-10-12T13:34:10.908" v="106"/>
          <ac:spMkLst>
            <pc:docMk/>
            <pc:sldMk cId="1605387728" sldId="1084"/>
            <ac:spMk id="17" creationId="{D6DD2202-90E9-4FFC-9CF8-18A7CF2727E3}"/>
          </ac:spMkLst>
        </pc:spChg>
        <pc:spChg chg="add mod">
          <ac:chgData name="Eric Sanchez" userId="f4c76d24a84eab7a" providerId="LiveId" clId="{420AADDE-11A0-40F3-B020-3D4520D6CFA9}" dt="2020-10-12T13:38:43.563" v="184" actId="2711"/>
          <ac:spMkLst>
            <pc:docMk/>
            <pc:sldMk cId="1605387728" sldId="1084"/>
            <ac:spMk id="22" creationId="{B0A47FBC-1E17-49B6-81AE-6CF3A447C7B0}"/>
          </ac:spMkLst>
        </pc:spChg>
        <pc:spChg chg="add mod">
          <ac:chgData name="Eric Sanchez" userId="f4c76d24a84eab7a" providerId="LiveId" clId="{420AADDE-11A0-40F3-B020-3D4520D6CFA9}" dt="2020-10-12T13:35:45.227" v="159" actId="20577"/>
          <ac:spMkLst>
            <pc:docMk/>
            <pc:sldMk cId="1605387728" sldId="1084"/>
            <ac:spMk id="24" creationId="{A438CBC6-96DE-4CD8-ADC9-5D5EBC795A57}"/>
          </ac:spMkLst>
        </pc:spChg>
        <pc:graphicFrameChg chg="add del mod">
          <ac:chgData name="Eric Sanchez" userId="f4c76d24a84eab7a" providerId="LiveId" clId="{420AADDE-11A0-40F3-B020-3D4520D6CFA9}" dt="2020-10-12T13:16:27.658" v="9"/>
          <ac:graphicFrameMkLst>
            <pc:docMk/>
            <pc:sldMk cId="1605387728" sldId="1084"/>
            <ac:graphicFrameMk id="2" creationId="{E377B4D7-DE2A-452C-B6BD-FCAA4DD12149}"/>
          </ac:graphicFrameMkLst>
        </pc:graphicFrameChg>
        <pc:picChg chg="add">
          <ac:chgData name="Eric Sanchez" userId="f4c76d24a84eab7a" providerId="LiveId" clId="{420AADDE-11A0-40F3-B020-3D4520D6CFA9}" dt="2020-10-12T13:19:02.868" v="22" actId="22"/>
          <ac:picMkLst>
            <pc:docMk/>
            <pc:sldMk cId="1605387728" sldId="1084"/>
            <ac:picMk id="8" creationId="{9603FD0B-4DA9-4580-BD9E-F36B45E90DD0}"/>
          </ac:picMkLst>
        </pc:picChg>
        <pc:picChg chg="add del mod">
          <ac:chgData name="Eric Sanchez" userId="f4c76d24a84eab7a" providerId="LiveId" clId="{420AADDE-11A0-40F3-B020-3D4520D6CFA9}" dt="2020-10-12T13:36:28.865" v="170" actId="478"/>
          <ac:picMkLst>
            <pc:docMk/>
            <pc:sldMk cId="1605387728" sldId="1084"/>
            <ac:picMk id="10" creationId="{F876F874-2427-4C2C-812D-52E9CE0790DC}"/>
          </ac:picMkLst>
        </pc:picChg>
        <pc:picChg chg="add del mod">
          <ac:chgData name="Eric Sanchez" userId="f4c76d24a84eab7a" providerId="LiveId" clId="{420AADDE-11A0-40F3-B020-3D4520D6CFA9}" dt="2020-10-12T13:32:04.396" v="86" actId="478"/>
          <ac:picMkLst>
            <pc:docMk/>
            <pc:sldMk cId="1605387728" sldId="1084"/>
            <ac:picMk id="1025" creationId="{FFAFC7A9-AF59-4AF2-BC71-1F692E23FB50}"/>
          </ac:picMkLst>
        </pc:picChg>
        <pc:picChg chg="add del mod">
          <ac:chgData name="Eric Sanchez" userId="f4c76d24a84eab7a" providerId="LiveId" clId="{420AADDE-11A0-40F3-B020-3D4520D6CFA9}" dt="2020-10-12T13:33:27.875" v="104"/>
          <ac:picMkLst>
            <pc:docMk/>
            <pc:sldMk cId="1605387728" sldId="1084"/>
            <ac:picMk id="1028" creationId="{300DD77F-E18E-4BFC-9B83-EAF2CB65A65A}"/>
          </ac:picMkLst>
        </pc:picChg>
        <pc:picChg chg="add del">
          <ac:chgData name="Eric Sanchez" userId="f4c76d24a84eab7a" providerId="LiveId" clId="{420AADDE-11A0-40F3-B020-3D4520D6CFA9}" dt="2020-10-12T13:34:10.908" v="106"/>
          <ac:picMkLst>
            <pc:docMk/>
            <pc:sldMk cId="1605387728" sldId="1084"/>
            <ac:picMk id="1031" creationId="{C7EEE72E-9D0D-48F9-86CF-63A304D8A757}"/>
          </ac:picMkLst>
        </pc:picChg>
      </pc:sldChg>
      <pc:sldChg chg="addSp delSp modSp add mod">
        <pc:chgData name="Eric Sanchez" userId="f4c76d24a84eab7a" providerId="LiveId" clId="{420AADDE-11A0-40F3-B020-3D4520D6CFA9}" dt="2020-10-12T13:22:10.988" v="74" actId="207"/>
        <pc:sldMkLst>
          <pc:docMk/>
          <pc:sldMk cId="1380464034" sldId="1085"/>
        </pc:sldMkLst>
        <pc:spChg chg="add">
          <ac:chgData name="Eric Sanchez" userId="f4c76d24a84eab7a" providerId="LiveId" clId="{420AADDE-11A0-40F3-B020-3D4520D6CFA9}" dt="2020-10-12T13:21:29.393" v="72" actId="22"/>
          <ac:spMkLst>
            <pc:docMk/>
            <pc:sldMk cId="1380464034" sldId="1085"/>
            <ac:spMk id="2" creationId="{18C7863C-9A64-41D0-A567-016BDFB8E01F}"/>
          </ac:spMkLst>
        </pc:spChg>
        <pc:spChg chg="mod">
          <ac:chgData name="Eric Sanchez" userId="f4c76d24a84eab7a" providerId="LiveId" clId="{420AADDE-11A0-40F3-B020-3D4520D6CFA9}" dt="2020-10-12T13:22:10.988" v="74" actId="207"/>
          <ac:spMkLst>
            <pc:docMk/>
            <pc:sldMk cId="1380464034" sldId="1085"/>
            <ac:spMk id="4" creationId="{8EB752C1-A153-4E11-B43E-8E026066C5A3}"/>
          </ac:spMkLst>
        </pc:spChg>
        <pc:picChg chg="add">
          <ac:chgData name="Eric Sanchez" userId="f4c76d24a84eab7a" providerId="LiveId" clId="{420AADDE-11A0-40F3-B020-3D4520D6CFA9}" dt="2020-10-12T13:21:29.393" v="72" actId="22"/>
          <ac:picMkLst>
            <pc:docMk/>
            <pc:sldMk cId="1380464034" sldId="1085"/>
            <ac:picMk id="6" creationId="{F3F5FD19-E5C8-454F-A107-993B4649128E}"/>
          </ac:picMkLst>
        </pc:picChg>
        <pc:picChg chg="add del">
          <ac:chgData name="Eric Sanchez" userId="f4c76d24a84eab7a" providerId="LiveId" clId="{420AADDE-11A0-40F3-B020-3D4520D6CFA9}" dt="2020-10-12T13:21:34.579" v="73" actId="478"/>
          <ac:picMkLst>
            <pc:docMk/>
            <pc:sldMk cId="1380464034" sldId="1085"/>
            <ac:picMk id="8" creationId="{24942A79-F2DA-41BC-88DE-A053FC90E7AD}"/>
          </ac:picMkLst>
        </pc:picChg>
      </pc:sldChg>
      <pc:sldChg chg="modSp add mod">
        <pc:chgData name="Eric Sanchez" userId="f4c76d24a84eab7a" providerId="LiveId" clId="{420AADDE-11A0-40F3-B020-3D4520D6CFA9}" dt="2020-10-12T13:38:00.341" v="180" actId="1076"/>
        <pc:sldMkLst>
          <pc:docMk/>
          <pc:sldMk cId="298559451" sldId="1086"/>
        </pc:sldMkLst>
        <pc:spChg chg="mod">
          <ac:chgData name="Eric Sanchez" userId="f4c76d24a84eab7a" providerId="LiveId" clId="{420AADDE-11A0-40F3-B020-3D4520D6CFA9}" dt="2020-10-12T13:38:00.341" v="180" actId="1076"/>
          <ac:spMkLst>
            <pc:docMk/>
            <pc:sldMk cId="298559451" sldId="1086"/>
            <ac:spMk id="4" creationId="{8EB752C1-A153-4E11-B43E-8E026066C5A3}"/>
          </ac:spMkLst>
        </pc:spChg>
      </pc:sldChg>
      <pc:sldChg chg="add del">
        <pc:chgData name="Eric Sanchez" userId="f4c76d24a84eab7a" providerId="LiveId" clId="{420AADDE-11A0-40F3-B020-3D4520D6CFA9}" dt="2020-10-12T13:18:56.708" v="21"/>
        <pc:sldMkLst>
          <pc:docMk/>
          <pc:sldMk cId="1867220469" sldId="1086"/>
        </pc:sldMkLst>
      </pc:sldChg>
    </pc:docChg>
  </pc:docChgLst>
  <pc:docChgLst>
    <pc:chgData name="Eric Sanchez" userId="f4c76d24a84eab7a" providerId="LiveId" clId="{13189340-8543-4D85-95C4-0929CB08BC81}"/>
    <pc:docChg chg="undo custSel addSld delSld modSld">
      <pc:chgData name="Eric Sanchez" userId="f4c76d24a84eab7a" providerId="LiveId" clId="{13189340-8543-4D85-95C4-0929CB08BC81}" dt="2020-10-08T14:55:44.370" v="681" actId="12"/>
      <pc:docMkLst>
        <pc:docMk/>
      </pc:docMkLst>
      <pc:sldChg chg="modSp mod">
        <pc:chgData name="Eric Sanchez" userId="f4c76d24a84eab7a" providerId="LiveId" clId="{13189340-8543-4D85-95C4-0929CB08BC81}" dt="2020-10-08T06:35:13.615" v="4" actId="207"/>
        <pc:sldMkLst>
          <pc:docMk/>
          <pc:sldMk cId="596558335" sldId="382"/>
        </pc:sldMkLst>
        <pc:spChg chg="mod">
          <ac:chgData name="Eric Sanchez" userId="f4c76d24a84eab7a" providerId="LiveId" clId="{13189340-8543-4D85-95C4-0929CB08BC81}" dt="2020-10-08T06:35:13.615" v="4" actId="207"/>
          <ac:spMkLst>
            <pc:docMk/>
            <pc:sldMk cId="596558335" sldId="382"/>
            <ac:spMk id="14" creationId="{D9B3CAA1-A7AA-440C-9B25-54701B218F97}"/>
          </ac:spMkLst>
        </pc:spChg>
        <pc:picChg chg="mod">
          <ac:chgData name="Eric Sanchez" userId="f4c76d24a84eab7a" providerId="LiveId" clId="{13189340-8543-4D85-95C4-0929CB08BC81}" dt="2020-10-08T06:35:06.013" v="3"/>
          <ac:picMkLst>
            <pc:docMk/>
            <pc:sldMk cId="596558335" sldId="382"/>
            <ac:picMk id="1026" creationId="{41511568-2FAF-45A6-B6CD-783D76B49535}"/>
          </ac:picMkLst>
        </pc:picChg>
      </pc:sldChg>
      <pc:sldChg chg="modSp mod">
        <pc:chgData name="Eric Sanchez" userId="f4c76d24a84eab7a" providerId="LiveId" clId="{13189340-8543-4D85-95C4-0929CB08BC81}" dt="2020-10-08T12:19:11.979" v="119" actId="20577"/>
        <pc:sldMkLst>
          <pc:docMk/>
          <pc:sldMk cId="480776221" sldId="1071"/>
        </pc:sldMkLst>
        <pc:graphicFrameChg chg="mod modGraphic">
          <ac:chgData name="Eric Sanchez" userId="f4c76d24a84eab7a" providerId="LiveId" clId="{13189340-8543-4D85-95C4-0929CB08BC81}" dt="2020-10-08T12:19:11.979" v="119" actId="20577"/>
          <ac:graphicFrameMkLst>
            <pc:docMk/>
            <pc:sldMk cId="480776221" sldId="1071"/>
            <ac:graphicFrameMk id="2" creationId="{DCFD50D5-3EDF-467C-8212-8D78D80EC009}"/>
          </ac:graphicFrameMkLst>
        </pc:graphicFrameChg>
      </pc:sldChg>
      <pc:sldChg chg="addSp modSp new del mod">
        <pc:chgData name="Eric Sanchez" userId="f4c76d24a84eab7a" providerId="LiveId" clId="{13189340-8543-4D85-95C4-0929CB08BC81}" dt="2020-10-08T10:51:18.020" v="42" actId="47"/>
        <pc:sldMkLst>
          <pc:docMk/>
          <pc:sldMk cId="1739422142" sldId="1078"/>
        </pc:sldMkLst>
        <pc:spChg chg="add mod">
          <ac:chgData name="Eric Sanchez" userId="f4c76d24a84eab7a" providerId="LiveId" clId="{13189340-8543-4D85-95C4-0929CB08BC81}" dt="2020-10-08T10:50:25.747" v="31" actId="21"/>
          <ac:spMkLst>
            <pc:docMk/>
            <pc:sldMk cId="1739422142" sldId="1078"/>
            <ac:spMk id="3" creationId="{BD63FC78-AFA3-4CBA-BD8A-84FE1952E74E}"/>
          </ac:spMkLst>
        </pc:spChg>
      </pc:sldChg>
      <pc:sldChg chg="addSp delSp modSp new del mod">
        <pc:chgData name="Eric Sanchez" userId="f4c76d24a84eab7a" providerId="LiveId" clId="{13189340-8543-4D85-95C4-0929CB08BC81}" dt="2020-10-08T10:49:18.424" v="19" actId="47"/>
        <pc:sldMkLst>
          <pc:docMk/>
          <pc:sldMk cId="4250765944" sldId="1078"/>
        </pc:sldMkLst>
        <pc:spChg chg="add del mod">
          <ac:chgData name="Eric Sanchez" userId="f4c76d24a84eab7a" providerId="LiveId" clId="{13189340-8543-4D85-95C4-0929CB08BC81}" dt="2020-10-08T10:48:59.432" v="16" actId="21"/>
          <ac:spMkLst>
            <pc:docMk/>
            <pc:sldMk cId="4250765944" sldId="1078"/>
            <ac:spMk id="3" creationId="{68178606-BB80-4C52-8114-601A441DC847}"/>
          </ac:spMkLst>
        </pc:spChg>
        <pc:spChg chg="add mod">
          <ac:chgData name="Eric Sanchez" userId="f4c76d24a84eab7a" providerId="LiveId" clId="{13189340-8543-4D85-95C4-0929CB08BC81}" dt="2020-10-08T10:49:07.323" v="18" actId="255"/>
          <ac:spMkLst>
            <pc:docMk/>
            <pc:sldMk cId="4250765944" sldId="1078"/>
            <ac:spMk id="5" creationId="{9F0F6501-AE70-4B13-B2E1-A631AD43F412}"/>
          </ac:spMkLst>
        </pc:spChg>
      </pc:sldChg>
      <pc:sldChg chg="addSp modSp new mod">
        <pc:chgData name="Eric Sanchez" userId="f4c76d24a84eab7a" providerId="LiveId" clId="{13189340-8543-4D85-95C4-0929CB08BC81}" dt="2020-10-08T10:51:35.309" v="44" actId="1076"/>
        <pc:sldMkLst>
          <pc:docMk/>
          <pc:sldMk cId="3656542588" sldId="1079"/>
        </pc:sldMkLst>
        <pc:spChg chg="add mod">
          <ac:chgData name="Eric Sanchez" userId="f4c76d24a84eab7a" providerId="LiveId" clId="{13189340-8543-4D85-95C4-0929CB08BC81}" dt="2020-10-08T10:50:10.237" v="30" actId="20577"/>
          <ac:spMkLst>
            <pc:docMk/>
            <pc:sldMk cId="3656542588" sldId="1079"/>
            <ac:spMk id="3" creationId="{7C66D1AD-5C45-4EBC-80FD-5EA0CF7CB0DF}"/>
          </ac:spMkLst>
        </pc:spChg>
        <pc:spChg chg="add mod">
          <ac:chgData name="Eric Sanchez" userId="f4c76d24a84eab7a" providerId="LiveId" clId="{13189340-8543-4D85-95C4-0929CB08BC81}" dt="2020-10-08T10:51:35.309" v="44" actId="1076"/>
          <ac:spMkLst>
            <pc:docMk/>
            <pc:sldMk cId="3656542588" sldId="1079"/>
            <ac:spMk id="5" creationId="{FC1627C0-ABA7-4316-88C0-572886DAED59}"/>
          </ac:spMkLst>
        </pc:spChg>
      </pc:sldChg>
      <pc:sldChg chg="addSp modSp new mod">
        <pc:chgData name="Eric Sanchez" userId="f4c76d24a84eab7a" providerId="LiveId" clId="{13189340-8543-4D85-95C4-0929CB08BC81}" dt="2020-10-08T10:51:40.717" v="46" actId="1076"/>
        <pc:sldMkLst>
          <pc:docMk/>
          <pc:sldMk cId="3974809142" sldId="1080"/>
        </pc:sldMkLst>
        <pc:spChg chg="add mod">
          <ac:chgData name="Eric Sanchez" userId="f4c76d24a84eab7a" providerId="LiveId" clId="{13189340-8543-4D85-95C4-0929CB08BC81}" dt="2020-10-08T10:51:10.784" v="40" actId="1076"/>
          <ac:spMkLst>
            <pc:docMk/>
            <pc:sldMk cId="3974809142" sldId="1080"/>
            <ac:spMk id="3" creationId="{462669C0-1FD2-443F-A2C0-47C2F8F58C52}"/>
          </ac:spMkLst>
        </pc:spChg>
        <pc:spChg chg="add mod">
          <ac:chgData name="Eric Sanchez" userId="f4c76d24a84eab7a" providerId="LiveId" clId="{13189340-8543-4D85-95C4-0929CB08BC81}" dt="2020-10-08T10:51:40.717" v="46" actId="1076"/>
          <ac:spMkLst>
            <pc:docMk/>
            <pc:sldMk cId="3974809142" sldId="1080"/>
            <ac:spMk id="5" creationId="{D1BF94A6-F0BC-4DDE-9061-74CB846AF68A}"/>
          </ac:spMkLst>
        </pc:spChg>
      </pc:sldChg>
      <pc:sldChg chg="addSp modSp new mod">
        <pc:chgData name="Eric Sanchez" userId="f4c76d24a84eab7a" providerId="LiveId" clId="{13189340-8543-4D85-95C4-0929CB08BC81}" dt="2020-10-08T10:53:05.748" v="58" actId="1076"/>
        <pc:sldMkLst>
          <pc:docMk/>
          <pc:sldMk cId="1054994514" sldId="1081"/>
        </pc:sldMkLst>
        <pc:spChg chg="add">
          <ac:chgData name="Eric Sanchez" userId="f4c76d24a84eab7a" providerId="LiveId" clId="{13189340-8543-4D85-95C4-0929CB08BC81}" dt="2020-10-08T10:52:47.368" v="55" actId="22"/>
          <ac:spMkLst>
            <pc:docMk/>
            <pc:sldMk cId="1054994514" sldId="1081"/>
            <ac:spMk id="3" creationId="{144F1E4A-DBC3-44B0-9DE2-F2F47B6B5A4D}"/>
          </ac:spMkLst>
        </pc:spChg>
        <pc:spChg chg="add mod">
          <ac:chgData name="Eric Sanchez" userId="f4c76d24a84eab7a" providerId="LiveId" clId="{13189340-8543-4D85-95C4-0929CB08BC81}" dt="2020-10-08T10:53:05.748" v="58" actId="1076"/>
          <ac:spMkLst>
            <pc:docMk/>
            <pc:sldMk cId="1054994514" sldId="1081"/>
            <ac:spMk id="5" creationId="{696FC4A6-8033-4448-93C7-618C9482E12A}"/>
          </ac:spMkLst>
        </pc:spChg>
      </pc:sldChg>
      <pc:sldChg chg="addSp modSp new mod">
        <pc:chgData name="Eric Sanchez" userId="f4c76d24a84eab7a" providerId="LiveId" clId="{13189340-8543-4D85-95C4-0929CB08BC81}" dt="2020-10-08T10:52:45.741" v="54" actId="1076"/>
        <pc:sldMkLst>
          <pc:docMk/>
          <pc:sldMk cId="598887110" sldId="1082"/>
        </pc:sldMkLst>
        <pc:spChg chg="add mod">
          <ac:chgData name="Eric Sanchez" userId="f4c76d24a84eab7a" providerId="LiveId" clId="{13189340-8543-4D85-95C4-0929CB08BC81}" dt="2020-10-08T10:52:33.471" v="52" actId="14100"/>
          <ac:spMkLst>
            <pc:docMk/>
            <pc:sldMk cId="598887110" sldId="1082"/>
            <ac:spMk id="3" creationId="{0B2E999B-C3C3-4FE6-BD7F-754346F8313D}"/>
          </ac:spMkLst>
        </pc:spChg>
        <pc:spChg chg="add mod">
          <ac:chgData name="Eric Sanchez" userId="f4c76d24a84eab7a" providerId="LiveId" clId="{13189340-8543-4D85-95C4-0929CB08BC81}" dt="2020-10-08T10:52:45.741" v="54" actId="1076"/>
          <ac:spMkLst>
            <pc:docMk/>
            <pc:sldMk cId="598887110" sldId="1082"/>
            <ac:spMk id="5" creationId="{02D4D5CE-5F4F-4E3A-9DA7-335DDA2AB371}"/>
          </ac:spMkLst>
        </pc:spChg>
      </pc:sldChg>
      <pc:sldChg chg="addSp delSp modSp new mod">
        <pc:chgData name="Eric Sanchez" userId="f4c76d24a84eab7a" providerId="LiveId" clId="{13189340-8543-4D85-95C4-0929CB08BC81}" dt="2020-10-08T14:55:44.370" v="681" actId="12"/>
        <pc:sldMkLst>
          <pc:docMk/>
          <pc:sldMk cId="3541198484" sldId="1083"/>
        </pc:sldMkLst>
        <pc:spChg chg="add mod">
          <ac:chgData name="Eric Sanchez" userId="f4c76d24a84eab7a" providerId="LiveId" clId="{13189340-8543-4D85-95C4-0929CB08BC81}" dt="2020-10-08T14:53:59.781" v="630" actId="1076"/>
          <ac:spMkLst>
            <pc:docMk/>
            <pc:sldMk cId="3541198484" sldId="1083"/>
            <ac:spMk id="2" creationId="{F38DD826-7DD6-4ABA-9A16-FF71F4083626}"/>
          </ac:spMkLst>
        </pc:spChg>
        <pc:spChg chg="add del mod">
          <ac:chgData name="Eric Sanchez" userId="f4c76d24a84eab7a" providerId="LiveId" clId="{13189340-8543-4D85-95C4-0929CB08BC81}" dt="2020-10-08T14:37:46.621" v="145"/>
          <ac:spMkLst>
            <pc:docMk/>
            <pc:sldMk cId="3541198484" sldId="1083"/>
            <ac:spMk id="4" creationId="{B36A50D5-7DDF-4ABC-B01F-CEE804797227}"/>
          </ac:spMkLst>
        </pc:spChg>
        <pc:spChg chg="add mod">
          <ac:chgData name="Eric Sanchez" userId="f4c76d24a84eab7a" providerId="LiveId" clId="{13189340-8543-4D85-95C4-0929CB08BC81}" dt="2020-10-08T14:55:34.626" v="680" actId="20577"/>
          <ac:spMkLst>
            <pc:docMk/>
            <pc:sldMk cId="3541198484" sldId="1083"/>
            <ac:spMk id="5" creationId="{F733F5FB-EE68-47B0-87F8-054017E02785}"/>
          </ac:spMkLst>
        </pc:spChg>
        <pc:spChg chg="add mod">
          <ac:chgData name="Eric Sanchez" userId="f4c76d24a84eab7a" providerId="LiveId" clId="{13189340-8543-4D85-95C4-0929CB08BC81}" dt="2020-10-08T14:55:44.370" v="681" actId="12"/>
          <ac:spMkLst>
            <pc:docMk/>
            <pc:sldMk cId="3541198484" sldId="1083"/>
            <ac:spMk id="6" creationId="{4A8EA122-227C-4845-A388-8BDAFB58CC6F}"/>
          </ac:spMkLst>
        </pc:spChg>
      </pc:sldChg>
    </pc:docChg>
  </pc:docChgLst>
</pc:chgInfo>
</file>

<file path=ppt/diagrams/_rels/data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image" Target="../media/image10.jpg"/></Relationships>
</file>

<file path=ppt/diagrams/_rels/drawing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image" Target="../media/image10.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218F59E-7219-4C78-89D5-EAD9ACC50733}" type="doc">
      <dgm:prSet loTypeId="urn:microsoft.com/office/officeart/2008/layout/CircularPictureCallout" loCatId="picture" qsTypeId="urn:microsoft.com/office/officeart/2005/8/quickstyle/simple1" qsCatId="simple" csTypeId="urn:microsoft.com/office/officeart/2005/8/colors/accent1_2" csCatId="accent1" phldr="1"/>
      <dgm:spPr/>
      <dgm:t>
        <a:bodyPr/>
        <a:lstStyle/>
        <a:p>
          <a:endParaRPr lang="fr-FR"/>
        </a:p>
      </dgm:t>
    </dgm:pt>
    <dgm:pt modelId="{05EE97CE-B3B4-4324-946B-F5A59A9BCB82}">
      <dgm:prSet custT="1"/>
      <dgm:spPr/>
      <dgm:t>
        <a:bodyPr/>
        <a:lstStyle/>
        <a:p>
          <a:endParaRPr lang="fr-FR" sz="1200">
            <a:solidFill>
              <a:schemeClr val="tx1"/>
            </a:solidFill>
          </a:endParaRPr>
        </a:p>
      </dgm:t>
    </dgm:pt>
    <dgm:pt modelId="{675CE8FC-6B23-4AC2-A6FC-6E691C7B7012}" type="parTrans" cxnId="{CDC54D9C-FA19-4A47-812A-10EB7A477B7F}">
      <dgm:prSet/>
      <dgm:spPr/>
      <dgm:t>
        <a:bodyPr/>
        <a:lstStyle/>
        <a:p>
          <a:endParaRPr lang="fr-FR" sz="1200">
            <a:solidFill>
              <a:schemeClr val="tx1"/>
            </a:solidFill>
          </a:endParaRPr>
        </a:p>
      </dgm:t>
    </dgm:pt>
    <dgm:pt modelId="{A56A6E7C-742D-4D2E-8DE2-B6851E8359B4}" type="sibTrans" cxnId="{CDC54D9C-FA19-4A47-812A-10EB7A477B7F}">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t="-1000" b="-1000"/>
          </a:stretch>
        </a:blipFill>
      </dgm:spPr>
      <dgm:t>
        <a:bodyPr/>
        <a:lstStyle/>
        <a:p>
          <a:endParaRPr lang="fr-FR" sz="1200">
            <a:solidFill>
              <a:schemeClr val="tx1"/>
            </a:solidFill>
          </a:endParaRPr>
        </a:p>
      </dgm:t>
    </dgm:pt>
    <dgm:pt modelId="{EE761312-A9E3-4ED9-8C0E-2F16AFC52E50}">
      <dgm:prSet phldrT="[Texte]" custT="1"/>
      <dgm:spPr/>
      <dgm:t>
        <a:bodyPr/>
        <a:lstStyle/>
        <a:p>
          <a:r>
            <a:rPr lang="fr-FR" sz="1200" b="1" dirty="0"/>
            <a:t>MON PERSONNAGE CÉLÈBRE</a:t>
          </a:r>
          <a:endParaRPr lang="fr-FR" sz="1200" dirty="0"/>
        </a:p>
      </dgm:t>
    </dgm:pt>
    <dgm:pt modelId="{939444B3-092E-47C7-BB3C-0D4E8C880EDF}" type="parTrans" cxnId="{91D31274-859D-4162-97DE-37A6F585C3F9}">
      <dgm:prSet/>
      <dgm:spPr/>
      <dgm:t>
        <a:bodyPr/>
        <a:lstStyle/>
        <a:p>
          <a:endParaRPr lang="fr-FR" sz="1200">
            <a:solidFill>
              <a:schemeClr val="tx1"/>
            </a:solidFill>
          </a:endParaRPr>
        </a:p>
      </dgm:t>
    </dgm:pt>
    <dgm:pt modelId="{E15DAFB4-BF75-4CF0-B636-331193654B09}" type="sibTrans" cxnId="{91D31274-859D-4162-97DE-37A6F585C3F9}">
      <dgm:prSet/>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dgm:spPr>
      <dgm:t>
        <a:bodyPr/>
        <a:lstStyle/>
        <a:p>
          <a:endParaRPr lang="fr-FR" sz="1200">
            <a:solidFill>
              <a:schemeClr val="tx1"/>
            </a:solidFill>
          </a:endParaRPr>
        </a:p>
      </dgm:t>
    </dgm:pt>
    <dgm:pt modelId="{8509B391-96FA-439C-B2C0-7FF920CEBA32}">
      <dgm:prSet phldrT="[Texte]" custT="1"/>
      <dgm:spPr/>
      <dgm:t>
        <a:bodyPr/>
        <a:lstStyle/>
        <a:p>
          <a:r>
            <a:rPr lang="fr-FR" sz="1200" b="1">
              <a:cs typeface="Arial" pitchFamily="34" charset="0"/>
            </a:rPr>
            <a:t>MES VALEURS (</a:t>
          </a:r>
          <a:r>
            <a:rPr lang="fr-FR" sz="1200" i="1">
              <a:cs typeface="Arial" pitchFamily="34" charset="0"/>
            </a:rPr>
            <a:t>Ce qui est posé comme vrai, beau, bien ou important d’un point de vue personnel)</a:t>
          </a:r>
          <a:endParaRPr lang="fr-FR" sz="1200" dirty="0"/>
        </a:p>
      </dgm:t>
    </dgm:pt>
    <dgm:pt modelId="{71260212-9B20-40E5-BADC-E60980269588}" type="parTrans" cxnId="{B98247D2-6680-4133-AF4B-10F1AA366134}">
      <dgm:prSet/>
      <dgm:spPr/>
      <dgm:t>
        <a:bodyPr/>
        <a:lstStyle/>
        <a:p>
          <a:endParaRPr lang="fr-FR" sz="1200">
            <a:solidFill>
              <a:schemeClr val="tx1"/>
            </a:solidFill>
          </a:endParaRPr>
        </a:p>
      </dgm:t>
    </dgm:pt>
    <dgm:pt modelId="{0BB26939-CE0C-42DE-B43E-388DA7007B10}" type="sibTrans" cxnId="{B98247D2-6680-4133-AF4B-10F1AA366134}">
      <dgm:prSet/>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dgm:spPr>
      <dgm:t>
        <a:bodyPr/>
        <a:lstStyle/>
        <a:p>
          <a:endParaRPr lang="fr-FR" sz="1200">
            <a:solidFill>
              <a:schemeClr val="tx1"/>
            </a:solidFill>
          </a:endParaRPr>
        </a:p>
      </dgm:t>
    </dgm:pt>
    <dgm:pt modelId="{AB8561E6-D4A9-4DC0-AC36-5C9DD91F2035}">
      <dgm:prSet phldrT="[Texte]" custT="1"/>
      <dgm:spPr/>
      <dgm:t>
        <a:bodyPr/>
        <a:lstStyle/>
        <a:p>
          <a:r>
            <a:rPr lang="fr-FR" sz="1200" b="1">
              <a:cs typeface="Arial" pitchFamily="34" charset="0"/>
            </a:rPr>
            <a:t>MES ORIGINES (</a:t>
          </a:r>
          <a:r>
            <a:rPr lang="fr-FR" sz="1200" i="1">
              <a:cs typeface="Arial" pitchFamily="34" charset="0"/>
            </a:rPr>
            <a:t>Culturelles, familiales, pays, régions …)</a:t>
          </a:r>
          <a:endParaRPr lang="fr-FR" sz="1200" dirty="0"/>
        </a:p>
      </dgm:t>
    </dgm:pt>
    <dgm:pt modelId="{9C014E19-C807-4AE6-8838-E2F4BA800289}" type="parTrans" cxnId="{F27FCC98-61D1-4AA9-97E5-3BC6D15D9DA2}">
      <dgm:prSet/>
      <dgm:spPr/>
      <dgm:t>
        <a:bodyPr/>
        <a:lstStyle/>
        <a:p>
          <a:endParaRPr lang="fr-FR" sz="1200">
            <a:solidFill>
              <a:schemeClr val="tx1"/>
            </a:solidFill>
          </a:endParaRPr>
        </a:p>
      </dgm:t>
    </dgm:pt>
    <dgm:pt modelId="{33A62837-088C-43C8-87A2-56CBE23A4AD6}" type="sibTrans" cxnId="{F27FCC98-61D1-4AA9-97E5-3BC6D15D9DA2}">
      <dgm:prSet/>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dgm:spPr>
      <dgm:t>
        <a:bodyPr/>
        <a:lstStyle/>
        <a:p>
          <a:endParaRPr lang="fr-FR" sz="1200">
            <a:solidFill>
              <a:schemeClr val="tx1"/>
            </a:solidFill>
          </a:endParaRPr>
        </a:p>
      </dgm:t>
    </dgm:pt>
    <dgm:pt modelId="{20D34908-2DBD-4737-9BCD-3AF07EF6A500}">
      <dgm:prSet phldrT="[Texte]" custT="1"/>
      <dgm:spPr/>
      <dgm:t>
        <a:bodyPr/>
        <a:lstStyle/>
        <a:p>
          <a:r>
            <a:rPr lang="fr-FR" sz="1200" b="1">
              <a:cs typeface="Arial" pitchFamily="34" charset="0"/>
            </a:rPr>
            <a:t>MES PASSIONS &amp; HOBBIES (</a:t>
          </a:r>
          <a:r>
            <a:rPr lang="fr-FR" sz="1200" i="1">
              <a:cs typeface="Arial" pitchFamily="34" charset="0"/>
            </a:rPr>
            <a:t>Passe-temps favori, violon d’Ingres…)</a:t>
          </a:r>
          <a:endParaRPr lang="fr-FR" sz="1200" dirty="0"/>
        </a:p>
      </dgm:t>
    </dgm:pt>
    <dgm:pt modelId="{CFE10EC5-EB9B-4370-8EC0-B959C19981AD}" type="parTrans" cxnId="{307D16F1-6312-4828-9C4E-28FCBE27C4DC}">
      <dgm:prSet/>
      <dgm:spPr/>
      <dgm:t>
        <a:bodyPr/>
        <a:lstStyle/>
        <a:p>
          <a:endParaRPr lang="fr-FR" sz="1200">
            <a:solidFill>
              <a:schemeClr val="tx1"/>
            </a:solidFill>
          </a:endParaRPr>
        </a:p>
      </dgm:t>
    </dgm:pt>
    <dgm:pt modelId="{CA9EAC04-2A09-40CE-B5C5-ED622BE29EA9}" type="sibTrans" cxnId="{307D16F1-6312-4828-9C4E-28FCBE27C4DC}">
      <dgm:prSet/>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dgm:spPr>
      <dgm:t>
        <a:bodyPr/>
        <a:lstStyle/>
        <a:p>
          <a:endParaRPr lang="fr-FR" sz="1200">
            <a:solidFill>
              <a:schemeClr val="tx1"/>
            </a:solidFill>
          </a:endParaRPr>
        </a:p>
      </dgm:t>
    </dgm:pt>
    <dgm:pt modelId="{3607F1A5-880D-4A76-A460-444C3E95DB3D}">
      <dgm:prSet phldrT="[Texte]" custT="1"/>
      <dgm:spPr/>
      <dgm:t>
        <a:bodyPr/>
        <a:lstStyle/>
        <a:p>
          <a:r>
            <a:rPr lang="fr-FR" sz="1200" b="1"/>
            <a:t>MA DEVISE (</a:t>
          </a:r>
          <a:r>
            <a:rPr lang="fr-FR" sz="1200" i="1">
              <a:cs typeface="Arial" pitchFamily="34" charset="0"/>
            </a:rPr>
            <a:t>Une devise ou une petite phrase qui vous plait, que vous aimez bien)</a:t>
          </a:r>
          <a:endParaRPr lang="fr-FR" sz="1200" dirty="0"/>
        </a:p>
      </dgm:t>
    </dgm:pt>
    <dgm:pt modelId="{B261E1A0-C738-4187-9374-DA4350F3E17E}" type="parTrans" cxnId="{F6CF6571-019D-41F9-A413-C11DDA06C949}">
      <dgm:prSet/>
      <dgm:spPr/>
      <dgm:t>
        <a:bodyPr/>
        <a:lstStyle/>
        <a:p>
          <a:endParaRPr lang="fr-FR" sz="1200">
            <a:solidFill>
              <a:schemeClr val="tx1"/>
            </a:solidFill>
          </a:endParaRPr>
        </a:p>
      </dgm:t>
    </dgm:pt>
    <dgm:pt modelId="{991C90E4-9017-4E3D-B6C4-9CE579202DFE}" type="sibTrans" cxnId="{F6CF6571-019D-41F9-A413-C11DDA06C949}">
      <dgm:prSet/>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dgm:spPr>
      <dgm:t>
        <a:bodyPr/>
        <a:lstStyle/>
        <a:p>
          <a:endParaRPr lang="fr-FR" sz="1200">
            <a:solidFill>
              <a:schemeClr val="tx1"/>
            </a:solidFill>
          </a:endParaRPr>
        </a:p>
      </dgm:t>
    </dgm:pt>
    <dgm:pt modelId="{D6627511-5A80-41F1-BE74-2296334037A7}">
      <dgm:prSet phldrT="[Texte]" custT="1"/>
      <dgm:spPr/>
      <dgm:t>
        <a:bodyPr/>
        <a:lstStyle/>
        <a:p>
          <a:r>
            <a:rPr lang="fr-FR" sz="1200" b="1" cap="all" baseline="0"/>
            <a:t>Quelle est votre année de naissance / ma situation familiale </a:t>
          </a:r>
          <a:r>
            <a:rPr lang="fr-FR" sz="1200" b="1"/>
            <a:t>? </a:t>
          </a:r>
          <a:endParaRPr lang="fr-FR" sz="1200" dirty="0"/>
        </a:p>
      </dgm:t>
    </dgm:pt>
    <dgm:pt modelId="{277B4A5D-B47D-412D-B474-DE2F9B60ADFD}" type="parTrans" cxnId="{1F7E0745-BDB8-4B0A-8D41-A118410B9030}">
      <dgm:prSet/>
      <dgm:spPr/>
      <dgm:t>
        <a:bodyPr/>
        <a:lstStyle/>
        <a:p>
          <a:endParaRPr lang="fr-FR" sz="1200">
            <a:solidFill>
              <a:schemeClr val="tx1"/>
            </a:solidFill>
          </a:endParaRPr>
        </a:p>
      </dgm:t>
    </dgm:pt>
    <dgm:pt modelId="{5B897629-539F-42D6-ADA4-7C9FF3D77984}" type="sibTrans" cxnId="{1F7E0745-BDB8-4B0A-8D41-A118410B9030}">
      <dgm:prSet/>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dgm:spPr>
      <dgm:t>
        <a:bodyPr/>
        <a:lstStyle/>
        <a:p>
          <a:endParaRPr lang="fr-FR" sz="1200">
            <a:solidFill>
              <a:schemeClr val="tx1"/>
            </a:solidFill>
          </a:endParaRPr>
        </a:p>
      </dgm:t>
    </dgm:pt>
    <dgm:pt modelId="{B8C5D68F-62FA-4AEF-8994-51446C3979E8}">
      <dgm:prSet/>
      <dgm:spPr/>
      <dgm:t>
        <a:bodyPr/>
        <a:lstStyle/>
        <a:p>
          <a:endParaRPr lang="fr-FR"/>
        </a:p>
      </dgm:t>
    </dgm:pt>
    <dgm:pt modelId="{128CC4D5-D8C4-4C2F-A623-DBD8215B0326}" type="parTrans" cxnId="{CAB26E6F-E96F-44DA-B415-061C2D875B61}">
      <dgm:prSet/>
      <dgm:spPr/>
      <dgm:t>
        <a:bodyPr/>
        <a:lstStyle/>
        <a:p>
          <a:endParaRPr lang="fr-FR" sz="1200">
            <a:solidFill>
              <a:schemeClr val="tx1"/>
            </a:solidFill>
          </a:endParaRPr>
        </a:p>
      </dgm:t>
    </dgm:pt>
    <dgm:pt modelId="{B1FA6A6C-2CB2-45E6-B575-C5625F8E911B}" type="sibTrans" cxnId="{CAB26E6F-E96F-44DA-B415-061C2D875B61}">
      <dgm:prSet/>
      <dgm:spPr/>
      <dgm:t>
        <a:bodyPr/>
        <a:lstStyle/>
        <a:p>
          <a:endParaRPr lang="fr-FR" sz="1200">
            <a:solidFill>
              <a:schemeClr val="tx1"/>
            </a:solidFill>
          </a:endParaRPr>
        </a:p>
      </dgm:t>
    </dgm:pt>
    <dgm:pt modelId="{D37390AF-FBF4-4D0C-AED4-42D5C869F3D7}" type="pres">
      <dgm:prSet presAssocID="{7218F59E-7219-4C78-89D5-EAD9ACC50733}" presName="Name0" presStyleCnt="0">
        <dgm:presLayoutVars>
          <dgm:chMax val="7"/>
          <dgm:chPref val="7"/>
          <dgm:dir/>
        </dgm:presLayoutVars>
      </dgm:prSet>
      <dgm:spPr/>
    </dgm:pt>
    <dgm:pt modelId="{21D6A967-6D51-4505-AFED-022849937AB0}" type="pres">
      <dgm:prSet presAssocID="{7218F59E-7219-4C78-89D5-EAD9ACC50733}" presName="Name1" presStyleCnt="0"/>
      <dgm:spPr/>
    </dgm:pt>
    <dgm:pt modelId="{78FAB48E-6E63-43C3-A60A-1DF0317C2EBE}" type="pres">
      <dgm:prSet presAssocID="{A56A6E7C-742D-4D2E-8DE2-B6851E8359B4}" presName="picture_1" presStyleCnt="0"/>
      <dgm:spPr/>
    </dgm:pt>
    <dgm:pt modelId="{3909F644-E36B-4BE5-9DE8-B7322E3CB4BA}" type="pres">
      <dgm:prSet presAssocID="{A56A6E7C-742D-4D2E-8DE2-B6851E8359B4}" presName="pictureRepeatNode" presStyleLbl="alignImgPlace1" presStyleIdx="0" presStyleCnt="7" custScaleX="81074" custScaleY="81309" custLinFactNeighborX="-3769" custLinFactNeighborY="-2519"/>
      <dgm:spPr/>
    </dgm:pt>
    <dgm:pt modelId="{6C8534E2-45FF-45F8-882E-7D8589552DD3}" type="pres">
      <dgm:prSet presAssocID="{05EE97CE-B3B4-4324-946B-F5A59A9BCB82}" presName="text_1" presStyleLbl="node1" presStyleIdx="0" presStyleCnt="0">
        <dgm:presLayoutVars>
          <dgm:bulletEnabled val="1"/>
        </dgm:presLayoutVars>
      </dgm:prSet>
      <dgm:spPr/>
    </dgm:pt>
    <dgm:pt modelId="{C6D8388F-D5DD-4E0C-96E8-257AD889AD99}" type="pres">
      <dgm:prSet presAssocID="{E15DAFB4-BF75-4CF0-B636-331193654B09}" presName="picture_2" presStyleCnt="0"/>
      <dgm:spPr/>
    </dgm:pt>
    <dgm:pt modelId="{74DC5F87-F418-4886-B24A-3B48DE24FD68}" type="pres">
      <dgm:prSet presAssocID="{E15DAFB4-BF75-4CF0-B636-331193654B09}" presName="pictureRepeatNode" presStyleLbl="alignImgPlace1" presStyleIdx="1" presStyleCnt="7"/>
      <dgm:spPr/>
    </dgm:pt>
    <dgm:pt modelId="{12A26C15-7AD2-4831-964A-8C50347EE74F}" type="pres">
      <dgm:prSet presAssocID="{EE761312-A9E3-4ED9-8C0E-2F16AFC52E50}" presName="line_2" presStyleLbl="parChTrans1D1" presStyleIdx="0" presStyleCnt="6"/>
      <dgm:spPr/>
    </dgm:pt>
    <dgm:pt modelId="{00DC7FC4-46FB-40F5-95CE-4F8B736F6C52}" type="pres">
      <dgm:prSet presAssocID="{EE761312-A9E3-4ED9-8C0E-2F16AFC52E50}" presName="textparent_2" presStyleLbl="node1" presStyleIdx="0" presStyleCnt="0"/>
      <dgm:spPr/>
    </dgm:pt>
    <dgm:pt modelId="{F03AE438-B6CC-423D-A212-A87972DE787E}" type="pres">
      <dgm:prSet presAssocID="{EE761312-A9E3-4ED9-8C0E-2F16AFC52E50}" presName="text_2" presStyleLbl="revTx" presStyleIdx="0" presStyleCnt="6" custScaleX="248221">
        <dgm:presLayoutVars>
          <dgm:bulletEnabled val="1"/>
        </dgm:presLayoutVars>
      </dgm:prSet>
      <dgm:spPr/>
    </dgm:pt>
    <dgm:pt modelId="{0D3E4A43-CE0D-4C02-8A28-FE2D4AC1F9C7}" type="pres">
      <dgm:prSet presAssocID="{0BB26939-CE0C-42DE-B43E-388DA7007B10}" presName="picture_3" presStyleCnt="0"/>
      <dgm:spPr/>
    </dgm:pt>
    <dgm:pt modelId="{C4F27B6D-C496-49D8-8C5D-206CDF234BB2}" type="pres">
      <dgm:prSet presAssocID="{0BB26939-CE0C-42DE-B43E-388DA7007B10}" presName="pictureRepeatNode" presStyleLbl="alignImgPlace1" presStyleIdx="2" presStyleCnt="7"/>
      <dgm:spPr/>
    </dgm:pt>
    <dgm:pt modelId="{C46FBD22-C22C-4562-8FDC-50BD64537A34}" type="pres">
      <dgm:prSet presAssocID="{8509B391-96FA-439C-B2C0-7FF920CEBA32}" presName="line_3" presStyleLbl="parChTrans1D1" presStyleIdx="1" presStyleCnt="6"/>
      <dgm:spPr/>
    </dgm:pt>
    <dgm:pt modelId="{7F8BC31C-FC7F-4E9A-A0B8-06705683CCA0}" type="pres">
      <dgm:prSet presAssocID="{8509B391-96FA-439C-B2C0-7FF920CEBA32}" presName="textparent_3" presStyleLbl="node1" presStyleIdx="0" presStyleCnt="0"/>
      <dgm:spPr/>
    </dgm:pt>
    <dgm:pt modelId="{C8FDF3E3-AE9D-41CD-8CFE-3524C0E0C3A0}" type="pres">
      <dgm:prSet presAssocID="{8509B391-96FA-439C-B2C0-7FF920CEBA32}" presName="text_3" presStyleLbl="revTx" presStyleIdx="1" presStyleCnt="6" custScaleX="169713">
        <dgm:presLayoutVars>
          <dgm:bulletEnabled val="1"/>
        </dgm:presLayoutVars>
      </dgm:prSet>
      <dgm:spPr/>
    </dgm:pt>
    <dgm:pt modelId="{505CFF2E-4426-4158-9295-A73875D59C5D}" type="pres">
      <dgm:prSet presAssocID="{33A62837-088C-43C8-87A2-56CBE23A4AD6}" presName="picture_4" presStyleCnt="0"/>
      <dgm:spPr/>
    </dgm:pt>
    <dgm:pt modelId="{A3A7A9DD-8C99-4B7D-A44D-34732972FA91}" type="pres">
      <dgm:prSet presAssocID="{33A62837-088C-43C8-87A2-56CBE23A4AD6}" presName="pictureRepeatNode" presStyleLbl="alignImgPlace1" presStyleIdx="3" presStyleCnt="7"/>
      <dgm:spPr/>
    </dgm:pt>
    <dgm:pt modelId="{B4FE9622-4CFA-4BD0-9464-468784162F9D}" type="pres">
      <dgm:prSet presAssocID="{AB8561E6-D4A9-4DC0-AC36-5C9DD91F2035}" presName="line_4" presStyleLbl="parChTrans1D1" presStyleIdx="2" presStyleCnt="6"/>
      <dgm:spPr/>
    </dgm:pt>
    <dgm:pt modelId="{99B74C32-CC7C-488C-B08C-000A11CD919C}" type="pres">
      <dgm:prSet presAssocID="{AB8561E6-D4A9-4DC0-AC36-5C9DD91F2035}" presName="textparent_4" presStyleLbl="node1" presStyleIdx="0" presStyleCnt="0"/>
      <dgm:spPr/>
    </dgm:pt>
    <dgm:pt modelId="{8C8A130E-4C8E-42E4-A9B1-935D1D4C3B65}" type="pres">
      <dgm:prSet presAssocID="{AB8561E6-D4A9-4DC0-AC36-5C9DD91F2035}" presName="text_4" presStyleLbl="revTx" presStyleIdx="2" presStyleCnt="6" custScaleX="336489">
        <dgm:presLayoutVars>
          <dgm:bulletEnabled val="1"/>
        </dgm:presLayoutVars>
      </dgm:prSet>
      <dgm:spPr/>
    </dgm:pt>
    <dgm:pt modelId="{3B03DD25-DF82-44FF-80AD-FABB7EEB939D}" type="pres">
      <dgm:prSet presAssocID="{CA9EAC04-2A09-40CE-B5C5-ED622BE29EA9}" presName="picture_5" presStyleCnt="0"/>
      <dgm:spPr/>
    </dgm:pt>
    <dgm:pt modelId="{07A20768-8152-46D5-9CEF-47FD71928FC1}" type="pres">
      <dgm:prSet presAssocID="{CA9EAC04-2A09-40CE-B5C5-ED622BE29EA9}" presName="pictureRepeatNode" presStyleLbl="alignImgPlace1" presStyleIdx="4" presStyleCnt="7"/>
      <dgm:spPr/>
    </dgm:pt>
    <dgm:pt modelId="{EBAD491B-08D3-4D15-A3AE-6C57D4C60BA8}" type="pres">
      <dgm:prSet presAssocID="{20D34908-2DBD-4737-9BCD-3AF07EF6A500}" presName="line_5" presStyleLbl="parChTrans1D1" presStyleIdx="3" presStyleCnt="6"/>
      <dgm:spPr/>
    </dgm:pt>
    <dgm:pt modelId="{C575D1CE-C371-4A26-8BFE-D4594E74DDFA}" type="pres">
      <dgm:prSet presAssocID="{20D34908-2DBD-4737-9BCD-3AF07EF6A500}" presName="textparent_5" presStyleLbl="node1" presStyleIdx="0" presStyleCnt="0"/>
      <dgm:spPr/>
    </dgm:pt>
    <dgm:pt modelId="{3D8A3879-BE78-4AE3-A11D-EB9C431BA21B}" type="pres">
      <dgm:prSet presAssocID="{20D34908-2DBD-4737-9BCD-3AF07EF6A500}" presName="text_5" presStyleLbl="revTx" presStyleIdx="3" presStyleCnt="6" custScaleX="310152">
        <dgm:presLayoutVars>
          <dgm:bulletEnabled val="1"/>
        </dgm:presLayoutVars>
      </dgm:prSet>
      <dgm:spPr/>
    </dgm:pt>
    <dgm:pt modelId="{84D20912-3A7C-41CD-A0F4-564C0805B1B5}" type="pres">
      <dgm:prSet presAssocID="{991C90E4-9017-4E3D-B6C4-9CE579202DFE}" presName="picture_6" presStyleCnt="0"/>
      <dgm:spPr/>
    </dgm:pt>
    <dgm:pt modelId="{CAA03597-5B42-4A40-8101-7611F442CDBE}" type="pres">
      <dgm:prSet presAssocID="{991C90E4-9017-4E3D-B6C4-9CE579202DFE}" presName="pictureRepeatNode" presStyleLbl="alignImgPlace1" presStyleIdx="5" presStyleCnt="7"/>
      <dgm:spPr/>
    </dgm:pt>
    <dgm:pt modelId="{4FD7A46F-6AD7-40A2-BD26-DBE4FB32BEE5}" type="pres">
      <dgm:prSet presAssocID="{3607F1A5-880D-4A76-A460-444C3E95DB3D}" presName="line_6" presStyleLbl="parChTrans1D1" presStyleIdx="4" presStyleCnt="6"/>
      <dgm:spPr/>
    </dgm:pt>
    <dgm:pt modelId="{2AFFFCC0-4822-4B76-BCCD-36D206471E43}" type="pres">
      <dgm:prSet presAssocID="{3607F1A5-880D-4A76-A460-444C3E95DB3D}" presName="textparent_6" presStyleLbl="node1" presStyleIdx="0" presStyleCnt="0"/>
      <dgm:spPr/>
    </dgm:pt>
    <dgm:pt modelId="{07441DD3-09AA-44EA-B74F-3398BABE0731}" type="pres">
      <dgm:prSet presAssocID="{3607F1A5-880D-4A76-A460-444C3E95DB3D}" presName="text_6" presStyleLbl="revTx" presStyleIdx="4" presStyleCnt="6" custScaleX="274253">
        <dgm:presLayoutVars>
          <dgm:bulletEnabled val="1"/>
        </dgm:presLayoutVars>
      </dgm:prSet>
      <dgm:spPr/>
    </dgm:pt>
    <dgm:pt modelId="{BC5FECF2-46F9-454B-A25D-4593DBE00B1E}" type="pres">
      <dgm:prSet presAssocID="{5B897629-539F-42D6-ADA4-7C9FF3D77984}" presName="picture_7" presStyleCnt="0"/>
      <dgm:spPr/>
    </dgm:pt>
    <dgm:pt modelId="{B3FAD43E-D9EE-4E12-B1FE-195B692FEAA8}" type="pres">
      <dgm:prSet presAssocID="{5B897629-539F-42D6-ADA4-7C9FF3D77984}" presName="pictureRepeatNode" presStyleLbl="alignImgPlace1" presStyleIdx="6" presStyleCnt="7"/>
      <dgm:spPr/>
    </dgm:pt>
    <dgm:pt modelId="{A4F58A99-BCF7-49DA-BC1E-372EB5265C67}" type="pres">
      <dgm:prSet presAssocID="{D6627511-5A80-41F1-BE74-2296334037A7}" presName="line_7" presStyleLbl="parChTrans1D1" presStyleIdx="5" presStyleCnt="6"/>
      <dgm:spPr/>
    </dgm:pt>
    <dgm:pt modelId="{44FECC9A-1EBD-4327-9EA3-DD37B423C491}" type="pres">
      <dgm:prSet presAssocID="{D6627511-5A80-41F1-BE74-2296334037A7}" presName="textparent_7" presStyleLbl="node1" presStyleIdx="0" presStyleCnt="0"/>
      <dgm:spPr/>
    </dgm:pt>
    <dgm:pt modelId="{41AF9DB1-FA7E-41F3-BE29-B915329707B1}" type="pres">
      <dgm:prSet presAssocID="{D6627511-5A80-41F1-BE74-2296334037A7}" presName="text_7" presStyleLbl="revTx" presStyleIdx="5" presStyleCnt="6" custScaleX="304741">
        <dgm:presLayoutVars>
          <dgm:bulletEnabled val="1"/>
        </dgm:presLayoutVars>
      </dgm:prSet>
      <dgm:spPr/>
    </dgm:pt>
  </dgm:ptLst>
  <dgm:cxnLst>
    <dgm:cxn modelId="{D4A86103-E8FA-4690-9EE1-1BE867AFC2CE}" type="presOf" srcId="{05EE97CE-B3B4-4324-946B-F5A59A9BCB82}" destId="{6C8534E2-45FF-45F8-882E-7D8589552DD3}" srcOrd="0" destOrd="0" presId="urn:microsoft.com/office/officeart/2008/layout/CircularPictureCallout"/>
    <dgm:cxn modelId="{590F8208-A7EB-4094-AA48-8579ED956083}" type="presOf" srcId="{991C90E4-9017-4E3D-B6C4-9CE579202DFE}" destId="{CAA03597-5B42-4A40-8101-7611F442CDBE}" srcOrd="0" destOrd="0" presId="urn:microsoft.com/office/officeart/2008/layout/CircularPictureCallout"/>
    <dgm:cxn modelId="{42588618-BAC1-4772-B5F3-735B9A1A83DC}" type="presOf" srcId="{33A62837-088C-43C8-87A2-56CBE23A4AD6}" destId="{A3A7A9DD-8C99-4B7D-A44D-34732972FA91}" srcOrd="0" destOrd="0" presId="urn:microsoft.com/office/officeart/2008/layout/CircularPictureCallout"/>
    <dgm:cxn modelId="{83B59C2C-636B-43C2-910C-5987AF1BF793}" type="presOf" srcId="{7218F59E-7219-4C78-89D5-EAD9ACC50733}" destId="{D37390AF-FBF4-4D0C-AED4-42D5C869F3D7}" srcOrd="0" destOrd="0" presId="urn:microsoft.com/office/officeart/2008/layout/CircularPictureCallout"/>
    <dgm:cxn modelId="{87360C37-E67C-4521-94E7-5A4F9B1E4225}" type="presOf" srcId="{EE761312-A9E3-4ED9-8C0E-2F16AFC52E50}" destId="{F03AE438-B6CC-423D-A212-A87972DE787E}" srcOrd="0" destOrd="0" presId="urn:microsoft.com/office/officeart/2008/layout/CircularPictureCallout"/>
    <dgm:cxn modelId="{FFB78E3C-6760-4195-88F7-EBFBB8ACACAA}" type="presOf" srcId="{D6627511-5A80-41F1-BE74-2296334037A7}" destId="{41AF9DB1-FA7E-41F3-BE29-B915329707B1}" srcOrd="0" destOrd="0" presId="urn:microsoft.com/office/officeart/2008/layout/CircularPictureCallout"/>
    <dgm:cxn modelId="{E2820F40-0A0D-4E53-93FE-9BC85A49E622}" type="presOf" srcId="{E15DAFB4-BF75-4CF0-B636-331193654B09}" destId="{74DC5F87-F418-4886-B24A-3B48DE24FD68}" srcOrd="0" destOrd="0" presId="urn:microsoft.com/office/officeart/2008/layout/CircularPictureCallout"/>
    <dgm:cxn modelId="{1F7E0745-BDB8-4B0A-8D41-A118410B9030}" srcId="{7218F59E-7219-4C78-89D5-EAD9ACC50733}" destId="{D6627511-5A80-41F1-BE74-2296334037A7}" srcOrd="6" destOrd="0" parTransId="{277B4A5D-B47D-412D-B474-DE2F9B60ADFD}" sibTransId="{5B897629-539F-42D6-ADA4-7C9FF3D77984}"/>
    <dgm:cxn modelId="{CAB26E6F-E96F-44DA-B415-061C2D875B61}" srcId="{7218F59E-7219-4C78-89D5-EAD9ACC50733}" destId="{B8C5D68F-62FA-4AEF-8994-51446C3979E8}" srcOrd="7" destOrd="0" parTransId="{128CC4D5-D8C4-4C2F-A623-DBD8215B0326}" sibTransId="{B1FA6A6C-2CB2-45E6-B575-C5625F8E911B}"/>
    <dgm:cxn modelId="{B61DE26F-94AC-4A85-86C5-75B21DFABE06}" type="presOf" srcId="{AB8561E6-D4A9-4DC0-AC36-5C9DD91F2035}" destId="{8C8A130E-4C8E-42E4-A9B1-935D1D4C3B65}" srcOrd="0" destOrd="0" presId="urn:microsoft.com/office/officeart/2008/layout/CircularPictureCallout"/>
    <dgm:cxn modelId="{F6CF6571-019D-41F9-A413-C11DDA06C949}" srcId="{7218F59E-7219-4C78-89D5-EAD9ACC50733}" destId="{3607F1A5-880D-4A76-A460-444C3E95DB3D}" srcOrd="5" destOrd="0" parTransId="{B261E1A0-C738-4187-9374-DA4350F3E17E}" sibTransId="{991C90E4-9017-4E3D-B6C4-9CE579202DFE}"/>
    <dgm:cxn modelId="{91D31274-859D-4162-97DE-37A6F585C3F9}" srcId="{7218F59E-7219-4C78-89D5-EAD9ACC50733}" destId="{EE761312-A9E3-4ED9-8C0E-2F16AFC52E50}" srcOrd="1" destOrd="0" parTransId="{939444B3-092E-47C7-BB3C-0D4E8C880EDF}" sibTransId="{E15DAFB4-BF75-4CF0-B636-331193654B09}"/>
    <dgm:cxn modelId="{57278D81-FB62-4561-8CCB-9B4006D06F42}" type="presOf" srcId="{20D34908-2DBD-4737-9BCD-3AF07EF6A500}" destId="{3D8A3879-BE78-4AE3-A11D-EB9C431BA21B}" srcOrd="0" destOrd="0" presId="urn:microsoft.com/office/officeart/2008/layout/CircularPictureCallout"/>
    <dgm:cxn modelId="{08B93D84-B42E-4236-9CAD-8AC7B2DE76D5}" type="presOf" srcId="{8509B391-96FA-439C-B2C0-7FF920CEBA32}" destId="{C8FDF3E3-AE9D-41CD-8CFE-3524C0E0C3A0}" srcOrd="0" destOrd="0" presId="urn:microsoft.com/office/officeart/2008/layout/CircularPictureCallout"/>
    <dgm:cxn modelId="{F27FCC98-61D1-4AA9-97E5-3BC6D15D9DA2}" srcId="{7218F59E-7219-4C78-89D5-EAD9ACC50733}" destId="{AB8561E6-D4A9-4DC0-AC36-5C9DD91F2035}" srcOrd="3" destOrd="0" parTransId="{9C014E19-C807-4AE6-8838-E2F4BA800289}" sibTransId="{33A62837-088C-43C8-87A2-56CBE23A4AD6}"/>
    <dgm:cxn modelId="{CDC54D9C-FA19-4A47-812A-10EB7A477B7F}" srcId="{7218F59E-7219-4C78-89D5-EAD9ACC50733}" destId="{05EE97CE-B3B4-4324-946B-F5A59A9BCB82}" srcOrd="0" destOrd="0" parTransId="{675CE8FC-6B23-4AC2-A6FC-6E691C7B7012}" sibTransId="{A56A6E7C-742D-4D2E-8DE2-B6851E8359B4}"/>
    <dgm:cxn modelId="{5358C3BE-A438-431D-9F72-D430E5087A38}" type="presOf" srcId="{3607F1A5-880D-4A76-A460-444C3E95DB3D}" destId="{07441DD3-09AA-44EA-B74F-3398BABE0731}" srcOrd="0" destOrd="0" presId="urn:microsoft.com/office/officeart/2008/layout/CircularPictureCallout"/>
    <dgm:cxn modelId="{5E9937C0-B1D2-48B2-94E5-C68CE95E2DFE}" type="presOf" srcId="{CA9EAC04-2A09-40CE-B5C5-ED622BE29EA9}" destId="{07A20768-8152-46D5-9CEF-47FD71928FC1}" srcOrd="0" destOrd="0" presId="urn:microsoft.com/office/officeart/2008/layout/CircularPictureCallout"/>
    <dgm:cxn modelId="{37510ACB-ED38-464F-BF3E-131BF82AFE0F}" type="presOf" srcId="{5B897629-539F-42D6-ADA4-7C9FF3D77984}" destId="{B3FAD43E-D9EE-4E12-B1FE-195B692FEAA8}" srcOrd="0" destOrd="0" presId="urn:microsoft.com/office/officeart/2008/layout/CircularPictureCallout"/>
    <dgm:cxn modelId="{5CAC1ACC-A82F-4E2E-A679-79E7FAD5275E}" type="presOf" srcId="{A56A6E7C-742D-4D2E-8DE2-B6851E8359B4}" destId="{3909F644-E36B-4BE5-9DE8-B7322E3CB4BA}" srcOrd="0" destOrd="0" presId="urn:microsoft.com/office/officeart/2008/layout/CircularPictureCallout"/>
    <dgm:cxn modelId="{B98247D2-6680-4133-AF4B-10F1AA366134}" srcId="{7218F59E-7219-4C78-89D5-EAD9ACC50733}" destId="{8509B391-96FA-439C-B2C0-7FF920CEBA32}" srcOrd="2" destOrd="0" parTransId="{71260212-9B20-40E5-BADC-E60980269588}" sibTransId="{0BB26939-CE0C-42DE-B43E-388DA7007B10}"/>
    <dgm:cxn modelId="{A7A15DDB-8040-47AA-8397-8E8AF8A6944B}" type="presOf" srcId="{0BB26939-CE0C-42DE-B43E-388DA7007B10}" destId="{C4F27B6D-C496-49D8-8C5D-206CDF234BB2}" srcOrd="0" destOrd="0" presId="urn:microsoft.com/office/officeart/2008/layout/CircularPictureCallout"/>
    <dgm:cxn modelId="{307D16F1-6312-4828-9C4E-28FCBE27C4DC}" srcId="{7218F59E-7219-4C78-89D5-EAD9ACC50733}" destId="{20D34908-2DBD-4737-9BCD-3AF07EF6A500}" srcOrd="4" destOrd="0" parTransId="{CFE10EC5-EB9B-4370-8EC0-B959C19981AD}" sibTransId="{CA9EAC04-2A09-40CE-B5C5-ED622BE29EA9}"/>
    <dgm:cxn modelId="{0C7E2B7B-8AE9-4F41-B357-C99E8A1E7D5A}" type="presParOf" srcId="{D37390AF-FBF4-4D0C-AED4-42D5C869F3D7}" destId="{21D6A967-6D51-4505-AFED-022849937AB0}" srcOrd="0" destOrd="0" presId="urn:microsoft.com/office/officeart/2008/layout/CircularPictureCallout"/>
    <dgm:cxn modelId="{C3A9AB9D-4245-478D-AEC9-F1180FE11A94}" type="presParOf" srcId="{21D6A967-6D51-4505-AFED-022849937AB0}" destId="{78FAB48E-6E63-43C3-A60A-1DF0317C2EBE}" srcOrd="0" destOrd="0" presId="urn:microsoft.com/office/officeart/2008/layout/CircularPictureCallout"/>
    <dgm:cxn modelId="{9F2A6679-68EA-44F2-94B8-91E1AC79A403}" type="presParOf" srcId="{78FAB48E-6E63-43C3-A60A-1DF0317C2EBE}" destId="{3909F644-E36B-4BE5-9DE8-B7322E3CB4BA}" srcOrd="0" destOrd="0" presId="urn:microsoft.com/office/officeart/2008/layout/CircularPictureCallout"/>
    <dgm:cxn modelId="{95F58037-A686-45F4-9186-32FE3B3E326B}" type="presParOf" srcId="{21D6A967-6D51-4505-AFED-022849937AB0}" destId="{6C8534E2-45FF-45F8-882E-7D8589552DD3}" srcOrd="1" destOrd="0" presId="urn:microsoft.com/office/officeart/2008/layout/CircularPictureCallout"/>
    <dgm:cxn modelId="{E2335753-C908-43DD-8DE1-F5CDA3949EB5}" type="presParOf" srcId="{21D6A967-6D51-4505-AFED-022849937AB0}" destId="{C6D8388F-D5DD-4E0C-96E8-257AD889AD99}" srcOrd="2" destOrd="0" presId="urn:microsoft.com/office/officeart/2008/layout/CircularPictureCallout"/>
    <dgm:cxn modelId="{4B5948A3-49ED-444D-A537-F599CB42C4A4}" type="presParOf" srcId="{C6D8388F-D5DD-4E0C-96E8-257AD889AD99}" destId="{74DC5F87-F418-4886-B24A-3B48DE24FD68}" srcOrd="0" destOrd="0" presId="urn:microsoft.com/office/officeart/2008/layout/CircularPictureCallout"/>
    <dgm:cxn modelId="{EC7D6D46-0670-4307-8975-81CFF2259DD4}" type="presParOf" srcId="{21D6A967-6D51-4505-AFED-022849937AB0}" destId="{12A26C15-7AD2-4831-964A-8C50347EE74F}" srcOrd="3" destOrd="0" presId="urn:microsoft.com/office/officeart/2008/layout/CircularPictureCallout"/>
    <dgm:cxn modelId="{13ADBEA4-05B2-48E1-863F-54B445E2615C}" type="presParOf" srcId="{21D6A967-6D51-4505-AFED-022849937AB0}" destId="{00DC7FC4-46FB-40F5-95CE-4F8B736F6C52}" srcOrd="4" destOrd="0" presId="urn:microsoft.com/office/officeart/2008/layout/CircularPictureCallout"/>
    <dgm:cxn modelId="{0ED07F0A-6256-4B6E-BB47-35B0368B8E7C}" type="presParOf" srcId="{00DC7FC4-46FB-40F5-95CE-4F8B736F6C52}" destId="{F03AE438-B6CC-423D-A212-A87972DE787E}" srcOrd="0" destOrd="0" presId="urn:microsoft.com/office/officeart/2008/layout/CircularPictureCallout"/>
    <dgm:cxn modelId="{3856FF06-3435-4107-808F-FB3A318FBF62}" type="presParOf" srcId="{21D6A967-6D51-4505-AFED-022849937AB0}" destId="{0D3E4A43-CE0D-4C02-8A28-FE2D4AC1F9C7}" srcOrd="5" destOrd="0" presId="urn:microsoft.com/office/officeart/2008/layout/CircularPictureCallout"/>
    <dgm:cxn modelId="{E403FDF1-2608-4567-A2BE-C0072F4202FA}" type="presParOf" srcId="{0D3E4A43-CE0D-4C02-8A28-FE2D4AC1F9C7}" destId="{C4F27B6D-C496-49D8-8C5D-206CDF234BB2}" srcOrd="0" destOrd="0" presId="urn:microsoft.com/office/officeart/2008/layout/CircularPictureCallout"/>
    <dgm:cxn modelId="{FB06A41A-5C3A-4894-BBB8-3FBEA7D648AF}" type="presParOf" srcId="{21D6A967-6D51-4505-AFED-022849937AB0}" destId="{C46FBD22-C22C-4562-8FDC-50BD64537A34}" srcOrd="6" destOrd="0" presId="urn:microsoft.com/office/officeart/2008/layout/CircularPictureCallout"/>
    <dgm:cxn modelId="{F5B195BA-1FA5-4358-A751-2B6F93BC152B}" type="presParOf" srcId="{21D6A967-6D51-4505-AFED-022849937AB0}" destId="{7F8BC31C-FC7F-4E9A-A0B8-06705683CCA0}" srcOrd="7" destOrd="0" presId="urn:microsoft.com/office/officeart/2008/layout/CircularPictureCallout"/>
    <dgm:cxn modelId="{65014887-6A74-4DB1-A4EA-2EBCBEFC6414}" type="presParOf" srcId="{7F8BC31C-FC7F-4E9A-A0B8-06705683CCA0}" destId="{C8FDF3E3-AE9D-41CD-8CFE-3524C0E0C3A0}" srcOrd="0" destOrd="0" presId="urn:microsoft.com/office/officeart/2008/layout/CircularPictureCallout"/>
    <dgm:cxn modelId="{5D913FB4-941E-47F4-8F36-9F28596757AA}" type="presParOf" srcId="{21D6A967-6D51-4505-AFED-022849937AB0}" destId="{505CFF2E-4426-4158-9295-A73875D59C5D}" srcOrd="8" destOrd="0" presId="urn:microsoft.com/office/officeart/2008/layout/CircularPictureCallout"/>
    <dgm:cxn modelId="{0589C64E-8736-4BE8-B2F5-9D642D251062}" type="presParOf" srcId="{505CFF2E-4426-4158-9295-A73875D59C5D}" destId="{A3A7A9DD-8C99-4B7D-A44D-34732972FA91}" srcOrd="0" destOrd="0" presId="urn:microsoft.com/office/officeart/2008/layout/CircularPictureCallout"/>
    <dgm:cxn modelId="{4AB2E4D4-E6E4-48BA-B803-E5612DE8D2F6}" type="presParOf" srcId="{21D6A967-6D51-4505-AFED-022849937AB0}" destId="{B4FE9622-4CFA-4BD0-9464-468784162F9D}" srcOrd="9" destOrd="0" presId="urn:microsoft.com/office/officeart/2008/layout/CircularPictureCallout"/>
    <dgm:cxn modelId="{3FA1D8DA-4580-41C2-9734-0BE2B72505C1}" type="presParOf" srcId="{21D6A967-6D51-4505-AFED-022849937AB0}" destId="{99B74C32-CC7C-488C-B08C-000A11CD919C}" srcOrd="10" destOrd="0" presId="urn:microsoft.com/office/officeart/2008/layout/CircularPictureCallout"/>
    <dgm:cxn modelId="{12884CB9-B5AD-4767-9BB2-CAE8B2F876AF}" type="presParOf" srcId="{99B74C32-CC7C-488C-B08C-000A11CD919C}" destId="{8C8A130E-4C8E-42E4-A9B1-935D1D4C3B65}" srcOrd="0" destOrd="0" presId="urn:microsoft.com/office/officeart/2008/layout/CircularPictureCallout"/>
    <dgm:cxn modelId="{DDA6CFB2-2DCF-4D11-A95B-3C9659F5ED88}" type="presParOf" srcId="{21D6A967-6D51-4505-AFED-022849937AB0}" destId="{3B03DD25-DF82-44FF-80AD-FABB7EEB939D}" srcOrd="11" destOrd="0" presId="urn:microsoft.com/office/officeart/2008/layout/CircularPictureCallout"/>
    <dgm:cxn modelId="{FC8A43E6-5AF2-4BB7-8F4C-120B30EB8890}" type="presParOf" srcId="{3B03DD25-DF82-44FF-80AD-FABB7EEB939D}" destId="{07A20768-8152-46D5-9CEF-47FD71928FC1}" srcOrd="0" destOrd="0" presId="urn:microsoft.com/office/officeart/2008/layout/CircularPictureCallout"/>
    <dgm:cxn modelId="{57B79D22-2046-4242-94D7-8BC23C312141}" type="presParOf" srcId="{21D6A967-6D51-4505-AFED-022849937AB0}" destId="{EBAD491B-08D3-4D15-A3AE-6C57D4C60BA8}" srcOrd="12" destOrd="0" presId="urn:microsoft.com/office/officeart/2008/layout/CircularPictureCallout"/>
    <dgm:cxn modelId="{D042F0F7-AE41-43C7-9654-D21E7E7C0801}" type="presParOf" srcId="{21D6A967-6D51-4505-AFED-022849937AB0}" destId="{C575D1CE-C371-4A26-8BFE-D4594E74DDFA}" srcOrd="13" destOrd="0" presId="urn:microsoft.com/office/officeart/2008/layout/CircularPictureCallout"/>
    <dgm:cxn modelId="{43E68E57-8961-46E3-8B41-5C5B945A4BF6}" type="presParOf" srcId="{C575D1CE-C371-4A26-8BFE-D4594E74DDFA}" destId="{3D8A3879-BE78-4AE3-A11D-EB9C431BA21B}" srcOrd="0" destOrd="0" presId="urn:microsoft.com/office/officeart/2008/layout/CircularPictureCallout"/>
    <dgm:cxn modelId="{36E773DA-AD55-4233-A3F9-51F5441C19B3}" type="presParOf" srcId="{21D6A967-6D51-4505-AFED-022849937AB0}" destId="{84D20912-3A7C-41CD-A0F4-564C0805B1B5}" srcOrd="14" destOrd="0" presId="urn:microsoft.com/office/officeart/2008/layout/CircularPictureCallout"/>
    <dgm:cxn modelId="{231FCC72-6DFD-41A6-BF31-DDC8C40687B5}" type="presParOf" srcId="{84D20912-3A7C-41CD-A0F4-564C0805B1B5}" destId="{CAA03597-5B42-4A40-8101-7611F442CDBE}" srcOrd="0" destOrd="0" presId="urn:microsoft.com/office/officeart/2008/layout/CircularPictureCallout"/>
    <dgm:cxn modelId="{31F066CC-2DA4-4836-814D-C9EF7B62F72C}" type="presParOf" srcId="{21D6A967-6D51-4505-AFED-022849937AB0}" destId="{4FD7A46F-6AD7-40A2-BD26-DBE4FB32BEE5}" srcOrd="15" destOrd="0" presId="urn:microsoft.com/office/officeart/2008/layout/CircularPictureCallout"/>
    <dgm:cxn modelId="{9958142C-8BD9-4F69-B198-8D9A5EF50E9E}" type="presParOf" srcId="{21D6A967-6D51-4505-AFED-022849937AB0}" destId="{2AFFFCC0-4822-4B76-BCCD-36D206471E43}" srcOrd="16" destOrd="0" presId="urn:microsoft.com/office/officeart/2008/layout/CircularPictureCallout"/>
    <dgm:cxn modelId="{BE59F794-ED5A-4A99-9590-A60C67218F19}" type="presParOf" srcId="{2AFFFCC0-4822-4B76-BCCD-36D206471E43}" destId="{07441DD3-09AA-44EA-B74F-3398BABE0731}" srcOrd="0" destOrd="0" presId="urn:microsoft.com/office/officeart/2008/layout/CircularPictureCallout"/>
    <dgm:cxn modelId="{4878DE32-C2D6-49E6-BB0B-927E724AF6FC}" type="presParOf" srcId="{21D6A967-6D51-4505-AFED-022849937AB0}" destId="{BC5FECF2-46F9-454B-A25D-4593DBE00B1E}" srcOrd="17" destOrd="0" presId="urn:microsoft.com/office/officeart/2008/layout/CircularPictureCallout"/>
    <dgm:cxn modelId="{39D69127-591E-4D40-A0F9-6794BE68ABD2}" type="presParOf" srcId="{BC5FECF2-46F9-454B-A25D-4593DBE00B1E}" destId="{B3FAD43E-D9EE-4E12-B1FE-195B692FEAA8}" srcOrd="0" destOrd="0" presId="urn:microsoft.com/office/officeart/2008/layout/CircularPictureCallout"/>
    <dgm:cxn modelId="{153E49A5-B856-453A-A6FE-CF9844786D9C}" type="presParOf" srcId="{21D6A967-6D51-4505-AFED-022849937AB0}" destId="{A4F58A99-BCF7-49DA-BC1E-372EB5265C67}" srcOrd="18" destOrd="0" presId="urn:microsoft.com/office/officeart/2008/layout/CircularPictureCallout"/>
    <dgm:cxn modelId="{86009BE5-E0AF-4F52-9680-3D736FA966F7}" type="presParOf" srcId="{21D6A967-6D51-4505-AFED-022849937AB0}" destId="{44FECC9A-1EBD-4327-9EA3-DD37B423C491}" srcOrd="19" destOrd="0" presId="urn:microsoft.com/office/officeart/2008/layout/CircularPictureCallout"/>
    <dgm:cxn modelId="{41001470-B4CE-4321-9291-161A50D89E7A}" type="presParOf" srcId="{44FECC9A-1EBD-4327-9EA3-DD37B423C491}" destId="{41AF9DB1-FA7E-41F3-BE29-B915329707B1}" srcOrd="0" destOrd="0" presId="urn:microsoft.com/office/officeart/2008/layout/CircularPictureCallou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E8F7588-8D67-4310-B664-7721957115FA}" type="doc">
      <dgm:prSet loTypeId="urn:microsoft.com/office/officeart/2005/8/layout/equation1" loCatId="process" qsTypeId="urn:microsoft.com/office/officeart/2005/8/quickstyle/simple5" qsCatId="simple" csTypeId="urn:microsoft.com/office/officeart/2005/8/colors/accent1_2" csCatId="accent1" phldr="1"/>
      <dgm:spPr/>
    </dgm:pt>
    <dgm:pt modelId="{6551E5AA-0E34-4E4F-A4FC-632698751088}">
      <dgm:prSet phldrT="[Texte]" custT="1"/>
      <dgm:spPr/>
      <dgm:t>
        <a:bodyPr/>
        <a:lstStyle/>
        <a:p>
          <a:r>
            <a:rPr lang="fr-FR" sz="1400" b="1" dirty="0"/>
            <a:t>Peu important</a:t>
          </a:r>
        </a:p>
      </dgm:t>
    </dgm:pt>
    <dgm:pt modelId="{C31DEF31-1FED-42A6-8177-CE5D75A0D316}" type="parTrans" cxnId="{199FD0DB-EE13-4225-A87D-1C3E71E13371}">
      <dgm:prSet/>
      <dgm:spPr/>
      <dgm:t>
        <a:bodyPr/>
        <a:lstStyle/>
        <a:p>
          <a:endParaRPr lang="fr-FR" sz="1400"/>
        </a:p>
      </dgm:t>
    </dgm:pt>
    <dgm:pt modelId="{550F7595-AC43-4936-BAAB-4832CAE1FD61}" type="sibTrans" cxnId="{199FD0DB-EE13-4225-A87D-1C3E71E13371}">
      <dgm:prSet custT="1"/>
      <dgm:spPr/>
      <dgm:t>
        <a:bodyPr/>
        <a:lstStyle/>
        <a:p>
          <a:endParaRPr lang="fr-FR" sz="1400"/>
        </a:p>
      </dgm:t>
    </dgm:pt>
    <dgm:pt modelId="{93ABA3C1-DF14-4B85-A4F4-7B68068E33DD}">
      <dgm:prSet phldrT="[Texte]" custT="1"/>
      <dgm:spPr/>
      <dgm:t>
        <a:bodyPr/>
        <a:lstStyle/>
        <a:p>
          <a:r>
            <a:rPr lang="fr-FR" sz="1400" b="1" dirty="0"/>
            <a:t>Non urgent</a:t>
          </a:r>
        </a:p>
      </dgm:t>
    </dgm:pt>
    <dgm:pt modelId="{A63D4D33-64A8-4FFF-B88B-185A1A2C3460}" type="parTrans" cxnId="{79970FBE-E819-452C-9A1C-F6120FA54A61}">
      <dgm:prSet/>
      <dgm:spPr/>
      <dgm:t>
        <a:bodyPr/>
        <a:lstStyle/>
        <a:p>
          <a:endParaRPr lang="fr-FR" sz="1400"/>
        </a:p>
      </dgm:t>
    </dgm:pt>
    <dgm:pt modelId="{6C1DD3F2-15E4-4E32-A5EB-A8A74A822443}" type="sibTrans" cxnId="{79970FBE-E819-452C-9A1C-F6120FA54A61}">
      <dgm:prSet custT="1"/>
      <dgm:spPr/>
      <dgm:t>
        <a:bodyPr/>
        <a:lstStyle/>
        <a:p>
          <a:endParaRPr lang="fr-FR" sz="1400"/>
        </a:p>
      </dgm:t>
    </dgm:pt>
    <dgm:pt modelId="{4EBB40AA-7A5B-4ADC-8DA4-C244BD302476}">
      <dgm:prSet phldrT="[Texte]" custT="1"/>
      <dgm:spPr/>
      <dgm:t>
        <a:bodyPr/>
        <a:lstStyle/>
        <a:p>
          <a:r>
            <a:rPr lang="fr-FR" sz="1400" b="1" dirty="0"/>
            <a:t>Je me pose la question de l’intérêt à faire</a:t>
          </a:r>
        </a:p>
      </dgm:t>
    </dgm:pt>
    <dgm:pt modelId="{0484E11C-C7FF-4599-B6B0-0C9B24F8285A}" type="parTrans" cxnId="{63BD3CE7-F7CC-41F7-A413-31F8E9C4CB20}">
      <dgm:prSet/>
      <dgm:spPr/>
      <dgm:t>
        <a:bodyPr/>
        <a:lstStyle/>
        <a:p>
          <a:endParaRPr lang="fr-FR" sz="1400"/>
        </a:p>
      </dgm:t>
    </dgm:pt>
    <dgm:pt modelId="{F888FF82-0FFC-4304-90E2-70224017344E}" type="sibTrans" cxnId="{63BD3CE7-F7CC-41F7-A413-31F8E9C4CB20}">
      <dgm:prSet/>
      <dgm:spPr/>
      <dgm:t>
        <a:bodyPr/>
        <a:lstStyle/>
        <a:p>
          <a:endParaRPr lang="fr-FR" sz="1400"/>
        </a:p>
      </dgm:t>
    </dgm:pt>
    <dgm:pt modelId="{A294D3BF-611D-4A75-B5D8-6B23E38C41F7}" type="pres">
      <dgm:prSet presAssocID="{3E8F7588-8D67-4310-B664-7721957115FA}" presName="linearFlow" presStyleCnt="0">
        <dgm:presLayoutVars>
          <dgm:dir/>
          <dgm:resizeHandles val="exact"/>
        </dgm:presLayoutVars>
      </dgm:prSet>
      <dgm:spPr/>
    </dgm:pt>
    <dgm:pt modelId="{4BA03955-A0A0-45A5-97AB-65A22B0C709B}" type="pres">
      <dgm:prSet presAssocID="{6551E5AA-0E34-4E4F-A4FC-632698751088}" presName="node" presStyleLbl="node1" presStyleIdx="0" presStyleCnt="3">
        <dgm:presLayoutVars>
          <dgm:bulletEnabled val="1"/>
        </dgm:presLayoutVars>
      </dgm:prSet>
      <dgm:spPr/>
    </dgm:pt>
    <dgm:pt modelId="{19A25BEB-A55C-4E96-9B4B-C2D3E89EABFF}" type="pres">
      <dgm:prSet presAssocID="{550F7595-AC43-4936-BAAB-4832CAE1FD61}" presName="spacerL" presStyleCnt="0"/>
      <dgm:spPr/>
    </dgm:pt>
    <dgm:pt modelId="{BDB035F4-C199-45A2-B58D-E5F39887E846}" type="pres">
      <dgm:prSet presAssocID="{550F7595-AC43-4936-BAAB-4832CAE1FD61}" presName="sibTrans" presStyleLbl="sibTrans2D1" presStyleIdx="0" presStyleCnt="2"/>
      <dgm:spPr/>
    </dgm:pt>
    <dgm:pt modelId="{5833EDFB-302F-497A-A169-2B882254D246}" type="pres">
      <dgm:prSet presAssocID="{550F7595-AC43-4936-BAAB-4832CAE1FD61}" presName="spacerR" presStyleCnt="0"/>
      <dgm:spPr/>
    </dgm:pt>
    <dgm:pt modelId="{E8E3547B-AADB-4A7C-AB85-AE79FFA5632A}" type="pres">
      <dgm:prSet presAssocID="{93ABA3C1-DF14-4B85-A4F4-7B68068E33DD}" presName="node" presStyleLbl="node1" presStyleIdx="1" presStyleCnt="3">
        <dgm:presLayoutVars>
          <dgm:bulletEnabled val="1"/>
        </dgm:presLayoutVars>
      </dgm:prSet>
      <dgm:spPr/>
    </dgm:pt>
    <dgm:pt modelId="{5D6D43BE-6465-4228-91B0-993428E646A2}" type="pres">
      <dgm:prSet presAssocID="{6C1DD3F2-15E4-4E32-A5EB-A8A74A822443}" presName="spacerL" presStyleCnt="0"/>
      <dgm:spPr/>
    </dgm:pt>
    <dgm:pt modelId="{25F6A489-FB13-48D0-B061-E4D78DB87E90}" type="pres">
      <dgm:prSet presAssocID="{6C1DD3F2-15E4-4E32-A5EB-A8A74A822443}" presName="sibTrans" presStyleLbl="sibTrans2D1" presStyleIdx="1" presStyleCnt="2"/>
      <dgm:spPr/>
    </dgm:pt>
    <dgm:pt modelId="{9122B621-FF74-44A3-B592-26ED1EDE4137}" type="pres">
      <dgm:prSet presAssocID="{6C1DD3F2-15E4-4E32-A5EB-A8A74A822443}" presName="spacerR" presStyleCnt="0"/>
      <dgm:spPr/>
    </dgm:pt>
    <dgm:pt modelId="{1D2D6809-6186-44D0-8B58-B8D1CC0607ED}" type="pres">
      <dgm:prSet presAssocID="{4EBB40AA-7A5B-4ADC-8DA4-C244BD302476}" presName="node" presStyleLbl="node1" presStyleIdx="2" presStyleCnt="3">
        <dgm:presLayoutVars>
          <dgm:bulletEnabled val="1"/>
        </dgm:presLayoutVars>
      </dgm:prSet>
      <dgm:spPr/>
    </dgm:pt>
  </dgm:ptLst>
  <dgm:cxnLst>
    <dgm:cxn modelId="{9778C705-FCAB-4128-802D-46EC10807FAA}" type="presOf" srcId="{93ABA3C1-DF14-4B85-A4F4-7B68068E33DD}" destId="{E8E3547B-AADB-4A7C-AB85-AE79FFA5632A}" srcOrd="0" destOrd="0" presId="urn:microsoft.com/office/officeart/2005/8/layout/equation1"/>
    <dgm:cxn modelId="{3DC0C70D-E45E-4C0B-B432-DCC126C28B0D}" type="presOf" srcId="{4EBB40AA-7A5B-4ADC-8DA4-C244BD302476}" destId="{1D2D6809-6186-44D0-8B58-B8D1CC0607ED}" srcOrd="0" destOrd="0" presId="urn:microsoft.com/office/officeart/2005/8/layout/equation1"/>
    <dgm:cxn modelId="{E5281B69-32D9-42E6-8585-E62F00093191}" type="presOf" srcId="{6C1DD3F2-15E4-4E32-A5EB-A8A74A822443}" destId="{25F6A489-FB13-48D0-B061-E4D78DB87E90}" srcOrd="0" destOrd="0" presId="urn:microsoft.com/office/officeart/2005/8/layout/equation1"/>
    <dgm:cxn modelId="{D9376B73-8848-498D-9634-CE0CBCD835DA}" type="presOf" srcId="{550F7595-AC43-4936-BAAB-4832CAE1FD61}" destId="{BDB035F4-C199-45A2-B58D-E5F39887E846}" srcOrd="0" destOrd="0" presId="urn:microsoft.com/office/officeart/2005/8/layout/equation1"/>
    <dgm:cxn modelId="{79970FBE-E819-452C-9A1C-F6120FA54A61}" srcId="{3E8F7588-8D67-4310-B664-7721957115FA}" destId="{93ABA3C1-DF14-4B85-A4F4-7B68068E33DD}" srcOrd="1" destOrd="0" parTransId="{A63D4D33-64A8-4FFF-B88B-185A1A2C3460}" sibTransId="{6C1DD3F2-15E4-4E32-A5EB-A8A74A822443}"/>
    <dgm:cxn modelId="{199FD0DB-EE13-4225-A87D-1C3E71E13371}" srcId="{3E8F7588-8D67-4310-B664-7721957115FA}" destId="{6551E5AA-0E34-4E4F-A4FC-632698751088}" srcOrd="0" destOrd="0" parTransId="{C31DEF31-1FED-42A6-8177-CE5D75A0D316}" sibTransId="{550F7595-AC43-4936-BAAB-4832CAE1FD61}"/>
    <dgm:cxn modelId="{63BD3CE7-F7CC-41F7-A413-31F8E9C4CB20}" srcId="{3E8F7588-8D67-4310-B664-7721957115FA}" destId="{4EBB40AA-7A5B-4ADC-8DA4-C244BD302476}" srcOrd="2" destOrd="0" parTransId="{0484E11C-C7FF-4599-B6B0-0C9B24F8285A}" sibTransId="{F888FF82-0FFC-4304-90E2-70224017344E}"/>
    <dgm:cxn modelId="{BB1A54F5-AAC9-43F7-85FE-6ACEF5A99B68}" type="presOf" srcId="{6551E5AA-0E34-4E4F-A4FC-632698751088}" destId="{4BA03955-A0A0-45A5-97AB-65A22B0C709B}" srcOrd="0" destOrd="0" presId="urn:microsoft.com/office/officeart/2005/8/layout/equation1"/>
    <dgm:cxn modelId="{04C740F6-0D87-457B-92E1-AB39E42B52BE}" type="presOf" srcId="{3E8F7588-8D67-4310-B664-7721957115FA}" destId="{A294D3BF-611D-4A75-B5D8-6B23E38C41F7}" srcOrd="0" destOrd="0" presId="urn:microsoft.com/office/officeart/2005/8/layout/equation1"/>
    <dgm:cxn modelId="{0D7EB05D-A541-4B5F-AE33-72EA3DC09C21}" type="presParOf" srcId="{A294D3BF-611D-4A75-B5D8-6B23E38C41F7}" destId="{4BA03955-A0A0-45A5-97AB-65A22B0C709B}" srcOrd="0" destOrd="0" presId="urn:microsoft.com/office/officeart/2005/8/layout/equation1"/>
    <dgm:cxn modelId="{35A44593-B9BE-4F53-AAF6-F97D240BD29F}" type="presParOf" srcId="{A294D3BF-611D-4A75-B5D8-6B23E38C41F7}" destId="{19A25BEB-A55C-4E96-9B4B-C2D3E89EABFF}" srcOrd="1" destOrd="0" presId="urn:microsoft.com/office/officeart/2005/8/layout/equation1"/>
    <dgm:cxn modelId="{B254D9C8-F245-42F6-9452-1663FF3C7350}" type="presParOf" srcId="{A294D3BF-611D-4A75-B5D8-6B23E38C41F7}" destId="{BDB035F4-C199-45A2-B58D-E5F39887E846}" srcOrd="2" destOrd="0" presId="urn:microsoft.com/office/officeart/2005/8/layout/equation1"/>
    <dgm:cxn modelId="{4AFBB403-589E-4FAD-B780-47154A9FB84B}" type="presParOf" srcId="{A294D3BF-611D-4A75-B5D8-6B23E38C41F7}" destId="{5833EDFB-302F-497A-A169-2B882254D246}" srcOrd="3" destOrd="0" presId="urn:microsoft.com/office/officeart/2005/8/layout/equation1"/>
    <dgm:cxn modelId="{700F0B1C-E6A2-47A9-B0A3-FC67FB56B602}" type="presParOf" srcId="{A294D3BF-611D-4A75-B5D8-6B23E38C41F7}" destId="{E8E3547B-AADB-4A7C-AB85-AE79FFA5632A}" srcOrd="4" destOrd="0" presId="urn:microsoft.com/office/officeart/2005/8/layout/equation1"/>
    <dgm:cxn modelId="{0D44C72B-10B3-4416-BDCA-87BC70F05960}" type="presParOf" srcId="{A294D3BF-611D-4A75-B5D8-6B23E38C41F7}" destId="{5D6D43BE-6465-4228-91B0-993428E646A2}" srcOrd="5" destOrd="0" presId="urn:microsoft.com/office/officeart/2005/8/layout/equation1"/>
    <dgm:cxn modelId="{E59C60CA-F056-459B-B345-78D82DAC6670}" type="presParOf" srcId="{A294D3BF-611D-4A75-B5D8-6B23E38C41F7}" destId="{25F6A489-FB13-48D0-B061-E4D78DB87E90}" srcOrd="6" destOrd="0" presId="urn:microsoft.com/office/officeart/2005/8/layout/equation1"/>
    <dgm:cxn modelId="{F040F5D2-8680-4B8D-9DD0-3C2BF92CFBA2}" type="presParOf" srcId="{A294D3BF-611D-4A75-B5D8-6B23E38C41F7}" destId="{9122B621-FF74-44A3-B592-26ED1EDE4137}" srcOrd="7" destOrd="0" presId="urn:microsoft.com/office/officeart/2005/8/layout/equation1"/>
    <dgm:cxn modelId="{C35B3B64-C866-4C99-B247-9D2B976F13B3}" type="presParOf" srcId="{A294D3BF-611D-4A75-B5D8-6B23E38C41F7}" destId="{1D2D6809-6186-44D0-8B58-B8D1CC0607ED}" srcOrd="8" destOrd="0" presId="urn:microsoft.com/office/officeart/2005/8/layout/equation1"/>
  </dgm:cxnLst>
  <dgm:bg/>
  <dgm:whole/>
  <dgm:extLst>
    <a:ext uri="http://schemas.microsoft.com/office/drawing/2008/diagram">
      <dsp:dataModelExt xmlns:dsp="http://schemas.microsoft.com/office/drawing/2008/diagram" relId="rId2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749CCD0-CCBF-4CD1-B5ED-0C0F28AF6601}" type="doc">
      <dgm:prSet loTypeId="urn:microsoft.com/office/officeart/2005/8/layout/radial6" loCatId="relationship" qsTypeId="urn:microsoft.com/office/officeart/2005/8/quickstyle/3d1" qsCatId="3D" csTypeId="urn:microsoft.com/office/officeart/2005/8/colors/colorful4" csCatId="colorful" phldr="1"/>
      <dgm:spPr/>
      <dgm:t>
        <a:bodyPr/>
        <a:lstStyle/>
        <a:p>
          <a:endParaRPr lang="fr-FR"/>
        </a:p>
      </dgm:t>
    </dgm:pt>
    <dgm:pt modelId="{B6A9FF48-4CDC-42D2-BCD3-89ECAB132160}">
      <dgm:prSet phldrT="[Texte]" custT="1"/>
      <dgm:spPr/>
      <dgm:t>
        <a:bodyPr/>
        <a:lstStyle/>
        <a:p>
          <a:r>
            <a:rPr lang="fr-FR" sz="1400" b="1"/>
            <a:t>Dossier</a:t>
          </a:r>
          <a:endParaRPr lang="fr-FR" sz="1400" b="1" dirty="0"/>
        </a:p>
      </dgm:t>
    </dgm:pt>
    <dgm:pt modelId="{2D599580-7DF2-4877-BF12-9E184ECC168A}" type="parTrans" cxnId="{DF7D508E-9472-4643-9114-4CA62A284349}">
      <dgm:prSet/>
      <dgm:spPr/>
      <dgm:t>
        <a:bodyPr/>
        <a:lstStyle/>
        <a:p>
          <a:endParaRPr lang="fr-FR" sz="1400" b="1">
            <a:solidFill>
              <a:srgbClr val="C00000"/>
            </a:solidFill>
          </a:endParaRPr>
        </a:p>
      </dgm:t>
    </dgm:pt>
    <dgm:pt modelId="{C035326A-7BB1-4209-86BE-E7359874449E}" type="sibTrans" cxnId="{DF7D508E-9472-4643-9114-4CA62A284349}">
      <dgm:prSet/>
      <dgm:spPr/>
      <dgm:t>
        <a:bodyPr/>
        <a:lstStyle/>
        <a:p>
          <a:endParaRPr lang="fr-FR" sz="1400" b="1">
            <a:solidFill>
              <a:srgbClr val="C00000"/>
            </a:solidFill>
          </a:endParaRPr>
        </a:p>
      </dgm:t>
    </dgm:pt>
    <dgm:pt modelId="{167A104E-C83D-400A-B9F1-A4090C7D4710}">
      <dgm:prSet phldrT="[Texte]" custT="1"/>
      <dgm:spPr/>
      <dgm:t>
        <a:bodyPr/>
        <a:lstStyle/>
        <a:p>
          <a:r>
            <a:rPr lang="fr-FR" sz="1400" b="1"/>
            <a:t>Revenus</a:t>
          </a:r>
          <a:endParaRPr lang="fr-FR" sz="1400" b="1" dirty="0"/>
        </a:p>
      </dgm:t>
    </dgm:pt>
    <dgm:pt modelId="{FAD86992-5D19-4C77-8B04-66626F6858DC}" type="parTrans" cxnId="{37449220-86A7-46BA-91D2-88884A75F720}">
      <dgm:prSet/>
      <dgm:spPr/>
      <dgm:t>
        <a:bodyPr/>
        <a:lstStyle/>
        <a:p>
          <a:endParaRPr lang="fr-FR" sz="1400" b="1">
            <a:solidFill>
              <a:srgbClr val="C00000"/>
            </a:solidFill>
          </a:endParaRPr>
        </a:p>
      </dgm:t>
    </dgm:pt>
    <dgm:pt modelId="{F0FA15E4-71AC-4D5A-BA6A-115DC01CF3A7}" type="sibTrans" cxnId="{37449220-86A7-46BA-91D2-88884A75F720}">
      <dgm:prSet/>
      <dgm:spPr/>
      <dgm:t>
        <a:bodyPr/>
        <a:lstStyle/>
        <a:p>
          <a:endParaRPr lang="fr-FR" sz="1400" b="1">
            <a:solidFill>
              <a:srgbClr val="C00000"/>
            </a:solidFill>
          </a:endParaRPr>
        </a:p>
      </dgm:t>
    </dgm:pt>
    <dgm:pt modelId="{8DC1028C-BBAB-4073-B282-ADDEB7374389}">
      <dgm:prSet phldrT="[Texte]" custT="1"/>
      <dgm:spPr/>
      <dgm:t>
        <a:bodyPr/>
        <a:lstStyle/>
        <a:p>
          <a:r>
            <a:rPr lang="fr-FR" sz="1400" b="1"/>
            <a:t>Penser à soi</a:t>
          </a:r>
          <a:endParaRPr lang="fr-FR" sz="1400" b="1" dirty="0"/>
        </a:p>
      </dgm:t>
    </dgm:pt>
    <dgm:pt modelId="{A05E996B-F94C-4E77-B7ED-DDAED1CEC2A1}" type="parTrans" cxnId="{58D72312-0E68-46D7-85B6-7C1E2D9B661E}">
      <dgm:prSet/>
      <dgm:spPr/>
      <dgm:t>
        <a:bodyPr/>
        <a:lstStyle/>
        <a:p>
          <a:endParaRPr lang="fr-FR" sz="1400" b="1">
            <a:solidFill>
              <a:srgbClr val="C00000"/>
            </a:solidFill>
          </a:endParaRPr>
        </a:p>
      </dgm:t>
    </dgm:pt>
    <dgm:pt modelId="{73E0D481-2201-4922-8B79-97C2F2DDCBD6}" type="sibTrans" cxnId="{58D72312-0E68-46D7-85B6-7C1E2D9B661E}">
      <dgm:prSet/>
      <dgm:spPr/>
      <dgm:t>
        <a:bodyPr/>
        <a:lstStyle/>
        <a:p>
          <a:endParaRPr lang="fr-FR" sz="1400" b="1">
            <a:solidFill>
              <a:srgbClr val="C00000"/>
            </a:solidFill>
          </a:endParaRPr>
        </a:p>
      </dgm:t>
    </dgm:pt>
    <dgm:pt modelId="{95B1B243-F2D5-4079-9292-CDE483AA3685}">
      <dgm:prSet phldrT="[Texte]" custT="1"/>
      <dgm:spPr/>
      <dgm:t>
        <a:bodyPr/>
        <a:lstStyle/>
        <a:p>
          <a:r>
            <a:rPr lang="fr-FR" sz="1400" b="1"/>
            <a:t>Conjoint</a:t>
          </a:r>
          <a:endParaRPr lang="fr-FR" sz="1400" b="1" dirty="0"/>
        </a:p>
      </dgm:t>
    </dgm:pt>
    <dgm:pt modelId="{F4E52EB9-E267-414F-88CD-29087AF1AE8C}" type="parTrans" cxnId="{8D325DE1-005F-4FCE-B404-8BF393F00471}">
      <dgm:prSet/>
      <dgm:spPr/>
      <dgm:t>
        <a:bodyPr/>
        <a:lstStyle/>
        <a:p>
          <a:endParaRPr lang="fr-FR" sz="1400" b="1">
            <a:solidFill>
              <a:srgbClr val="C00000"/>
            </a:solidFill>
          </a:endParaRPr>
        </a:p>
      </dgm:t>
    </dgm:pt>
    <dgm:pt modelId="{E7D8C44F-9C69-4281-8229-52CC0F3BE8CF}" type="sibTrans" cxnId="{8D325DE1-005F-4FCE-B404-8BF393F00471}">
      <dgm:prSet/>
      <dgm:spPr/>
      <dgm:t>
        <a:bodyPr/>
        <a:lstStyle/>
        <a:p>
          <a:endParaRPr lang="fr-FR" sz="1400" b="1">
            <a:solidFill>
              <a:srgbClr val="C00000"/>
            </a:solidFill>
          </a:endParaRPr>
        </a:p>
      </dgm:t>
    </dgm:pt>
    <dgm:pt modelId="{D79454D3-BE07-4A61-B3E6-FF04E7499E2D}">
      <dgm:prSet phldrT="[Texte]" custT="1"/>
      <dgm:spPr/>
      <dgm:t>
        <a:bodyPr/>
        <a:lstStyle/>
        <a:p>
          <a:r>
            <a:rPr lang="fr-FR" sz="1400" b="1"/>
            <a:t>Relations sociales</a:t>
          </a:r>
          <a:endParaRPr lang="fr-FR" sz="1400" b="1" dirty="0"/>
        </a:p>
      </dgm:t>
    </dgm:pt>
    <dgm:pt modelId="{46D0218B-DB38-4FAE-9343-8E87A62A44B9}" type="parTrans" cxnId="{4672042B-1AC7-43BD-B22D-CD7F06C065CC}">
      <dgm:prSet/>
      <dgm:spPr/>
      <dgm:t>
        <a:bodyPr/>
        <a:lstStyle/>
        <a:p>
          <a:endParaRPr lang="fr-FR" sz="1400" b="1">
            <a:solidFill>
              <a:srgbClr val="C00000"/>
            </a:solidFill>
          </a:endParaRPr>
        </a:p>
      </dgm:t>
    </dgm:pt>
    <dgm:pt modelId="{A733C460-717E-4D99-84C2-C043EEBE9338}" type="sibTrans" cxnId="{4672042B-1AC7-43BD-B22D-CD7F06C065CC}">
      <dgm:prSet/>
      <dgm:spPr/>
      <dgm:t>
        <a:bodyPr/>
        <a:lstStyle/>
        <a:p>
          <a:endParaRPr lang="fr-FR" sz="1400" b="1">
            <a:solidFill>
              <a:srgbClr val="C00000"/>
            </a:solidFill>
          </a:endParaRPr>
        </a:p>
      </dgm:t>
    </dgm:pt>
    <dgm:pt modelId="{D19A906C-81AF-4F7F-9180-48359F293E09}">
      <dgm:prSet phldrT="[Texte]" custT="1"/>
      <dgm:spPr/>
      <dgm:t>
        <a:bodyPr/>
        <a:lstStyle/>
        <a:p>
          <a:r>
            <a:rPr lang="fr-FR" sz="1400" b="1"/>
            <a:t>Santé</a:t>
          </a:r>
          <a:endParaRPr lang="fr-FR" sz="1400" b="1" dirty="0"/>
        </a:p>
      </dgm:t>
    </dgm:pt>
    <dgm:pt modelId="{450199DC-F649-46F0-BC6C-77D699CD4378}" type="parTrans" cxnId="{CB2BF0E0-5262-4664-9312-0C862FEB2691}">
      <dgm:prSet/>
      <dgm:spPr/>
      <dgm:t>
        <a:bodyPr/>
        <a:lstStyle/>
        <a:p>
          <a:endParaRPr lang="fr-FR" sz="1400" b="1">
            <a:solidFill>
              <a:srgbClr val="C00000"/>
            </a:solidFill>
          </a:endParaRPr>
        </a:p>
      </dgm:t>
    </dgm:pt>
    <dgm:pt modelId="{43795775-7579-456C-8B2D-ED855398675E}" type="sibTrans" cxnId="{CB2BF0E0-5262-4664-9312-0C862FEB2691}">
      <dgm:prSet/>
      <dgm:spPr/>
      <dgm:t>
        <a:bodyPr/>
        <a:lstStyle/>
        <a:p>
          <a:endParaRPr lang="fr-FR" sz="1400" b="1">
            <a:solidFill>
              <a:srgbClr val="C00000"/>
            </a:solidFill>
          </a:endParaRPr>
        </a:p>
      </dgm:t>
    </dgm:pt>
    <dgm:pt modelId="{0906292F-7CEC-422F-8C75-FE08E4B9503E}">
      <dgm:prSet phldrT="[Texte]" custT="1"/>
      <dgm:spPr/>
      <dgm:t>
        <a:bodyPr/>
        <a:lstStyle/>
        <a:p>
          <a:r>
            <a:rPr lang="fr-FR" sz="1400" b="1"/>
            <a:t>Temps</a:t>
          </a:r>
          <a:endParaRPr lang="fr-FR" sz="1400" b="1" dirty="0"/>
        </a:p>
      </dgm:t>
    </dgm:pt>
    <dgm:pt modelId="{9DE7D247-E179-482D-8ED2-109A67CBE516}" type="parTrans" cxnId="{C26CF733-A05E-4181-9A5F-33502F46D5D7}">
      <dgm:prSet/>
      <dgm:spPr/>
      <dgm:t>
        <a:bodyPr/>
        <a:lstStyle/>
        <a:p>
          <a:endParaRPr lang="fr-FR" sz="1400" b="1">
            <a:solidFill>
              <a:srgbClr val="C00000"/>
            </a:solidFill>
          </a:endParaRPr>
        </a:p>
      </dgm:t>
    </dgm:pt>
    <dgm:pt modelId="{6DD0C24E-4744-410B-B495-F52E4DB1B155}" type="sibTrans" cxnId="{C26CF733-A05E-4181-9A5F-33502F46D5D7}">
      <dgm:prSet/>
      <dgm:spPr/>
      <dgm:t>
        <a:bodyPr/>
        <a:lstStyle/>
        <a:p>
          <a:endParaRPr lang="fr-FR" sz="1400" b="1">
            <a:solidFill>
              <a:srgbClr val="C00000"/>
            </a:solidFill>
          </a:endParaRPr>
        </a:p>
      </dgm:t>
    </dgm:pt>
    <dgm:pt modelId="{5B23872A-F71E-45CC-B122-F69C6EE42CB0}">
      <dgm:prSet phldrT="[Texte]" custT="1"/>
      <dgm:spPr/>
      <dgm:t>
        <a:bodyPr/>
        <a:lstStyle/>
        <a:p>
          <a:r>
            <a:rPr lang="fr-FR" sz="1400" b="1"/>
            <a:t>Projet</a:t>
          </a:r>
          <a:endParaRPr lang="fr-FR" sz="1400" b="1" dirty="0"/>
        </a:p>
      </dgm:t>
    </dgm:pt>
    <dgm:pt modelId="{513E3D5A-E16A-47AF-A757-5AF26742D9B7}" type="parTrans" cxnId="{4132A251-31AF-4401-8BF9-84C5CD32A062}">
      <dgm:prSet/>
      <dgm:spPr/>
      <dgm:t>
        <a:bodyPr/>
        <a:lstStyle/>
        <a:p>
          <a:endParaRPr lang="fr-FR" sz="1400" b="1">
            <a:solidFill>
              <a:srgbClr val="C00000"/>
            </a:solidFill>
          </a:endParaRPr>
        </a:p>
      </dgm:t>
    </dgm:pt>
    <dgm:pt modelId="{062F5064-B23B-4AE4-A66F-9F0D4673CF19}" type="sibTrans" cxnId="{4132A251-31AF-4401-8BF9-84C5CD32A062}">
      <dgm:prSet/>
      <dgm:spPr/>
      <dgm:t>
        <a:bodyPr/>
        <a:lstStyle/>
        <a:p>
          <a:endParaRPr lang="fr-FR" sz="1400" b="1">
            <a:solidFill>
              <a:srgbClr val="C00000"/>
            </a:solidFill>
          </a:endParaRPr>
        </a:p>
      </dgm:t>
    </dgm:pt>
    <dgm:pt modelId="{D9F7E961-7193-4424-92C1-C1F61CF17D94}">
      <dgm:prSet phldrT="[Texte]" custT="1"/>
      <dgm:spPr>
        <a:solidFill>
          <a:schemeClr val="bg1"/>
        </a:solidFill>
      </dgm:spPr>
      <dgm:t>
        <a:bodyPr/>
        <a:lstStyle/>
        <a:p>
          <a:r>
            <a:rPr lang="fr-FR" sz="1400" b="1" dirty="0">
              <a:solidFill>
                <a:srgbClr val="0070C0"/>
              </a:solidFill>
            </a:rPr>
            <a:t>Ma RETRAITE</a:t>
          </a:r>
        </a:p>
      </dgm:t>
    </dgm:pt>
    <dgm:pt modelId="{F07B4EB7-40F6-4B2B-A856-84F9FA52DADD}" type="sibTrans" cxnId="{CC171862-BD67-45F6-BE72-6DDAEA8798BF}">
      <dgm:prSet/>
      <dgm:spPr/>
      <dgm:t>
        <a:bodyPr/>
        <a:lstStyle/>
        <a:p>
          <a:endParaRPr lang="fr-FR" sz="1400" b="1">
            <a:solidFill>
              <a:srgbClr val="C00000"/>
            </a:solidFill>
          </a:endParaRPr>
        </a:p>
      </dgm:t>
    </dgm:pt>
    <dgm:pt modelId="{78220BCA-644B-4EC0-A477-E56F8EF286E3}" type="parTrans" cxnId="{CC171862-BD67-45F6-BE72-6DDAEA8798BF}">
      <dgm:prSet/>
      <dgm:spPr/>
      <dgm:t>
        <a:bodyPr/>
        <a:lstStyle/>
        <a:p>
          <a:endParaRPr lang="fr-FR" sz="1400" b="1">
            <a:solidFill>
              <a:srgbClr val="C00000"/>
            </a:solidFill>
          </a:endParaRPr>
        </a:p>
      </dgm:t>
    </dgm:pt>
    <dgm:pt modelId="{43D82A45-8752-4D62-B79E-CF4225A245C9}" type="pres">
      <dgm:prSet presAssocID="{8749CCD0-CCBF-4CD1-B5ED-0C0F28AF6601}" presName="Name0" presStyleCnt="0">
        <dgm:presLayoutVars>
          <dgm:chMax val="1"/>
          <dgm:dir/>
          <dgm:animLvl val="ctr"/>
          <dgm:resizeHandles val="exact"/>
        </dgm:presLayoutVars>
      </dgm:prSet>
      <dgm:spPr/>
    </dgm:pt>
    <dgm:pt modelId="{624455CE-C485-493B-BC8A-E8EF8B4CFE69}" type="pres">
      <dgm:prSet presAssocID="{D9F7E961-7193-4424-92C1-C1F61CF17D94}" presName="centerShape" presStyleLbl="node0" presStyleIdx="0" presStyleCnt="1" custScaleX="97385" custScaleY="84683" custLinFactNeighborX="-70" custLinFactNeighborY="-817"/>
      <dgm:spPr/>
    </dgm:pt>
    <dgm:pt modelId="{98D3928F-044B-48F4-9B24-44F35FC49B82}" type="pres">
      <dgm:prSet presAssocID="{B6A9FF48-4CDC-42D2-BCD3-89ECAB132160}" presName="node" presStyleLbl="node1" presStyleIdx="0" presStyleCnt="8">
        <dgm:presLayoutVars>
          <dgm:bulletEnabled val="1"/>
        </dgm:presLayoutVars>
      </dgm:prSet>
      <dgm:spPr/>
    </dgm:pt>
    <dgm:pt modelId="{C246D954-E69B-49EE-A8FE-22113C43BE32}" type="pres">
      <dgm:prSet presAssocID="{B6A9FF48-4CDC-42D2-BCD3-89ECAB132160}" presName="dummy" presStyleCnt="0"/>
      <dgm:spPr/>
    </dgm:pt>
    <dgm:pt modelId="{FFE18CEF-39D0-496A-B35A-2BBF55888992}" type="pres">
      <dgm:prSet presAssocID="{C035326A-7BB1-4209-86BE-E7359874449E}" presName="sibTrans" presStyleLbl="sibTrans2D1" presStyleIdx="0" presStyleCnt="8"/>
      <dgm:spPr/>
    </dgm:pt>
    <dgm:pt modelId="{7FEFA63E-4A7B-4576-AE0A-58B9ACF0E298}" type="pres">
      <dgm:prSet presAssocID="{167A104E-C83D-400A-B9F1-A4090C7D4710}" presName="node" presStyleLbl="node1" presStyleIdx="1" presStyleCnt="8">
        <dgm:presLayoutVars>
          <dgm:bulletEnabled val="1"/>
        </dgm:presLayoutVars>
      </dgm:prSet>
      <dgm:spPr/>
    </dgm:pt>
    <dgm:pt modelId="{4CB6AFC7-ACAF-4D7E-B5A1-6135A741A40D}" type="pres">
      <dgm:prSet presAssocID="{167A104E-C83D-400A-B9F1-A4090C7D4710}" presName="dummy" presStyleCnt="0"/>
      <dgm:spPr/>
    </dgm:pt>
    <dgm:pt modelId="{14C956A1-FBF8-4E09-8EBD-C85B2ABC66EB}" type="pres">
      <dgm:prSet presAssocID="{F0FA15E4-71AC-4D5A-BA6A-115DC01CF3A7}" presName="sibTrans" presStyleLbl="sibTrans2D1" presStyleIdx="1" presStyleCnt="8"/>
      <dgm:spPr/>
    </dgm:pt>
    <dgm:pt modelId="{DFA7B2A9-B1F3-4E16-9570-C02E39162FD6}" type="pres">
      <dgm:prSet presAssocID="{8DC1028C-BBAB-4073-B282-ADDEB7374389}" presName="node" presStyleLbl="node1" presStyleIdx="2" presStyleCnt="8">
        <dgm:presLayoutVars>
          <dgm:bulletEnabled val="1"/>
        </dgm:presLayoutVars>
      </dgm:prSet>
      <dgm:spPr/>
    </dgm:pt>
    <dgm:pt modelId="{A7F06C6E-3D0D-4A99-AF42-204709AF4CC2}" type="pres">
      <dgm:prSet presAssocID="{8DC1028C-BBAB-4073-B282-ADDEB7374389}" presName="dummy" presStyleCnt="0"/>
      <dgm:spPr/>
    </dgm:pt>
    <dgm:pt modelId="{DB3CD7BF-251D-4FF3-BA31-52123EF2A774}" type="pres">
      <dgm:prSet presAssocID="{73E0D481-2201-4922-8B79-97C2F2DDCBD6}" presName="sibTrans" presStyleLbl="sibTrans2D1" presStyleIdx="2" presStyleCnt="8"/>
      <dgm:spPr/>
    </dgm:pt>
    <dgm:pt modelId="{CB316541-E168-487D-926A-570A664A2CEE}" type="pres">
      <dgm:prSet presAssocID="{95B1B243-F2D5-4079-9292-CDE483AA3685}" presName="node" presStyleLbl="node1" presStyleIdx="3" presStyleCnt="8">
        <dgm:presLayoutVars>
          <dgm:bulletEnabled val="1"/>
        </dgm:presLayoutVars>
      </dgm:prSet>
      <dgm:spPr/>
    </dgm:pt>
    <dgm:pt modelId="{4323A92D-FDB0-4730-BAF8-30FC781EF8E2}" type="pres">
      <dgm:prSet presAssocID="{95B1B243-F2D5-4079-9292-CDE483AA3685}" presName="dummy" presStyleCnt="0"/>
      <dgm:spPr/>
    </dgm:pt>
    <dgm:pt modelId="{42B0E622-8BCC-476D-AD9E-BF0FF68243D0}" type="pres">
      <dgm:prSet presAssocID="{E7D8C44F-9C69-4281-8229-52CC0F3BE8CF}" presName="sibTrans" presStyleLbl="sibTrans2D1" presStyleIdx="3" presStyleCnt="8"/>
      <dgm:spPr/>
    </dgm:pt>
    <dgm:pt modelId="{103C21B3-0633-484F-A3AA-3EF94D7CF483}" type="pres">
      <dgm:prSet presAssocID="{D79454D3-BE07-4A61-B3E6-FF04E7499E2D}" presName="node" presStyleLbl="node1" presStyleIdx="4" presStyleCnt="8">
        <dgm:presLayoutVars>
          <dgm:bulletEnabled val="1"/>
        </dgm:presLayoutVars>
      </dgm:prSet>
      <dgm:spPr/>
    </dgm:pt>
    <dgm:pt modelId="{02B30424-F66A-46B0-87D6-D625FD6E7057}" type="pres">
      <dgm:prSet presAssocID="{D79454D3-BE07-4A61-B3E6-FF04E7499E2D}" presName="dummy" presStyleCnt="0"/>
      <dgm:spPr/>
    </dgm:pt>
    <dgm:pt modelId="{351D565E-9BF9-4431-A410-EDB656766164}" type="pres">
      <dgm:prSet presAssocID="{A733C460-717E-4D99-84C2-C043EEBE9338}" presName="sibTrans" presStyleLbl="sibTrans2D1" presStyleIdx="4" presStyleCnt="8"/>
      <dgm:spPr/>
    </dgm:pt>
    <dgm:pt modelId="{086625E2-CD64-4723-B669-F271EFBDD02E}" type="pres">
      <dgm:prSet presAssocID="{D19A906C-81AF-4F7F-9180-48359F293E09}" presName="node" presStyleLbl="node1" presStyleIdx="5" presStyleCnt="8">
        <dgm:presLayoutVars>
          <dgm:bulletEnabled val="1"/>
        </dgm:presLayoutVars>
      </dgm:prSet>
      <dgm:spPr/>
    </dgm:pt>
    <dgm:pt modelId="{223216AB-AE14-4F73-AD82-E4BA20515CE2}" type="pres">
      <dgm:prSet presAssocID="{D19A906C-81AF-4F7F-9180-48359F293E09}" presName="dummy" presStyleCnt="0"/>
      <dgm:spPr/>
    </dgm:pt>
    <dgm:pt modelId="{6C46D586-0E14-48B6-9134-0D12CFAFDD6A}" type="pres">
      <dgm:prSet presAssocID="{43795775-7579-456C-8B2D-ED855398675E}" presName="sibTrans" presStyleLbl="sibTrans2D1" presStyleIdx="5" presStyleCnt="8"/>
      <dgm:spPr/>
    </dgm:pt>
    <dgm:pt modelId="{2ED85C9B-C331-4214-97B6-CE5B69848CC8}" type="pres">
      <dgm:prSet presAssocID="{0906292F-7CEC-422F-8C75-FE08E4B9503E}" presName="node" presStyleLbl="node1" presStyleIdx="6" presStyleCnt="8">
        <dgm:presLayoutVars>
          <dgm:bulletEnabled val="1"/>
        </dgm:presLayoutVars>
      </dgm:prSet>
      <dgm:spPr/>
    </dgm:pt>
    <dgm:pt modelId="{A6B751C8-BDA8-481A-A41C-A3C5905D20DB}" type="pres">
      <dgm:prSet presAssocID="{0906292F-7CEC-422F-8C75-FE08E4B9503E}" presName="dummy" presStyleCnt="0"/>
      <dgm:spPr/>
    </dgm:pt>
    <dgm:pt modelId="{3E033F04-5165-424F-88CA-59B9D4AB2EE2}" type="pres">
      <dgm:prSet presAssocID="{6DD0C24E-4744-410B-B495-F52E4DB1B155}" presName="sibTrans" presStyleLbl="sibTrans2D1" presStyleIdx="6" presStyleCnt="8"/>
      <dgm:spPr/>
    </dgm:pt>
    <dgm:pt modelId="{EA77C0D0-21DC-4898-A7C3-937B9E8E4471}" type="pres">
      <dgm:prSet presAssocID="{5B23872A-F71E-45CC-B122-F69C6EE42CB0}" presName="node" presStyleLbl="node1" presStyleIdx="7" presStyleCnt="8">
        <dgm:presLayoutVars>
          <dgm:bulletEnabled val="1"/>
        </dgm:presLayoutVars>
      </dgm:prSet>
      <dgm:spPr/>
    </dgm:pt>
    <dgm:pt modelId="{91796051-95B5-4DE0-9911-F1F22718564E}" type="pres">
      <dgm:prSet presAssocID="{5B23872A-F71E-45CC-B122-F69C6EE42CB0}" presName="dummy" presStyleCnt="0"/>
      <dgm:spPr/>
    </dgm:pt>
    <dgm:pt modelId="{218C2753-AD7A-46B4-A663-513726126F10}" type="pres">
      <dgm:prSet presAssocID="{062F5064-B23B-4AE4-A66F-9F0D4673CF19}" presName="sibTrans" presStyleLbl="sibTrans2D1" presStyleIdx="7" presStyleCnt="8"/>
      <dgm:spPr/>
    </dgm:pt>
  </dgm:ptLst>
  <dgm:cxnLst>
    <dgm:cxn modelId="{A25A710E-4868-428E-88A2-7D97B252CAA6}" type="presOf" srcId="{D9F7E961-7193-4424-92C1-C1F61CF17D94}" destId="{624455CE-C485-493B-BC8A-E8EF8B4CFE69}" srcOrd="0" destOrd="0" presId="urn:microsoft.com/office/officeart/2005/8/layout/radial6"/>
    <dgm:cxn modelId="{58D72312-0E68-46D7-85B6-7C1E2D9B661E}" srcId="{D9F7E961-7193-4424-92C1-C1F61CF17D94}" destId="{8DC1028C-BBAB-4073-B282-ADDEB7374389}" srcOrd="2" destOrd="0" parTransId="{A05E996B-F94C-4E77-B7ED-DDAED1CEC2A1}" sibTransId="{73E0D481-2201-4922-8B79-97C2F2DDCBD6}"/>
    <dgm:cxn modelId="{6E1C261C-04A7-4259-A75F-F206E62F7AC0}" type="presOf" srcId="{E7D8C44F-9C69-4281-8229-52CC0F3BE8CF}" destId="{42B0E622-8BCC-476D-AD9E-BF0FF68243D0}" srcOrd="0" destOrd="0" presId="urn:microsoft.com/office/officeart/2005/8/layout/radial6"/>
    <dgm:cxn modelId="{37449220-86A7-46BA-91D2-88884A75F720}" srcId="{D9F7E961-7193-4424-92C1-C1F61CF17D94}" destId="{167A104E-C83D-400A-B9F1-A4090C7D4710}" srcOrd="1" destOrd="0" parTransId="{FAD86992-5D19-4C77-8B04-66626F6858DC}" sibTransId="{F0FA15E4-71AC-4D5A-BA6A-115DC01CF3A7}"/>
    <dgm:cxn modelId="{4672042B-1AC7-43BD-B22D-CD7F06C065CC}" srcId="{D9F7E961-7193-4424-92C1-C1F61CF17D94}" destId="{D79454D3-BE07-4A61-B3E6-FF04E7499E2D}" srcOrd="4" destOrd="0" parTransId="{46D0218B-DB38-4FAE-9343-8E87A62A44B9}" sibTransId="{A733C460-717E-4D99-84C2-C043EEBE9338}"/>
    <dgm:cxn modelId="{7824CC30-718D-4CEC-BEEE-43CB74297D56}" type="presOf" srcId="{8749CCD0-CCBF-4CD1-B5ED-0C0F28AF6601}" destId="{43D82A45-8752-4D62-B79E-CF4225A245C9}" srcOrd="0" destOrd="0" presId="urn:microsoft.com/office/officeart/2005/8/layout/radial6"/>
    <dgm:cxn modelId="{C26CF733-A05E-4181-9A5F-33502F46D5D7}" srcId="{D9F7E961-7193-4424-92C1-C1F61CF17D94}" destId="{0906292F-7CEC-422F-8C75-FE08E4B9503E}" srcOrd="6" destOrd="0" parTransId="{9DE7D247-E179-482D-8ED2-109A67CBE516}" sibTransId="{6DD0C24E-4744-410B-B495-F52E4DB1B155}"/>
    <dgm:cxn modelId="{0C9C6F36-ED36-4FC9-98F3-CB36E5DC8102}" type="presOf" srcId="{A733C460-717E-4D99-84C2-C043EEBE9338}" destId="{351D565E-9BF9-4431-A410-EDB656766164}" srcOrd="0" destOrd="0" presId="urn:microsoft.com/office/officeart/2005/8/layout/radial6"/>
    <dgm:cxn modelId="{CC171862-BD67-45F6-BE72-6DDAEA8798BF}" srcId="{8749CCD0-CCBF-4CD1-B5ED-0C0F28AF6601}" destId="{D9F7E961-7193-4424-92C1-C1F61CF17D94}" srcOrd="0" destOrd="0" parTransId="{78220BCA-644B-4EC0-A477-E56F8EF286E3}" sibTransId="{F07B4EB7-40F6-4B2B-A856-84F9FA52DADD}"/>
    <dgm:cxn modelId="{4BFE8664-AF78-44B0-B968-864FE5868C2B}" type="presOf" srcId="{73E0D481-2201-4922-8B79-97C2F2DDCBD6}" destId="{DB3CD7BF-251D-4FF3-BA31-52123EF2A774}" srcOrd="0" destOrd="0" presId="urn:microsoft.com/office/officeart/2005/8/layout/radial6"/>
    <dgm:cxn modelId="{41FE9D66-1671-4765-AA07-73CA23DD6EFB}" type="presOf" srcId="{8DC1028C-BBAB-4073-B282-ADDEB7374389}" destId="{DFA7B2A9-B1F3-4E16-9570-C02E39162FD6}" srcOrd="0" destOrd="0" presId="urn:microsoft.com/office/officeart/2005/8/layout/radial6"/>
    <dgm:cxn modelId="{4132A251-31AF-4401-8BF9-84C5CD32A062}" srcId="{D9F7E961-7193-4424-92C1-C1F61CF17D94}" destId="{5B23872A-F71E-45CC-B122-F69C6EE42CB0}" srcOrd="7" destOrd="0" parTransId="{513E3D5A-E16A-47AF-A757-5AF26742D9B7}" sibTransId="{062F5064-B23B-4AE4-A66F-9F0D4673CF19}"/>
    <dgm:cxn modelId="{21686858-1694-494E-9490-094060AFB019}" type="presOf" srcId="{6DD0C24E-4744-410B-B495-F52E4DB1B155}" destId="{3E033F04-5165-424F-88CA-59B9D4AB2EE2}" srcOrd="0" destOrd="0" presId="urn:microsoft.com/office/officeart/2005/8/layout/radial6"/>
    <dgm:cxn modelId="{DF7D508E-9472-4643-9114-4CA62A284349}" srcId="{D9F7E961-7193-4424-92C1-C1F61CF17D94}" destId="{B6A9FF48-4CDC-42D2-BCD3-89ECAB132160}" srcOrd="0" destOrd="0" parTransId="{2D599580-7DF2-4877-BF12-9E184ECC168A}" sibTransId="{C035326A-7BB1-4209-86BE-E7359874449E}"/>
    <dgm:cxn modelId="{3AA93C96-1148-4C9F-9093-919D682C45FF}" type="presOf" srcId="{95B1B243-F2D5-4079-9292-CDE483AA3685}" destId="{CB316541-E168-487D-926A-570A664A2CEE}" srcOrd="0" destOrd="0" presId="urn:microsoft.com/office/officeart/2005/8/layout/radial6"/>
    <dgm:cxn modelId="{3D8D259F-AE81-4A76-B750-165631F6B562}" type="presOf" srcId="{167A104E-C83D-400A-B9F1-A4090C7D4710}" destId="{7FEFA63E-4A7B-4576-AE0A-58B9ACF0E298}" srcOrd="0" destOrd="0" presId="urn:microsoft.com/office/officeart/2005/8/layout/radial6"/>
    <dgm:cxn modelId="{7B9E2DA8-61FD-4D23-8F02-98B715065A61}" type="presOf" srcId="{0906292F-7CEC-422F-8C75-FE08E4B9503E}" destId="{2ED85C9B-C331-4214-97B6-CE5B69848CC8}" srcOrd="0" destOrd="0" presId="urn:microsoft.com/office/officeart/2005/8/layout/radial6"/>
    <dgm:cxn modelId="{2CB24EAE-5221-415F-96EC-D6206E8266EF}" type="presOf" srcId="{D19A906C-81AF-4F7F-9180-48359F293E09}" destId="{086625E2-CD64-4723-B669-F271EFBDD02E}" srcOrd="0" destOrd="0" presId="urn:microsoft.com/office/officeart/2005/8/layout/radial6"/>
    <dgm:cxn modelId="{7CE3D8C4-EEF8-4AFE-B806-0DE7468B3DEE}" type="presOf" srcId="{062F5064-B23B-4AE4-A66F-9F0D4673CF19}" destId="{218C2753-AD7A-46B4-A663-513726126F10}" srcOrd="0" destOrd="0" presId="urn:microsoft.com/office/officeart/2005/8/layout/radial6"/>
    <dgm:cxn modelId="{68BB02CA-38C2-43F4-9B2D-17E98214AF23}" type="presOf" srcId="{C035326A-7BB1-4209-86BE-E7359874449E}" destId="{FFE18CEF-39D0-496A-B35A-2BBF55888992}" srcOrd="0" destOrd="0" presId="urn:microsoft.com/office/officeart/2005/8/layout/radial6"/>
    <dgm:cxn modelId="{AAED7FCC-25D0-4499-99E2-A82CC55CFA12}" type="presOf" srcId="{5B23872A-F71E-45CC-B122-F69C6EE42CB0}" destId="{EA77C0D0-21DC-4898-A7C3-937B9E8E4471}" srcOrd="0" destOrd="0" presId="urn:microsoft.com/office/officeart/2005/8/layout/radial6"/>
    <dgm:cxn modelId="{820325D9-F4A1-4B25-BEAA-8CFE2C27775E}" type="presOf" srcId="{F0FA15E4-71AC-4D5A-BA6A-115DC01CF3A7}" destId="{14C956A1-FBF8-4E09-8EBD-C85B2ABC66EB}" srcOrd="0" destOrd="0" presId="urn:microsoft.com/office/officeart/2005/8/layout/radial6"/>
    <dgm:cxn modelId="{C1D328DE-090A-438E-8E91-8523D6249270}" type="presOf" srcId="{B6A9FF48-4CDC-42D2-BCD3-89ECAB132160}" destId="{98D3928F-044B-48F4-9B24-44F35FC49B82}" srcOrd="0" destOrd="0" presId="urn:microsoft.com/office/officeart/2005/8/layout/radial6"/>
    <dgm:cxn modelId="{CB2BF0E0-5262-4664-9312-0C862FEB2691}" srcId="{D9F7E961-7193-4424-92C1-C1F61CF17D94}" destId="{D19A906C-81AF-4F7F-9180-48359F293E09}" srcOrd="5" destOrd="0" parTransId="{450199DC-F649-46F0-BC6C-77D699CD4378}" sibTransId="{43795775-7579-456C-8B2D-ED855398675E}"/>
    <dgm:cxn modelId="{8D325DE1-005F-4FCE-B404-8BF393F00471}" srcId="{D9F7E961-7193-4424-92C1-C1F61CF17D94}" destId="{95B1B243-F2D5-4079-9292-CDE483AA3685}" srcOrd="3" destOrd="0" parTransId="{F4E52EB9-E267-414F-88CD-29087AF1AE8C}" sibTransId="{E7D8C44F-9C69-4281-8229-52CC0F3BE8CF}"/>
    <dgm:cxn modelId="{A6522FE3-F2FE-4975-96A6-224644B66C47}" type="presOf" srcId="{D79454D3-BE07-4A61-B3E6-FF04E7499E2D}" destId="{103C21B3-0633-484F-A3AA-3EF94D7CF483}" srcOrd="0" destOrd="0" presId="urn:microsoft.com/office/officeart/2005/8/layout/radial6"/>
    <dgm:cxn modelId="{6F2AD1EA-64E6-48BA-AA7C-422410BAAB8C}" type="presOf" srcId="{43795775-7579-456C-8B2D-ED855398675E}" destId="{6C46D586-0E14-48B6-9134-0D12CFAFDD6A}" srcOrd="0" destOrd="0" presId="urn:microsoft.com/office/officeart/2005/8/layout/radial6"/>
    <dgm:cxn modelId="{6A33C101-418F-49FD-BF36-68605DAF1BB9}" type="presParOf" srcId="{43D82A45-8752-4D62-B79E-CF4225A245C9}" destId="{624455CE-C485-493B-BC8A-E8EF8B4CFE69}" srcOrd="0" destOrd="0" presId="urn:microsoft.com/office/officeart/2005/8/layout/radial6"/>
    <dgm:cxn modelId="{FF4598E6-C140-4640-951E-DD321534DAB1}" type="presParOf" srcId="{43D82A45-8752-4D62-B79E-CF4225A245C9}" destId="{98D3928F-044B-48F4-9B24-44F35FC49B82}" srcOrd="1" destOrd="0" presId="urn:microsoft.com/office/officeart/2005/8/layout/radial6"/>
    <dgm:cxn modelId="{2A6D6FC4-B9B2-4C5D-A0BB-944FBFF64521}" type="presParOf" srcId="{43D82A45-8752-4D62-B79E-CF4225A245C9}" destId="{C246D954-E69B-49EE-A8FE-22113C43BE32}" srcOrd="2" destOrd="0" presId="urn:microsoft.com/office/officeart/2005/8/layout/radial6"/>
    <dgm:cxn modelId="{697F8644-A203-4AF6-B3BE-8C13FE6C7BBC}" type="presParOf" srcId="{43D82A45-8752-4D62-B79E-CF4225A245C9}" destId="{FFE18CEF-39D0-496A-B35A-2BBF55888992}" srcOrd="3" destOrd="0" presId="urn:microsoft.com/office/officeart/2005/8/layout/radial6"/>
    <dgm:cxn modelId="{CB6C1DBA-26E1-49B5-BB1D-2C7B5BD7F7DE}" type="presParOf" srcId="{43D82A45-8752-4D62-B79E-CF4225A245C9}" destId="{7FEFA63E-4A7B-4576-AE0A-58B9ACF0E298}" srcOrd="4" destOrd="0" presId="urn:microsoft.com/office/officeart/2005/8/layout/radial6"/>
    <dgm:cxn modelId="{9969B9F4-0AA3-4FEB-8450-B747B72C3D4B}" type="presParOf" srcId="{43D82A45-8752-4D62-B79E-CF4225A245C9}" destId="{4CB6AFC7-ACAF-4D7E-B5A1-6135A741A40D}" srcOrd="5" destOrd="0" presId="urn:microsoft.com/office/officeart/2005/8/layout/radial6"/>
    <dgm:cxn modelId="{BE330E2C-BECD-446B-A7EC-5713D8DE485F}" type="presParOf" srcId="{43D82A45-8752-4D62-B79E-CF4225A245C9}" destId="{14C956A1-FBF8-4E09-8EBD-C85B2ABC66EB}" srcOrd="6" destOrd="0" presId="urn:microsoft.com/office/officeart/2005/8/layout/radial6"/>
    <dgm:cxn modelId="{444E5CCA-94BB-4945-9254-207B9CEDE9B6}" type="presParOf" srcId="{43D82A45-8752-4D62-B79E-CF4225A245C9}" destId="{DFA7B2A9-B1F3-4E16-9570-C02E39162FD6}" srcOrd="7" destOrd="0" presId="urn:microsoft.com/office/officeart/2005/8/layout/radial6"/>
    <dgm:cxn modelId="{85000267-7DC1-42C7-8B21-DAB8373F4AD3}" type="presParOf" srcId="{43D82A45-8752-4D62-B79E-CF4225A245C9}" destId="{A7F06C6E-3D0D-4A99-AF42-204709AF4CC2}" srcOrd="8" destOrd="0" presId="urn:microsoft.com/office/officeart/2005/8/layout/radial6"/>
    <dgm:cxn modelId="{0E1E1BB8-D1AF-4ED3-933A-2B5E0BEFAC22}" type="presParOf" srcId="{43D82A45-8752-4D62-B79E-CF4225A245C9}" destId="{DB3CD7BF-251D-4FF3-BA31-52123EF2A774}" srcOrd="9" destOrd="0" presId="urn:microsoft.com/office/officeart/2005/8/layout/radial6"/>
    <dgm:cxn modelId="{9B721EC9-E029-4B5C-ABBD-242DD7E91000}" type="presParOf" srcId="{43D82A45-8752-4D62-B79E-CF4225A245C9}" destId="{CB316541-E168-487D-926A-570A664A2CEE}" srcOrd="10" destOrd="0" presId="urn:microsoft.com/office/officeart/2005/8/layout/radial6"/>
    <dgm:cxn modelId="{69A4D99C-3CD6-4458-8513-B266168B13B9}" type="presParOf" srcId="{43D82A45-8752-4D62-B79E-CF4225A245C9}" destId="{4323A92D-FDB0-4730-BAF8-30FC781EF8E2}" srcOrd="11" destOrd="0" presId="urn:microsoft.com/office/officeart/2005/8/layout/radial6"/>
    <dgm:cxn modelId="{C77076AE-2157-491B-908F-F319C4CF4298}" type="presParOf" srcId="{43D82A45-8752-4D62-B79E-CF4225A245C9}" destId="{42B0E622-8BCC-476D-AD9E-BF0FF68243D0}" srcOrd="12" destOrd="0" presId="urn:microsoft.com/office/officeart/2005/8/layout/radial6"/>
    <dgm:cxn modelId="{436E9AEF-1746-40F7-8677-C2B716F1E40A}" type="presParOf" srcId="{43D82A45-8752-4D62-B79E-CF4225A245C9}" destId="{103C21B3-0633-484F-A3AA-3EF94D7CF483}" srcOrd="13" destOrd="0" presId="urn:microsoft.com/office/officeart/2005/8/layout/radial6"/>
    <dgm:cxn modelId="{2BFFC2F8-2423-414D-A4F2-B02C62C4A032}" type="presParOf" srcId="{43D82A45-8752-4D62-B79E-CF4225A245C9}" destId="{02B30424-F66A-46B0-87D6-D625FD6E7057}" srcOrd="14" destOrd="0" presId="urn:microsoft.com/office/officeart/2005/8/layout/radial6"/>
    <dgm:cxn modelId="{7B693BB1-6522-4FD1-B221-BDB0E1079EEF}" type="presParOf" srcId="{43D82A45-8752-4D62-B79E-CF4225A245C9}" destId="{351D565E-9BF9-4431-A410-EDB656766164}" srcOrd="15" destOrd="0" presId="urn:microsoft.com/office/officeart/2005/8/layout/radial6"/>
    <dgm:cxn modelId="{C4412338-F387-49B8-8109-368BDEEF2EC3}" type="presParOf" srcId="{43D82A45-8752-4D62-B79E-CF4225A245C9}" destId="{086625E2-CD64-4723-B669-F271EFBDD02E}" srcOrd="16" destOrd="0" presId="urn:microsoft.com/office/officeart/2005/8/layout/radial6"/>
    <dgm:cxn modelId="{1A111D5B-A4B0-48E6-9791-1A699422BFE3}" type="presParOf" srcId="{43D82A45-8752-4D62-B79E-CF4225A245C9}" destId="{223216AB-AE14-4F73-AD82-E4BA20515CE2}" srcOrd="17" destOrd="0" presId="urn:microsoft.com/office/officeart/2005/8/layout/radial6"/>
    <dgm:cxn modelId="{45DE6880-063A-4640-8029-EABB9358CA01}" type="presParOf" srcId="{43D82A45-8752-4D62-B79E-CF4225A245C9}" destId="{6C46D586-0E14-48B6-9134-0D12CFAFDD6A}" srcOrd="18" destOrd="0" presId="urn:microsoft.com/office/officeart/2005/8/layout/radial6"/>
    <dgm:cxn modelId="{FCC8B6E2-B506-4906-BF02-5D2927B6889A}" type="presParOf" srcId="{43D82A45-8752-4D62-B79E-CF4225A245C9}" destId="{2ED85C9B-C331-4214-97B6-CE5B69848CC8}" srcOrd="19" destOrd="0" presId="urn:microsoft.com/office/officeart/2005/8/layout/radial6"/>
    <dgm:cxn modelId="{7D4F79C2-C940-4EE2-B1CE-77F4F4514FAE}" type="presParOf" srcId="{43D82A45-8752-4D62-B79E-CF4225A245C9}" destId="{A6B751C8-BDA8-481A-A41C-A3C5905D20DB}" srcOrd="20" destOrd="0" presId="urn:microsoft.com/office/officeart/2005/8/layout/radial6"/>
    <dgm:cxn modelId="{C0AD5B65-8539-4E54-B994-F9F7EFE6B5B8}" type="presParOf" srcId="{43D82A45-8752-4D62-B79E-CF4225A245C9}" destId="{3E033F04-5165-424F-88CA-59B9D4AB2EE2}" srcOrd="21" destOrd="0" presId="urn:microsoft.com/office/officeart/2005/8/layout/radial6"/>
    <dgm:cxn modelId="{E7EE315B-DDD5-4357-A165-CD231D1AEB4A}" type="presParOf" srcId="{43D82A45-8752-4D62-B79E-CF4225A245C9}" destId="{EA77C0D0-21DC-4898-A7C3-937B9E8E4471}" srcOrd="22" destOrd="0" presId="urn:microsoft.com/office/officeart/2005/8/layout/radial6"/>
    <dgm:cxn modelId="{53A27564-5215-46E0-B90C-77733A0DF5FD}" type="presParOf" srcId="{43D82A45-8752-4D62-B79E-CF4225A245C9}" destId="{91796051-95B5-4DE0-9911-F1F22718564E}" srcOrd="23" destOrd="0" presId="urn:microsoft.com/office/officeart/2005/8/layout/radial6"/>
    <dgm:cxn modelId="{FC73A695-7308-4566-92B6-1BAA9971C809}" type="presParOf" srcId="{43D82A45-8752-4D62-B79E-CF4225A245C9}" destId="{218C2753-AD7A-46B4-A663-513726126F10}" srcOrd="24"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F2310E3-4792-43F7-BD14-B8F744B362A1}" type="doc">
      <dgm:prSet loTypeId="urn:microsoft.com/office/officeart/2009/layout/ReverseList" loCatId="relationship" qsTypeId="urn:microsoft.com/office/officeart/2005/8/quickstyle/simple1" qsCatId="simple" csTypeId="urn:microsoft.com/office/officeart/2005/8/colors/colorful3" csCatId="colorful" phldr="1"/>
      <dgm:spPr/>
      <dgm:t>
        <a:bodyPr/>
        <a:lstStyle/>
        <a:p>
          <a:endParaRPr lang="fr-FR"/>
        </a:p>
      </dgm:t>
    </dgm:pt>
    <dgm:pt modelId="{79E082B6-8B1C-4278-9CC9-57B37B91763D}">
      <dgm:prSet phldrT="[Texte]">
        <dgm:style>
          <a:lnRef idx="0">
            <a:schemeClr val="accent3"/>
          </a:lnRef>
          <a:fillRef idx="3">
            <a:schemeClr val="accent3"/>
          </a:fillRef>
          <a:effectRef idx="3">
            <a:schemeClr val="accent3"/>
          </a:effectRef>
          <a:fontRef idx="minor">
            <a:schemeClr val="lt1"/>
          </a:fontRef>
        </dgm:style>
      </dgm:prSet>
      <dgm:spPr/>
      <dgm:t>
        <a:bodyPr/>
        <a:lstStyle/>
        <a:p>
          <a:pPr algn="ctr"/>
          <a:r>
            <a:rPr lang="fr-FR" b="1" dirty="0">
              <a:solidFill>
                <a:schemeClr val="bg1"/>
              </a:solidFill>
            </a:rPr>
            <a:t>De 50 </a:t>
          </a:r>
        </a:p>
        <a:p>
          <a:pPr algn="ctr"/>
          <a:r>
            <a:rPr lang="fr-FR" b="1" dirty="0">
              <a:solidFill>
                <a:schemeClr val="bg1"/>
              </a:solidFill>
            </a:rPr>
            <a:t>à 60 ans, ma fin </a:t>
          </a:r>
        </a:p>
        <a:p>
          <a:pPr algn="ctr"/>
          <a:r>
            <a:rPr lang="fr-FR" b="1" dirty="0">
              <a:solidFill>
                <a:schemeClr val="bg1"/>
              </a:solidFill>
            </a:rPr>
            <a:t>de carrière …</a:t>
          </a:r>
          <a:endParaRPr lang="fr-FR" dirty="0">
            <a:solidFill>
              <a:schemeClr val="bg1"/>
            </a:solidFill>
          </a:endParaRPr>
        </a:p>
      </dgm:t>
    </dgm:pt>
    <dgm:pt modelId="{BA8D3818-37EB-4505-A7C2-03BAE75CAA24}" type="parTrans" cxnId="{4FBA1543-FD8B-4042-93E9-8855B09DAE87}">
      <dgm:prSet/>
      <dgm:spPr/>
      <dgm:t>
        <a:bodyPr/>
        <a:lstStyle/>
        <a:p>
          <a:endParaRPr lang="fr-FR"/>
        </a:p>
      </dgm:t>
    </dgm:pt>
    <dgm:pt modelId="{06AB527D-F5E8-412F-8B5D-2D80DE88A7E0}" type="sibTrans" cxnId="{4FBA1543-FD8B-4042-93E9-8855B09DAE87}">
      <dgm:prSet/>
      <dgm:spPr/>
      <dgm:t>
        <a:bodyPr/>
        <a:lstStyle/>
        <a:p>
          <a:endParaRPr lang="fr-FR"/>
        </a:p>
      </dgm:t>
    </dgm:pt>
    <dgm:pt modelId="{6DC607F1-F3C0-44F5-BA3E-1D6A3F84F94B}">
      <dgm:prSet phldrT="[Texte]">
        <dgm:style>
          <a:lnRef idx="0">
            <a:schemeClr val="accent1"/>
          </a:lnRef>
          <a:fillRef idx="3">
            <a:schemeClr val="accent1"/>
          </a:fillRef>
          <a:effectRef idx="3">
            <a:schemeClr val="accent1"/>
          </a:effectRef>
          <a:fontRef idx="minor">
            <a:schemeClr val="lt1"/>
          </a:fontRef>
        </dgm:style>
      </dgm:prSet>
      <dgm:spPr/>
      <dgm:t>
        <a:bodyPr/>
        <a:lstStyle/>
        <a:p>
          <a:pPr algn="ctr"/>
          <a:r>
            <a:rPr lang="fr-FR" b="1" dirty="0">
              <a:solidFill>
                <a:schemeClr val="bg1"/>
              </a:solidFill>
            </a:rPr>
            <a:t>A partir de 60 ans, ma préparation à la retraite…</a:t>
          </a:r>
          <a:endParaRPr lang="fr-FR" dirty="0">
            <a:solidFill>
              <a:schemeClr val="bg1"/>
            </a:solidFill>
          </a:endParaRPr>
        </a:p>
      </dgm:t>
    </dgm:pt>
    <dgm:pt modelId="{4279AFB8-F4B7-4AB2-89C2-3D2DCF5606C8}" type="parTrans" cxnId="{89EA210C-63A7-4143-9D06-3C7808375CFC}">
      <dgm:prSet/>
      <dgm:spPr/>
      <dgm:t>
        <a:bodyPr/>
        <a:lstStyle/>
        <a:p>
          <a:endParaRPr lang="fr-FR"/>
        </a:p>
      </dgm:t>
    </dgm:pt>
    <dgm:pt modelId="{DD7AAE77-2F25-4433-9928-F9631A88B46D}" type="sibTrans" cxnId="{89EA210C-63A7-4143-9D06-3C7808375CFC}">
      <dgm:prSet/>
      <dgm:spPr/>
      <dgm:t>
        <a:bodyPr/>
        <a:lstStyle/>
        <a:p>
          <a:endParaRPr lang="fr-FR"/>
        </a:p>
      </dgm:t>
    </dgm:pt>
    <dgm:pt modelId="{908A3CAD-26EC-4779-8699-EA935C17C6A2}" type="pres">
      <dgm:prSet presAssocID="{1F2310E3-4792-43F7-BD14-B8F744B362A1}" presName="Name0" presStyleCnt="0">
        <dgm:presLayoutVars>
          <dgm:chMax val="2"/>
          <dgm:chPref val="2"/>
          <dgm:animLvl val="lvl"/>
        </dgm:presLayoutVars>
      </dgm:prSet>
      <dgm:spPr/>
    </dgm:pt>
    <dgm:pt modelId="{CA7F0B0B-40DD-4AAD-B63E-6EE8DFBE3E59}" type="pres">
      <dgm:prSet presAssocID="{1F2310E3-4792-43F7-BD14-B8F744B362A1}" presName="LeftText" presStyleLbl="revTx" presStyleIdx="0" presStyleCnt="0">
        <dgm:presLayoutVars>
          <dgm:bulletEnabled val="1"/>
        </dgm:presLayoutVars>
      </dgm:prSet>
      <dgm:spPr/>
    </dgm:pt>
    <dgm:pt modelId="{7F93DA6A-66FA-4F5D-9AC7-9E729E0908DF}" type="pres">
      <dgm:prSet presAssocID="{1F2310E3-4792-43F7-BD14-B8F744B362A1}" presName="LeftNode" presStyleLbl="bgImgPlace1" presStyleIdx="0" presStyleCnt="2">
        <dgm:presLayoutVars>
          <dgm:chMax val="2"/>
          <dgm:chPref val="2"/>
        </dgm:presLayoutVars>
      </dgm:prSet>
      <dgm:spPr/>
    </dgm:pt>
    <dgm:pt modelId="{B4871C8F-AC18-49B3-9165-372E63BB1A6F}" type="pres">
      <dgm:prSet presAssocID="{1F2310E3-4792-43F7-BD14-B8F744B362A1}" presName="RightText" presStyleLbl="revTx" presStyleIdx="0" presStyleCnt="0">
        <dgm:presLayoutVars>
          <dgm:bulletEnabled val="1"/>
        </dgm:presLayoutVars>
      </dgm:prSet>
      <dgm:spPr/>
    </dgm:pt>
    <dgm:pt modelId="{EFA23090-F869-4F12-9D9B-344DBB8110B9}" type="pres">
      <dgm:prSet presAssocID="{1F2310E3-4792-43F7-BD14-B8F744B362A1}" presName="RightNode" presStyleLbl="bgImgPlace1" presStyleIdx="1" presStyleCnt="2">
        <dgm:presLayoutVars>
          <dgm:chMax val="0"/>
          <dgm:chPref val="0"/>
        </dgm:presLayoutVars>
      </dgm:prSet>
      <dgm:spPr/>
    </dgm:pt>
    <dgm:pt modelId="{97D8E920-71DE-4A21-B415-25CA9B0B93DF}" type="pres">
      <dgm:prSet presAssocID="{1F2310E3-4792-43F7-BD14-B8F744B362A1}" presName="TopArrow" presStyleLbl="node1" presStyleIdx="0" presStyleCnt="2">
        <dgm:style>
          <a:lnRef idx="0">
            <a:schemeClr val="accent3"/>
          </a:lnRef>
          <a:fillRef idx="3">
            <a:schemeClr val="accent3"/>
          </a:fillRef>
          <a:effectRef idx="3">
            <a:schemeClr val="accent3"/>
          </a:effectRef>
          <a:fontRef idx="minor">
            <a:schemeClr val="lt1"/>
          </a:fontRef>
        </dgm:style>
      </dgm:prSet>
      <dgm:spPr/>
    </dgm:pt>
    <dgm:pt modelId="{AAE5CCE1-BEFD-492D-A5FC-13550C213AAD}" type="pres">
      <dgm:prSet presAssocID="{1F2310E3-4792-43F7-BD14-B8F744B362A1}" presName="BottomArrow" presStyleLbl="node1" presStyleIdx="1" presStyleCnt="2">
        <dgm:style>
          <a:lnRef idx="0">
            <a:schemeClr val="accent1"/>
          </a:lnRef>
          <a:fillRef idx="3">
            <a:schemeClr val="accent1"/>
          </a:fillRef>
          <a:effectRef idx="3">
            <a:schemeClr val="accent1"/>
          </a:effectRef>
          <a:fontRef idx="minor">
            <a:schemeClr val="lt1"/>
          </a:fontRef>
        </dgm:style>
      </dgm:prSet>
      <dgm:spPr/>
    </dgm:pt>
  </dgm:ptLst>
  <dgm:cxnLst>
    <dgm:cxn modelId="{89EA210C-63A7-4143-9D06-3C7808375CFC}" srcId="{1F2310E3-4792-43F7-BD14-B8F744B362A1}" destId="{6DC607F1-F3C0-44F5-BA3E-1D6A3F84F94B}" srcOrd="1" destOrd="0" parTransId="{4279AFB8-F4B7-4AB2-89C2-3D2DCF5606C8}" sibTransId="{DD7AAE77-2F25-4433-9928-F9631A88B46D}"/>
    <dgm:cxn modelId="{6095E634-9D2A-4E24-A6F4-F5825F16005B}" type="presOf" srcId="{79E082B6-8B1C-4278-9CC9-57B37B91763D}" destId="{7F93DA6A-66FA-4F5D-9AC7-9E729E0908DF}" srcOrd="1" destOrd="0" presId="urn:microsoft.com/office/officeart/2009/layout/ReverseList"/>
    <dgm:cxn modelId="{4FBA1543-FD8B-4042-93E9-8855B09DAE87}" srcId="{1F2310E3-4792-43F7-BD14-B8F744B362A1}" destId="{79E082B6-8B1C-4278-9CC9-57B37B91763D}" srcOrd="0" destOrd="0" parTransId="{BA8D3818-37EB-4505-A7C2-03BAE75CAA24}" sibTransId="{06AB527D-F5E8-412F-8B5D-2D80DE88A7E0}"/>
    <dgm:cxn modelId="{4A684D8F-F378-4DE8-AB24-C4ED42CC4931}" type="presOf" srcId="{6DC607F1-F3C0-44F5-BA3E-1D6A3F84F94B}" destId="{EFA23090-F869-4F12-9D9B-344DBB8110B9}" srcOrd="1" destOrd="0" presId="urn:microsoft.com/office/officeart/2009/layout/ReverseList"/>
    <dgm:cxn modelId="{EE0DBB9F-B4CC-4D17-BE26-A1F30DF12F51}" type="presOf" srcId="{79E082B6-8B1C-4278-9CC9-57B37B91763D}" destId="{CA7F0B0B-40DD-4AAD-B63E-6EE8DFBE3E59}" srcOrd="0" destOrd="0" presId="urn:microsoft.com/office/officeart/2009/layout/ReverseList"/>
    <dgm:cxn modelId="{E8BEABBF-F43A-4ADA-82BD-B97A5EC7E448}" type="presOf" srcId="{1F2310E3-4792-43F7-BD14-B8F744B362A1}" destId="{908A3CAD-26EC-4779-8699-EA935C17C6A2}" srcOrd="0" destOrd="0" presId="urn:microsoft.com/office/officeart/2009/layout/ReverseList"/>
    <dgm:cxn modelId="{3C9229CC-EE61-40CF-96A6-00870C11B301}" type="presOf" srcId="{6DC607F1-F3C0-44F5-BA3E-1D6A3F84F94B}" destId="{B4871C8F-AC18-49B3-9165-372E63BB1A6F}" srcOrd="0" destOrd="0" presId="urn:microsoft.com/office/officeart/2009/layout/ReverseList"/>
    <dgm:cxn modelId="{495165E8-66DA-4290-8276-7D4257EE8679}" type="presParOf" srcId="{908A3CAD-26EC-4779-8699-EA935C17C6A2}" destId="{CA7F0B0B-40DD-4AAD-B63E-6EE8DFBE3E59}" srcOrd="0" destOrd="0" presId="urn:microsoft.com/office/officeart/2009/layout/ReverseList"/>
    <dgm:cxn modelId="{23B12074-1D59-4D55-940D-2AF47CBE2A3E}" type="presParOf" srcId="{908A3CAD-26EC-4779-8699-EA935C17C6A2}" destId="{7F93DA6A-66FA-4F5D-9AC7-9E729E0908DF}" srcOrd="1" destOrd="0" presId="urn:microsoft.com/office/officeart/2009/layout/ReverseList"/>
    <dgm:cxn modelId="{FB2BDB36-7BDE-4AC0-9EB7-F242E875F072}" type="presParOf" srcId="{908A3CAD-26EC-4779-8699-EA935C17C6A2}" destId="{B4871C8F-AC18-49B3-9165-372E63BB1A6F}" srcOrd="2" destOrd="0" presId="urn:microsoft.com/office/officeart/2009/layout/ReverseList"/>
    <dgm:cxn modelId="{57983E84-A2A3-4664-BF29-6D258C8E1150}" type="presParOf" srcId="{908A3CAD-26EC-4779-8699-EA935C17C6A2}" destId="{EFA23090-F869-4F12-9D9B-344DBB8110B9}" srcOrd="3" destOrd="0" presId="urn:microsoft.com/office/officeart/2009/layout/ReverseList"/>
    <dgm:cxn modelId="{B3AAE76C-8A38-4EEE-AD41-DE6FD81867A0}" type="presParOf" srcId="{908A3CAD-26EC-4779-8699-EA935C17C6A2}" destId="{97D8E920-71DE-4A21-B415-25CA9B0B93DF}" srcOrd="4" destOrd="0" presId="urn:microsoft.com/office/officeart/2009/layout/ReverseList"/>
    <dgm:cxn modelId="{94D31006-5170-43DF-B62D-F1F0FE9DBB16}" type="presParOf" srcId="{908A3CAD-26EC-4779-8699-EA935C17C6A2}" destId="{AAE5CCE1-BEFD-492D-A5FC-13550C213AAD}" srcOrd="5" destOrd="0" presId="urn:microsoft.com/office/officeart/2009/layout/Reverse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2BFAA18-2E62-466C-A06E-78EAC24543CF}" type="doc">
      <dgm:prSet loTypeId="urn:microsoft.com/office/officeart/2005/8/layout/balance1" loCatId="relationship" qsTypeId="urn:microsoft.com/office/officeart/2005/8/quickstyle/simple5" qsCatId="simple" csTypeId="urn:microsoft.com/office/officeart/2005/8/colors/colorful3" csCatId="colorful" phldr="1"/>
      <dgm:spPr/>
      <dgm:t>
        <a:bodyPr/>
        <a:lstStyle/>
        <a:p>
          <a:endParaRPr lang="fr-FR"/>
        </a:p>
      </dgm:t>
    </dgm:pt>
    <dgm:pt modelId="{A3BBC261-7BA9-4194-BE5B-B4EEEECC2753}">
      <dgm:prSet phldrT="[Texte]">
        <dgm:style>
          <a:lnRef idx="0">
            <a:schemeClr val="accent5"/>
          </a:lnRef>
          <a:fillRef idx="3">
            <a:schemeClr val="accent5"/>
          </a:fillRef>
          <a:effectRef idx="3">
            <a:schemeClr val="accent5"/>
          </a:effectRef>
          <a:fontRef idx="minor">
            <a:schemeClr val="lt1"/>
          </a:fontRef>
        </dgm:style>
      </dgm:prSet>
      <dgm:spPr/>
      <dgm:t>
        <a:bodyPr/>
        <a:lstStyle/>
        <a:p>
          <a:r>
            <a:rPr lang="fr-FR" dirty="0">
              <a:solidFill>
                <a:schemeClr val="bg1"/>
              </a:solidFill>
            </a:rPr>
            <a:t>Ma fin de carrière</a:t>
          </a:r>
        </a:p>
      </dgm:t>
    </dgm:pt>
    <dgm:pt modelId="{487AE818-50FD-4CE1-948F-D93D5BBCC919}" type="parTrans" cxnId="{34529462-B77F-4354-A656-F00272DF183F}">
      <dgm:prSet/>
      <dgm:spPr/>
      <dgm:t>
        <a:bodyPr/>
        <a:lstStyle/>
        <a:p>
          <a:endParaRPr lang="fr-FR"/>
        </a:p>
      </dgm:t>
    </dgm:pt>
    <dgm:pt modelId="{F13B2538-0853-430C-9F9A-03AEFB556CF4}" type="sibTrans" cxnId="{34529462-B77F-4354-A656-F00272DF183F}">
      <dgm:prSet/>
      <dgm:spPr/>
      <dgm:t>
        <a:bodyPr/>
        <a:lstStyle/>
        <a:p>
          <a:endParaRPr lang="fr-FR"/>
        </a:p>
      </dgm:t>
    </dgm:pt>
    <dgm:pt modelId="{B0DABCA7-F67E-4E83-B081-0696B7DECFAC}">
      <dgm:prSet phldrT="[Texte]"/>
      <dgm:spPr/>
      <dgm:t>
        <a:bodyPr/>
        <a:lstStyle/>
        <a:p>
          <a:r>
            <a:rPr lang="fr-FR" dirty="0"/>
            <a:t>Tuteur</a:t>
          </a:r>
        </a:p>
      </dgm:t>
    </dgm:pt>
    <dgm:pt modelId="{086A0F9E-4045-42C3-8BAF-8E98ECADB976}" type="parTrans" cxnId="{561FCA31-1196-4B72-8717-D9D39EC754EC}">
      <dgm:prSet/>
      <dgm:spPr/>
      <dgm:t>
        <a:bodyPr/>
        <a:lstStyle/>
        <a:p>
          <a:endParaRPr lang="fr-FR"/>
        </a:p>
      </dgm:t>
    </dgm:pt>
    <dgm:pt modelId="{86F903BA-0EEE-4C60-8F68-AEC56B7E8F94}" type="sibTrans" cxnId="{561FCA31-1196-4B72-8717-D9D39EC754EC}">
      <dgm:prSet/>
      <dgm:spPr/>
      <dgm:t>
        <a:bodyPr/>
        <a:lstStyle/>
        <a:p>
          <a:endParaRPr lang="fr-FR"/>
        </a:p>
      </dgm:t>
    </dgm:pt>
    <dgm:pt modelId="{B092CB9A-4838-413A-82E0-5AD9AFDC83C6}">
      <dgm:prSet phldrT="[Texte]"/>
      <dgm:spPr/>
      <dgm:t>
        <a:bodyPr/>
        <a:lstStyle/>
        <a:p>
          <a:r>
            <a:rPr lang="fr-FR" dirty="0"/>
            <a:t>VAE</a:t>
          </a:r>
        </a:p>
      </dgm:t>
    </dgm:pt>
    <dgm:pt modelId="{80687D8A-97B8-4D7F-B580-7BBED4DDD47F}" type="parTrans" cxnId="{6583F9A9-A211-43AF-84C1-9348CE2CAFA5}">
      <dgm:prSet/>
      <dgm:spPr/>
      <dgm:t>
        <a:bodyPr/>
        <a:lstStyle/>
        <a:p>
          <a:endParaRPr lang="fr-FR"/>
        </a:p>
      </dgm:t>
    </dgm:pt>
    <dgm:pt modelId="{563A803C-4151-4F5F-8BCA-BD843C4684FB}" type="sibTrans" cxnId="{6583F9A9-A211-43AF-84C1-9348CE2CAFA5}">
      <dgm:prSet/>
      <dgm:spPr/>
      <dgm:t>
        <a:bodyPr/>
        <a:lstStyle/>
        <a:p>
          <a:endParaRPr lang="fr-FR"/>
        </a:p>
      </dgm:t>
    </dgm:pt>
    <dgm:pt modelId="{A3153E8B-C79A-4401-99E8-8B1DE730639C}">
      <dgm:prSet phldrT="[Texte]">
        <dgm:style>
          <a:lnRef idx="0">
            <a:schemeClr val="accent3"/>
          </a:lnRef>
          <a:fillRef idx="3">
            <a:schemeClr val="accent3"/>
          </a:fillRef>
          <a:effectRef idx="3">
            <a:schemeClr val="accent3"/>
          </a:effectRef>
          <a:fontRef idx="minor">
            <a:schemeClr val="lt1"/>
          </a:fontRef>
        </dgm:style>
      </dgm:prSet>
      <dgm:spPr/>
      <dgm:t>
        <a:bodyPr/>
        <a:lstStyle/>
        <a:p>
          <a:r>
            <a:rPr lang="fr-FR" dirty="0">
              <a:solidFill>
                <a:schemeClr val="bg1"/>
              </a:solidFill>
            </a:rPr>
            <a:t>Ma retraite</a:t>
          </a:r>
        </a:p>
      </dgm:t>
    </dgm:pt>
    <dgm:pt modelId="{2F6BD1B3-8C69-4FDC-8E79-0AF2FD7F14A8}" type="parTrans" cxnId="{E6D4392D-B3F4-44F3-B6FD-57625DEF5603}">
      <dgm:prSet/>
      <dgm:spPr/>
      <dgm:t>
        <a:bodyPr/>
        <a:lstStyle/>
        <a:p>
          <a:endParaRPr lang="fr-FR"/>
        </a:p>
      </dgm:t>
    </dgm:pt>
    <dgm:pt modelId="{C14705FB-0A44-4AD1-B41A-B9C30DDFBA0F}" type="sibTrans" cxnId="{E6D4392D-B3F4-44F3-B6FD-57625DEF5603}">
      <dgm:prSet/>
      <dgm:spPr/>
      <dgm:t>
        <a:bodyPr/>
        <a:lstStyle/>
        <a:p>
          <a:endParaRPr lang="fr-FR"/>
        </a:p>
      </dgm:t>
    </dgm:pt>
    <dgm:pt modelId="{0378346C-5424-4B03-BBB2-D9396972126C}">
      <dgm:prSet phldrT="[Texte]"/>
      <dgm:spPr/>
      <dgm:t>
        <a:bodyPr/>
        <a:lstStyle/>
        <a:p>
          <a:r>
            <a:rPr lang="fr-FR" dirty="0"/>
            <a:t>Cumule Emploi</a:t>
          </a:r>
        </a:p>
      </dgm:t>
    </dgm:pt>
    <dgm:pt modelId="{36B885AC-FCD6-4BE0-B9A4-EC6541E8E021}" type="parTrans" cxnId="{43E5DCF5-D215-4036-B103-7922DD0319E3}">
      <dgm:prSet/>
      <dgm:spPr/>
      <dgm:t>
        <a:bodyPr/>
        <a:lstStyle/>
        <a:p>
          <a:endParaRPr lang="fr-FR"/>
        </a:p>
      </dgm:t>
    </dgm:pt>
    <dgm:pt modelId="{4CD7B2BC-5F89-40BA-9A7F-13B9F614DE6B}" type="sibTrans" cxnId="{43E5DCF5-D215-4036-B103-7922DD0319E3}">
      <dgm:prSet/>
      <dgm:spPr/>
      <dgm:t>
        <a:bodyPr/>
        <a:lstStyle/>
        <a:p>
          <a:endParaRPr lang="fr-FR"/>
        </a:p>
      </dgm:t>
    </dgm:pt>
    <dgm:pt modelId="{19046748-647B-4D0F-AA1A-B0CD7A07CC7F}">
      <dgm:prSet phldrT="[Texte]"/>
      <dgm:spPr/>
      <dgm:t>
        <a:bodyPr/>
        <a:lstStyle/>
        <a:p>
          <a:r>
            <a:rPr lang="fr-FR" dirty="0"/>
            <a:t>Création</a:t>
          </a:r>
        </a:p>
      </dgm:t>
    </dgm:pt>
    <dgm:pt modelId="{88F412A3-B99C-4AA9-82D4-0E273B768F8D}" type="parTrans" cxnId="{D7D125F0-8725-431E-B59A-D302B785350E}">
      <dgm:prSet/>
      <dgm:spPr/>
      <dgm:t>
        <a:bodyPr/>
        <a:lstStyle/>
        <a:p>
          <a:endParaRPr lang="fr-FR"/>
        </a:p>
      </dgm:t>
    </dgm:pt>
    <dgm:pt modelId="{E8F6790E-F2CF-440A-AECB-73B1062524AA}" type="sibTrans" cxnId="{D7D125F0-8725-431E-B59A-D302B785350E}">
      <dgm:prSet/>
      <dgm:spPr/>
      <dgm:t>
        <a:bodyPr/>
        <a:lstStyle/>
        <a:p>
          <a:endParaRPr lang="fr-FR"/>
        </a:p>
      </dgm:t>
    </dgm:pt>
    <dgm:pt modelId="{A5CFC980-4409-44CE-AF14-68EF1694396B}">
      <dgm:prSet phldrT="[Texte]"/>
      <dgm:spPr/>
      <dgm:t>
        <a:bodyPr/>
        <a:lstStyle/>
        <a:p>
          <a:r>
            <a:rPr lang="fr-FR" dirty="0"/>
            <a:t>Profiter </a:t>
          </a:r>
        </a:p>
      </dgm:t>
    </dgm:pt>
    <dgm:pt modelId="{6F8B8A3D-A73F-498C-BA73-B5CB8F6E3155}" type="parTrans" cxnId="{902BD043-1813-4537-B7DA-CD704D80D52A}">
      <dgm:prSet/>
      <dgm:spPr/>
      <dgm:t>
        <a:bodyPr/>
        <a:lstStyle/>
        <a:p>
          <a:endParaRPr lang="fr-FR"/>
        </a:p>
      </dgm:t>
    </dgm:pt>
    <dgm:pt modelId="{06A00CE9-79F7-4127-B054-AEBE3C0D495A}" type="sibTrans" cxnId="{902BD043-1813-4537-B7DA-CD704D80D52A}">
      <dgm:prSet/>
      <dgm:spPr/>
      <dgm:t>
        <a:bodyPr/>
        <a:lstStyle/>
        <a:p>
          <a:endParaRPr lang="fr-FR"/>
        </a:p>
      </dgm:t>
    </dgm:pt>
    <dgm:pt modelId="{6CA85B90-4A2E-435F-A35A-CF75AA6C7475}">
      <dgm:prSet phldrT="[Texte]"/>
      <dgm:spPr/>
      <dgm:t>
        <a:bodyPr/>
        <a:lstStyle/>
        <a:p>
          <a:r>
            <a:rPr lang="fr-FR" dirty="0"/>
            <a:t>CPF</a:t>
          </a:r>
        </a:p>
      </dgm:t>
    </dgm:pt>
    <dgm:pt modelId="{9C0A8C19-FA31-404B-BC51-9B4AC27161D4}" type="parTrans" cxnId="{F2776DD3-696B-482A-AE8E-DD259D8D5FA2}">
      <dgm:prSet/>
      <dgm:spPr/>
      <dgm:t>
        <a:bodyPr/>
        <a:lstStyle/>
        <a:p>
          <a:endParaRPr lang="fr-FR"/>
        </a:p>
      </dgm:t>
    </dgm:pt>
    <dgm:pt modelId="{B0EBD6F7-01DA-4AC0-99B7-D3965AF59FC6}" type="sibTrans" cxnId="{F2776DD3-696B-482A-AE8E-DD259D8D5FA2}">
      <dgm:prSet/>
      <dgm:spPr/>
      <dgm:t>
        <a:bodyPr/>
        <a:lstStyle/>
        <a:p>
          <a:endParaRPr lang="fr-FR"/>
        </a:p>
      </dgm:t>
    </dgm:pt>
    <dgm:pt modelId="{A09ED06F-B4DB-4958-AE5C-6561B8E78487}">
      <dgm:prSet phldrT="[Texte]"/>
      <dgm:spPr/>
      <dgm:t>
        <a:bodyPr/>
        <a:lstStyle/>
        <a:p>
          <a:r>
            <a:rPr lang="fr-FR" dirty="0"/>
            <a:t>Autre poste</a:t>
          </a:r>
        </a:p>
      </dgm:t>
    </dgm:pt>
    <dgm:pt modelId="{188E6825-1CD8-4F91-9FFE-28DA420A5F27}" type="parTrans" cxnId="{603A9756-3A1F-45AD-977D-AAFD29C7E1D2}">
      <dgm:prSet/>
      <dgm:spPr/>
      <dgm:t>
        <a:bodyPr/>
        <a:lstStyle/>
        <a:p>
          <a:endParaRPr lang="fr-FR"/>
        </a:p>
      </dgm:t>
    </dgm:pt>
    <dgm:pt modelId="{3710E393-87E3-453E-BF03-0D5C5E9C1943}" type="sibTrans" cxnId="{603A9756-3A1F-45AD-977D-AAFD29C7E1D2}">
      <dgm:prSet/>
      <dgm:spPr/>
      <dgm:t>
        <a:bodyPr/>
        <a:lstStyle/>
        <a:p>
          <a:endParaRPr lang="fr-FR"/>
        </a:p>
      </dgm:t>
    </dgm:pt>
    <dgm:pt modelId="{3FF89D87-9281-43D2-A306-8DD7DB5DEBC9}">
      <dgm:prSet phldrT="[Texte]"/>
      <dgm:spPr/>
      <dgm:t>
        <a:bodyPr/>
        <a:lstStyle/>
        <a:p>
          <a:endParaRPr lang="fr-FR" dirty="0"/>
        </a:p>
      </dgm:t>
    </dgm:pt>
    <dgm:pt modelId="{A8906487-36F3-4404-82A4-ABA198216B11}" type="parTrans" cxnId="{BA02425E-119C-495E-86FF-4B19F9D085F7}">
      <dgm:prSet/>
      <dgm:spPr/>
      <dgm:t>
        <a:bodyPr/>
        <a:lstStyle/>
        <a:p>
          <a:endParaRPr lang="fr-FR"/>
        </a:p>
      </dgm:t>
    </dgm:pt>
    <dgm:pt modelId="{3E09C6A0-BC2A-4963-97FF-102B72205C57}" type="sibTrans" cxnId="{BA02425E-119C-495E-86FF-4B19F9D085F7}">
      <dgm:prSet/>
      <dgm:spPr/>
      <dgm:t>
        <a:bodyPr/>
        <a:lstStyle/>
        <a:p>
          <a:endParaRPr lang="fr-FR"/>
        </a:p>
      </dgm:t>
    </dgm:pt>
    <dgm:pt modelId="{419D429F-2587-43BA-9E8B-D46A43B1A875}">
      <dgm:prSet phldrT="[Texte]"/>
      <dgm:spPr/>
      <dgm:t>
        <a:bodyPr/>
        <a:lstStyle/>
        <a:p>
          <a:r>
            <a:rPr lang="fr-FR" dirty="0"/>
            <a:t>Association</a:t>
          </a:r>
        </a:p>
      </dgm:t>
    </dgm:pt>
    <dgm:pt modelId="{93AA0FA2-5FD9-411A-B5D6-D1472A59F342}" type="parTrans" cxnId="{99F8460E-0602-4142-8146-B3124ABE1EFB}">
      <dgm:prSet/>
      <dgm:spPr/>
      <dgm:t>
        <a:bodyPr/>
        <a:lstStyle/>
        <a:p>
          <a:endParaRPr lang="fr-FR"/>
        </a:p>
      </dgm:t>
    </dgm:pt>
    <dgm:pt modelId="{6CB84B34-AF1A-4ACA-8B47-6B00C1FC6E7B}" type="sibTrans" cxnId="{99F8460E-0602-4142-8146-B3124ABE1EFB}">
      <dgm:prSet/>
      <dgm:spPr/>
      <dgm:t>
        <a:bodyPr/>
        <a:lstStyle/>
        <a:p>
          <a:endParaRPr lang="fr-FR"/>
        </a:p>
      </dgm:t>
    </dgm:pt>
    <dgm:pt modelId="{8F5F4E4B-8844-4C3C-B4E2-7E2C469D5AC2}" type="pres">
      <dgm:prSet presAssocID="{F2BFAA18-2E62-466C-A06E-78EAC24543CF}" presName="outerComposite" presStyleCnt="0">
        <dgm:presLayoutVars>
          <dgm:chMax val="2"/>
          <dgm:animLvl val="lvl"/>
          <dgm:resizeHandles val="exact"/>
        </dgm:presLayoutVars>
      </dgm:prSet>
      <dgm:spPr/>
    </dgm:pt>
    <dgm:pt modelId="{4081A5F4-64DD-4862-9B18-1E97ED3F0104}" type="pres">
      <dgm:prSet presAssocID="{F2BFAA18-2E62-466C-A06E-78EAC24543CF}" presName="dummyMaxCanvas" presStyleCnt="0"/>
      <dgm:spPr/>
    </dgm:pt>
    <dgm:pt modelId="{E2F896FD-BA4D-4426-AB51-79962B271D92}" type="pres">
      <dgm:prSet presAssocID="{F2BFAA18-2E62-466C-A06E-78EAC24543CF}" presName="parentComposite" presStyleCnt="0"/>
      <dgm:spPr/>
    </dgm:pt>
    <dgm:pt modelId="{9B0CA68F-774B-4669-AB80-ED57757ECAE7}" type="pres">
      <dgm:prSet presAssocID="{F2BFAA18-2E62-466C-A06E-78EAC24543CF}" presName="parent1" presStyleLbl="alignAccFollowNode1" presStyleIdx="0" presStyleCnt="4">
        <dgm:presLayoutVars>
          <dgm:chMax val="4"/>
        </dgm:presLayoutVars>
      </dgm:prSet>
      <dgm:spPr/>
    </dgm:pt>
    <dgm:pt modelId="{C6A6F520-59F1-464A-A6D6-B301716DAD10}" type="pres">
      <dgm:prSet presAssocID="{F2BFAA18-2E62-466C-A06E-78EAC24543CF}" presName="parent2" presStyleLbl="alignAccFollowNode1" presStyleIdx="1" presStyleCnt="4">
        <dgm:presLayoutVars>
          <dgm:chMax val="4"/>
        </dgm:presLayoutVars>
      </dgm:prSet>
      <dgm:spPr/>
    </dgm:pt>
    <dgm:pt modelId="{B3558E8C-865E-4E66-999C-AF3408CE994A}" type="pres">
      <dgm:prSet presAssocID="{F2BFAA18-2E62-466C-A06E-78EAC24543CF}" presName="childrenComposite" presStyleCnt="0"/>
      <dgm:spPr/>
    </dgm:pt>
    <dgm:pt modelId="{549A2F55-7D39-441D-B548-01E8C80E5303}" type="pres">
      <dgm:prSet presAssocID="{F2BFAA18-2E62-466C-A06E-78EAC24543CF}" presName="dummyMaxCanvas_ChildArea" presStyleCnt="0"/>
      <dgm:spPr/>
    </dgm:pt>
    <dgm:pt modelId="{F9736266-5371-4F71-9A42-40E8D41C599F}" type="pres">
      <dgm:prSet presAssocID="{F2BFAA18-2E62-466C-A06E-78EAC24543CF}" presName="fulcrum" presStyleLbl="alignAccFollowNode1" presStyleIdx="2" presStyleCnt="4" custLinFactNeighborY="11013">
        <dgm:style>
          <a:lnRef idx="0">
            <a:schemeClr val="accent1"/>
          </a:lnRef>
          <a:fillRef idx="3">
            <a:schemeClr val="accent1"/>
          </a:fillRef>
          <a:effectRef idx="3">
            <a:schemeClr val="accent1"/>
          </a:effectRef>
          <a:fontRef idx="minor">
            <a:schemeClr val="lt1"/>
          </a:fontRef>
        </dgm:style>
      </dgm:prSet>
      <dgm:spPr/>
    </dgm:pt>
    <dgm:pt modelId="{FB6E7EF3-17C3-4635-AE92-512E54025836}" type="pres">
      <dgm:prSet presAssocID="{F2BFAA18-2E62-466C-A06E-78EAC24543CF}" presName="balance_44" presStyleLbl="alignAccFollowNode1" presStyleIdx="3" presStyleCnt="4" custLinFactNeighborY="27169">
        <dgm:presLayoutVars>
          <dgm:bulletEnabled val="1"/>
        </dgm:presLayoutVars>
        <dgm:style>
          <a:lnRef idx="0">
            <a:schemeClr val="accent1"/>
          </a:lnRef>
          <a:fillRef idx="3">
            <a:schemeClr val="accent1"/>
          </a:fillRef>
          <a:effectRef idx="3">
            <a:schemeClr val="accent1"/>
          </a:effectRef>
          <a:fontRef idx="minor">
            <a:schemeClr val="lt1"/>
          </a:fontRef>
        </dgm:style>
      </dgm:prSet>
      <dgm:spPr/>
    </dgm:pt>
    <dgm:pt modelId="{ABEEF2FD-F3B3-4225-8CB1-D29D8BC444B2}" type="pres">
      <dgm:prSet presAssocID="{F2BFAA18-2E62-466C-A06E-78EAC24543CF}" presName="right_44_1" presStyleLbl="node1" presStyleIdx="0" presStyleCnt="8">
        <dgm:presLayoutVars>
          <dgm:bulletEnabled val="1"/>
        </dgm:presLayoutVars>
      </dgm:prSet>
      <dgm:spPr/>
    </dgm:pt>
    <dgm:pt modelId="{0CFD8B9D-2449-432B-B72F-297AF64155FE}" type="pres">
      <dgm:prSet presAssocID="{F2BFAA18-2E62-466C-A06E-78EAC24543CF}" presName="right_44_2" presStyleLbl="node1" presStyleIdx="1" presStyleCnt="8">
        <dgm:presLayoutVars>
          <dgm:bulletEnabled val="1"/>
        </dgm:presLayoutVars>
      </dgm:prSet>
      <dgm:spPr/>
    </dgm:pt>
    <dgm:pt modelId="{9592006E-DB24-4B44-92C2-BB2B82E9C334}" type="pres">
      <dgm:prSet presAssocID="{F2BFAA18-2E62-466C-A06E-78EAC24543CF}" presName="right_44_3" presStyleLbl="node1" presStyleIdx="2" presStyleCnt="8">
        <dgm:presLayoutVars>
          <dgm:bulletEnabled val="1"/>
        </dgm:presLayoutVars>
      </dgm:prSet>
      <dgm:spPr/>
    </dgm:pt>
    <dgm:pt modelId="{414D78BF-0C8C-4645-ABBE-61D7DBC53BCE}" type="pres">
      <dgm:prSet presAssocID="{F2BFAA18-2E62-466C-A06E-78EAC24543CF}" presName="right_44_4" presStyleLbl="node1" presStyleIdx="3" presStyleCnt="8">
        <dgm:presLayoutVars>
          <dgm:bulletEnabled val="1"/>
        </dgm:presLayoutVars>
      </dgm:prSet>
      <dgm:spPr/>
    </dgm:pt>
    <dgm:pt modelId="{2EFBCEB6-BC48-4C66-A7A5-5D08111FAACE}" type="pres">
      <dgm:prSet presAssocID="{F2BFAA18-2E62-466C-A06E-78EAC24543CF}" presName="left_44_1" presStyleLbl="node1" presStyleIdx="4" presStyleCnt="8">
        <dgm:presLayoutVars>
          <dgm:bulletEnabled val="1"/>
        </dgm:presLayoutVars>
      </dgm:prSet>
      <dgm:spPr/>
    </dgm:pt>
    <dgm:pt modelId="{5E3E1ACC-9CEB-49C5-8635-9FD240512287}" type="pres">
      <dgm:prSet presAssocID="{F2BFAA18-2E62-466C-A06E-78EAC24543CF}" presName="left_44_2" presStyleLbl="node1" presStyleIdx="5" presStyleCnt="8">
        <dgm:presLayoutVars>
          <dgm:bulletEnabled val="1"/>
        </dgm:presLayoutVars>
      </dgm:prSet>
      <dgm:spPr/>
    </dgm:pt>
    <dgm:pt modelId="{B9ECD98D-6B12-48B9-9F63-0A742F099040}" type="pres">
      <dgm:prSet presAssocID="{F2BFAA18-2E62-466C-A06E-78EAC24543CF}" presName="left_44_3" presStyleLbl="node1" presStyleIdx="6" presStyleCnt="8">
        <dgm:presLayoutVars>
          <dgm:bulletEnabled val="1"/>
        </dgm:presLayoutVars>
      </dgm:prSet>
      <dgm:spPr/>
    </dgm:pt>
    <dgm:pt modelId="{BCBC21EF-BC94-4C88-BAAC-56A7F13F68BF}" type="pres">
      <dgm:prSet presAssocID="{F2BFAA18-2E62-466C-A06E-78EAC24543CF}" presName="left_44_4" presStyleLbl="node1" presStyleIdx="7" presStyleCnt="8">
        <dgm:presLayoutVars>
          <dgm:bulletEnabled val="1"/>
        </dgm:presLayoutVars>
      </dgm:prSet>
      <dgm:spPr/>
    </dgm:pt>
  </dgm:ptLst>
  <dgm:cxnLst>
    <dgm:cxn modelId="{99F8460E-0602-4142-8146-B3124ABE1EFB}" srcId="{A3153E8B-C79A-4401-99E8-8B1DE730639C}" destId="{419D429F-2587-43BA-9E8B-D46A43B1A875}" srcOrd="2" destOrd="0" parTransId="{93AA0FA2-5FD9-411A-B5D6-D1472A59F342}" sibTransId="{6CB84B34-AF1A-4ACA-8B47-6B00C1FC6E7B}"/>
    <dgm:cxn modelId="{EDB6AC0E-0101-480B-A169-EDB2F4CBCEDC}" type="presOf" srcId="{A3BBC261-7BA9-4194-BE5B-B4EEEECC2753}" destId="{9B0CA68F-774B-4669-AB80-ED57757ECAE7}" srcOrd="0" destOrd="0" presId="urn:microsoft.com/office/officeart/2005/8/layout/balance1"/>
    <dgm:cxn modelId="{0CE61A13-B669-4DE4-8F82-79D7D1961E16}" type="presOf" srcId="{419D429F-2587-43BA-9E8B-D46A43B1A875}" destId="{9592006E-DB24-4B44-92C2-BB2B82E9C334}" srcOrd="0" destOrd="0" presId="urn:microsoft.com/office/officeart/2005/8/layout/balance1"/>
    <dgm:cxn modelId="{ED545718-F0FA-4E3A-ACD1-9FACDABC1564}" type="presOf" srcId="{19046748-647B-4D0F-AA1A-B0CD7A07CC7F}" destId="{0CFD8B9D-2449-432B-B72F-297AF64155FE}" srcOrd="0" destOrd="0" presId="urn:microsoft.com/office/officeart/2005/8/layout/balance1"/>
    <dgm:cxn modelId="{529BD11A-0DA9-4D4F-9C5B-8BF9D0C0EADA}" type="presOf" srcId="{A3153E8B-C79A-4401-99E8-8B1DE730639C}" destId="{C6A6F520-59F1-464A-A6D6-B301716DAD10}" srcOrd="0" destOrd="0" presId="urn:microsoft.com/office/officeart/2005/8/layout/balance1"/>
    <dgm:cxn modelId="{E6D4392D-B3F4-44F3-B6FD-57625DEF5603}" srcId="{F2BFAA18-2E62-466C-A06E-78EAC24543CF}" destId="{A3153E8B-C79A-4401-99E8-8B1DE730639C}" srcOrd="1" destOrd="0" parTransId="{2F6BD1B3-8C69-4FDC-8E79-0AF2FD7F14A8}" sibTransId="{C14705FB-0A44-4AD1-B41A-B9C30DDFBA0F}"/>
    <dgm:cxn modelId="{A808962D-6205-4A9C-A92B-CF16CC0CACBA}" type="presOf" srcId="{6CA85B90-4A2E-435F-A35A-CF75AA6C7475}" destId="{B9ECD98D-6B12-48B9-9F63-0A742F099040}" srcOrd="0" destOrd="0" presId="urn:microsoft.com/office/officeart/2005/8/layout/balance1"/>
    <dgm:cxn modelId="{561FCA31-1196-4B72-8717-D9D39EC754EC}" srcId="{A3BBC261-7BA9-4194-BE5B-B4EEEECC2753}" destId="{B0DABCA7-F67E-4E83-B081-0696B7DECFAC}" srcOrd="0" destOrd="0" parTransId="{086A0F9E-4045-42C3-8BAF-8E98ECADB976}" sibTransId="{86F903BA-0EEE-4C60-8F68-AEC56B7E8F94}"/>
    <dgm:cxn modelId="{BA02425E-119C-495E-86FF-4B19F9D085F7}" srcId="{A3BBC261-7BA9-4194-BE5B-B4EEEECC2753}" destId="{3FF89D87-9281-43D2-A306-8DD7DB5DEBC9}" srcOrd="4" destOrd="0" parTransId="{A8906487-36F3-4404-82A4-ABA198216B11}" sibTransId="{3E09C6A0-BC2A-4963-97FF-102B72205C57}"/>
    <dgm:cxn modelId="{34529462-B77F-4354-A656-F00272DF183F}" srcId="{F2BFAA18-2E62-466C-A06E-78EAC24543CF}" destId="{A3BBC261-7BA9-4194-BE5B-B4EEEECC2753}" srcOrd="0" destOrd="0" parTransId="{487AE818-50FD-4CE1-948F-D93D5BBCC919}" sibTransId="{F13B2538-0853-430C-9F9A-03AEFB556CF4}"/>
    <dgm:cxn modelId="{79B0A842-6F8B-4BBE-B3B1-5404C39F7674}" type="presOf" srcId="{F2BFAA18-2E62-466C-A06E-78EAC24543CF}" destId="{8F5F4E4B-8844-4C3C-B4E2-7E2C469D5AC2}" srcOrd="0" destOrd="0" presId="urn:microsoft.com/office/officeart/2005/8/layout/balance1"/>
    <dgm:cxn modelId="{902BD043-1813-4537-B7DA-CD704D80D52A}" srcId="{A3153E8B-C79A-4401-99E8-8B1DE730639C}" destId="{A5CFC980-4409-44CE-AF14-68EF1694396B}" srcOrd="3" destOrd="0" parTransId="{6F8B8A3D-A73F-498C-BA73-B5CB8F6E3155}" sibTransId="{06A00CE9-79F7-4127-B054-AEBE3C0D495A}"/>
    <dgm:cxn modelId="{D7D0A250-CEC6-45FB-AF7B-586FA54683AF}" type="presOf" srcId="{B0DABCA7-F67E-4E83-B081-0696B7DECFAC}" destId="{2EFBCEB6-BC48-4C66-A7A5-5D08111FAACE}" srcOrd="0" destOrd="0" presId="urn:microsoft.com/office/officeart/2005/8/layout/balance1"/>
    <dgm:cxn modelId="{603A9756-3A1F-45AD-977D-AAFD29C7E1D2}" srcId="{A3BBC261-7BA9-4194-BE5B-B4EEEECC2753}" destId="{A09ED06F-B4DB-4958-AE5C-6561B8E78487}" srcOrd="3" destOrd="0" parTransId="{188E6825-1CD8-4F91-9FFE-28DA420A5F27}" sibTransId="{3710E393-87E3-453E-BF03-0D5C5E9C1943}"/>
    <dgm:cxn modelId="{994CB279-1077-4F2E-BB53-296B5EADD6D0}" type="presOf" srcId="{B092CB9A-4838-413A-82E0-5AD9AFDC83C6}" destId="{5E3E1ACC-9CEB-49C5-8635-9FD240512287}" srcOrd="0" destOrd="0" presId="urn:microsoft.com/office/officeart/2005/8/layout/balance1"/>
    <dgm:cxn modelId="{24A7487D-8353-45F1-89C2-1B7CF6338748}" type="presOf" srcId="{A09ED06F-B4DB-4958-AE5C-6561B8E78487}" destId="{BCBC21EF-BC94-4C88-BAAC-56A7F13F68BF}" srcOrd="0" destOrd="0" presId="urn:microsoft.com/office/officeart/2005/8/layout/balance1"/>
    <dgm:cxn modelId="{F9FC3D8A-709A-4391-B161-F12A44311013}" type="presOf" srcId="{0378346C-5424-4B03-BBB2-D9396972126C}" destId="{ABEEF2FD-F3B3-4225-8CB1-D29D8BC444B2}" srcOrd="0" destOrd="0" presId="urn:microsoft.com/office/officeart/2005/8/layout/balance1"/>
    <dgm:cxn modelId="{6583F9A9-A211-43AF-84C1-9348CE2CAFA5}" srcId="{A3BBC261-7BA9-4194-BE5B-B4EEEECC2753}" destId="{B092CB9A-4838-413A-82E0-5AD9AFDC83C6}" srcOrd="1" destOrd="0" parTransId="{80687D8A-97B8-4D7F-B580-7BBED4DDD47F}" sibTransId="{563A803C-4151-4F5F-8BCA-BD843C4684FB}"/>
    <dgm:cxn modelId="{F2776DD3-696B-482A-AE8E-DD259D8D5FA2}" srcId="{A3BBC261-7BA9-4194-BE5B-B4EEEECC2753}" destId="{6CA85B90-4A2E-435F-A35A-CF75AA6C7475}" srcOrd="2" destOrd="0" parTransId="{9C0A8C19-FA31-404B-BC51-9B4AC27161D4}" sibTransId="{B0EBD6F7-01DA-4AC0-99B7-D3965AF59FC6}"/>
    <dgm:cxn modelId="{D7D125F0-8725-431E-B59A-D302B785350E}" srcId="{A3153E8B-C79A-4401-99E8-8B1DE730639C}" destId="{19046748-647B-4D0F-AA1A-B0CD7A07CC7F}" srcOrd="1" destOrd="0" parTransId="{88F412A3-B99C-4AA9-82D4-0E273B768F8D}" sibTransId="{E8F6790E-F2CF-440A-AECB-73B1062524AA}"/>
    <dgm:cxn modelId="{30D7B3F5-3CDB-477F-A5CD-E3349CAA06AF}" type="presOf" srcId="{A5CFC980-4409-44CE-AF14-68EF1694396B}" destId="{414D78BF-0C8C-4645-ABBE-61D7DBC53BCE}" srcOrd="0" destOrd="0" presId="urn:microsoft.com/office/officeart/2005/8/layout/balance1"/>
    <dgm:cxn modelId="{43E5DCF5-D215-4036-B103-7922DD0319E3}" srcId="{A3153E8B-C79A-4401-99E8-8B1DE730639C}" destId="{0378346C-5424-4B03-BBB2-D9396972126C}" srcOrd="0" destOrd="0" parTransId="{36B885AC-FCD6-4BE0-B9A4-EC6541E8E021}" sibTransId="{4CD7B2BC-5F89-40BA-9A7F-13B9F614DE6B}"/>
    <dgm:cxn modelId="{6D081F63-A704-4913-AFEC-7485A5178806}" type="presParOf" srcId="{8F5F4E4B-8844-4C3C-B4E2-7E2C469D5AC2}" destId="{4081A5F4-64DD-4862-9B18-1E97ED3F0104}" srcOrd="0" destOrd="0" presId="urn:microsoft.com/office/officeart/2005/8/layout/balance1"/>
    <dgm:cxn modelId="{77D80085-996B-4A09-B049-F6ADD3D83ABC}" type="presParOf" srcId="{8F5F4E4B-8844-4C3C-B4E2-7E2C469D5AC2}" destId="{E2F896FD-BA4D-4426-AB51-79962B271D92}" srcOrd="1" destOrd="0" presId="urn:microsoft.com/office/officeart/2005/8/layout/balance1"/>
    <dgm:cxn modelId="{EB56227B-CF0B-4618-8B29-2895CBBDD755}" type="presParOf" srcId="{E2F896FD-BA4D-4426-AB51-79962B271D92}" destId="{9B0CA68F-774B-4669-AB80-ED57757ECAE7}" srcOrd="0" destOrd="0" presId="urn:microsoft.com/office/officeart/2005/8/layout/balance1"/>
    <dgm:cxn modelId="{CB1B137F-2432-4D35-A966-45A4A9BD2BB6}" type="presParOf" srcId="{E2F896FD-BA4D-4426-AB51-79962B271D92}" destId="{C6A6F520-59F1-464A-A6D6-B301716DAD10}" srcOrd="1" destOrd="0" presId="urn:microsoft.com/office/officeart/2005/8/layout/balance1"/>
    <dgm:cxn modelId="{1322889A-9D95-4BCA-9A38-3793B9AA7BBB}" type="presParOf" srcId="{8F5F4E4B-8844-4C3C-B4E2-7E2C469D5AC2}" destId="{B3558E8C-865E-4E66-999C-AF3408CE994A}" srcOrd="2" destOrd="0" presId="urn:microsoft.com/office/officeart/2005/8/layout/balance1"/>
    <dgm:cxn modelId="{F729AD82-91B5-4FE1-9D7B-E2B1190EDE4D}" type="presParOf" srcId="{B3558E8C-865E-4E66-999C-AF3408CE994A}" destId="{549A2F55-7D39-441D-B548-01E8C80E5303}" srcOrd="0" destOrd="0" presId="urn:microsoft.com/office/officeart/2005/8/layout/balance1"/>
    <dgm:cxn modelId="{0C71E768-B1F3-4D89-A683-B85FD782CFBC}" type="presParOf" srcId="{B3558E8C-865E-4E66-999C-AF3408CE994A}" destId="{F9736266-5371-4F71-9A42-40E8D41C599F}" srcOrd="1" destOrd="0" presId="urn:microsoft.com/office/officeart/2005/8/layout/balance1"/>
    <dgm:cxn modelId="{3C6F1376-BE96-4760-AB52-70B76E777A6A}" type="presParOf" srcId="{B3558E8C-865E-4E66-999C-AF3408CE994A}" destId="{FB6E7EF3-17C3-4635-AE92-512E54025836}" srcOrd="2" destOrd="0" presId="urn:microsoft.com/office/officeart/2005/8/layout/balance1"/>
    <dgm:cxn modelId="{53B0784D-360D-4FDC-B868-E1A97D0899A9}" type="presParOf" srcId="{B3558E8C-865E-4E66-999C-AF3408CE994A}" destId="{ABEEF2FD-F3B3-4225-8CB1-D29D8BC444B2}" srcOrd="3" destOrd="0" presId="urn:microsoft.com/office/officeart/2005/8/layout/balance1"/>
    <dgm:cxn modelId="{C90AD0F7-079B-45C7-8B25-569AD49C82C5}" type="presParOf" srcId="{B3558E8C-865E-4E66-999C-AF3408CE994A}" destId="{0CFD8B9D-2449-432B-B72F-297AF64155FE}" srcOrd="4" destOrd="0" presId="urn:microsoft.com/office/officeart/2005/8/layout/balance1"/>
    <dgm:cxn modelId="{A34FA830-7200-4CF0-BDA4-55F4253C924B}" type="presParOf" srcId="{B3558E8C-865E-4E66-999C-AF3408CE994A}" destId="{9592006E-DB24-4B44-92C2-BB2B82E9C334}" srcOrd="5" destOrd="0" presId="urn:microsoft.com/office/officeart/2005/8/layout/balance1"/>
    <dgm:cxn modelId="{3C3A72EB-8ED0-414C-9148-BE3BC1C7A303}" type="presParOf" srcId="{B3558E8C-865E-4E66-999C-AF3408CE994A}" destId="{414D78BF-0C8C-4645-ABBE-61D7DBC53BCE}" srcOrd="6" destOrd="0" presId="urn:microsoft.com/office/officeart/2005/8/layout/balance1"/>
    <dgm:cxn modelId="{99FA03C5-7097-4054-B94B-D83A26EF400D}" type="presParOf" srcId="{B3558E8C-865E-4E66-999C-AF3408CE994A}" destId="{2EFBCEB6-BC48-4C66-A7A5-5D08111FAACE}" srcOrd="7" destOrd="0" presId="urn:microsoft.com/office/officeart/2005/8/layout/balance1"/>
    <dgm:cxn modelId="{5EF0BDC8-D613-4E1D-9537-1562B688483C}" type="presParOf" srcId="{B3558E8C-865E-4E66-999C-AF3408CE994A}" destId="{5E3E1ACC-9CEB-49C5-8635-9FD240512287}" srcOrd="8" destOrd="0" presId="urn:microsoft.com/office/officeart/2005/8/layout/balance1"/>
    <dgm:cxn modelId="{2459733C-539A-4615-B9B2-8FEFDD104718}" type="presParOf" srcId="{B3558E8C-865E-4E66-999C-AF3408CE994A}" destId="{B9ECD98D-6B12-48B9-9F63-0A742F099040}" srcOrd="9" destOrd="0" presId="urn:microsoft.com/office/officeart/2005/8/layout/balance1"/>
    <dgm:cxn modelId="{7DA15B02-29F1-4214-927C-9A6B763AC431}" type="presParOf" srcId="{B3558E8C-865E-4E66-999C-AF3408CE994A}" destId="{BCBC21EF-BC94-4C88-BAAC-56A7F13F68BF}" srcOrd="10" destOrd="0" presId="urn:microsoft.com/office/officeart/2005/8/layout/balance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5756605-E99C-4B19-A9CE-6377C4652B08}" type="doc">
      <dgm:prSet loTypeId="urn:microsoft.com/office/officeart/2005/8/layout/process1" loCatId="process" qsTypeId="urn:microsoft.com/office/officeart/2005/8/quickstyle/3d1" qsCatId="3D" csTypeId="urn:microsoft.com/office/officeart/2005/8/colors/accent1_2" csCatId="accent1" phldr="1"/>
      <dgm:spPr/>
      <dgm:t>
        <a:bodyPr/>
        <a:lstStyle/>
        <a:p>
          <a:endParaRPr lang="fr-FR"/>
        </a:p>
      </dgm:t>
    </dgm:pt>
    <dgm:pt modelId="{125E2260-6532-4F06-A371-B15288DDB664}">
      <dgm:prSet phldrT="[Texte]" custT="1"/>
      <dgm:spPr/>
      <dgm:t>
        <a:bodyPr/>
        <a:lstStyle/>
        <a:p>
          <a:r>
            <a:rPr lang="fr-FR" sz="1400" dirty="0">
              <a:latin typeface="+mn-lt"/>
            </a:rPr>
            <a:t>Notre monde est évolutif, ça change souvent et rapidement</a:t>
          </a:r>
        </a:p>
      </dgm:t>
    </dgm:pt>
    <dgm:pt modelId="{B50A2A42-2124-4971-A391-BA50A12F784C}" type="parTrans" cxnId="{F26AEA73-4686-4004-AC58-B07DCCB92651}">
      <dgm:prSet/>
      <dgm:spPr/>
      <dgm:t>
        <a:bodyPr/>
        <a:lstStyle/>
        <a:p>
          <a:endParaRPr lang="fr-FR" sz="1400">
            <a:latin typeface="+mn-lt"/>
          </a:endParaRPr>
        </a:p>
      </dgm:t>
    </dgm:pt>
    <dgm:pt modelId="{4B1D67FF-D733-4210-BC83-200206138747}" type="sibTrans" cxnId="{F26AEA73-4686-4004-AC58-B07DCCB92651}">
      <dgm:prSet/>
      <dgm:spPr/>
      <dgm:t>
        <a:bodyPr/>
        <a:lstStyle/>
        <a:p>
          <a:endParaRPr lang="fr-FR" sz="1400">
            <a:latin typeface="+mn-lt"/>
          </a:endParaRPr>
        </a:p>
      </dgm:t>
    </dgm:pt>
    <dgm:pt modelId="{F58D5EB7-B26D-48E8-9202-28C83C82BE6E}">
      <dgm:prSet phldrT="[Texte]" custT="1"/>
      <dgm:spPr/>
      <dgm:t>
        <a:bodyPr/>
        <a:lstStyle/>
        <a:p>
          <a:r>
            <a:rPr lang="fr-FR" sz="1400" dirty="0">
              <a:latin typeface="+mn-lt"/>
            </a:rPr>
            <a:t>Le changement induit la complexité</a:t>
          </a:r>
        </a:p>
      </dgm:t>
    </dgm:pt>
    <dgm:pt modelId="{525CDB61-EBF1-4263-868C-275A780454BF}" type="parTrans" cxnId="{19EAEC71-AF2E-4E7A-8D38-49175DEB3B6F}">
      <dgm:prSet/>
      <dgm:spPr/>
      <dgm:t>
        <a:bodyPr/>
        <a:lstStyle/>
        <a:p>
          <a:endParaRPr lang="fr-FR" sz="1400">
            <a:latin typeface="+mn-lt"/>
          </a:endParaRPr>
        </a:p>
      </dgm:t>
    </dgm:pt>
    <dgm:pt modelId="{A027DF1F-3D38-4A7B-9266-BF97A7D7E14E}" type="sibTrans" cxnId="{19EAEC71-AF2E-4E7A-8D38-49175DEB3B6F}">
      <dgm:prSet/>
      <dgm:spPr/>
      <dgm:t>
        <a:bodyPr/>
        <a:lstStyle/>
        <a:p>
          <a:endParaRPr lang="fr-FR" sz="1400">
            <a:latin typeface="+mn-lt"/>
          </a:endParaRPr>
        </a:p>
      </dgm:t>
    </dgm:pt>
    <dgm:pt modelId="{E5325A05-5D83-47D8-8547-4B00ADC1B278}">
      <dgm:prSet phldrT="[Texte]" custT="1"/>
      <dgm:spPr/>
      <dgm:t>
        <a:bodyPr/>
        <a:lstStyle/>
        <a:p>
          <a:r>
            <a:rPr lang="fr-FR" sz="1400" dirty="0">
              <a:latin typeface="+mn-lt"/>
            </a:rPr>
            <a:t>La complexité engendre la difficulté à se projeter dans le futur</a:t>
          </a:r>
        </a:p>
      </dgm:t>
    </dgm:pt>
    <dgm:pt modelId="{6101DAAE-18E0-4AA5-B2C7-8F5D026376A8}" type="parTrans" cxnId="{4EE7FFAD-6E36-41D8-8052-AE09A3C006EE}">
      <dgm:prSet/>
      <dgm:spPr/>
      <dgm:t>
        <a:bodyPr/>
        <a:lstStyle/>
        <a:p>
          <a:endParaRPr lang="fr-FR" sz="1400">
            <a:latin typeface="+mn-lt"/>
          </a:endParaRPr>
        </a:p>
      </dgm:t>
    </dgm:pt>
    <dgm:pt modelId="{27AD8678-1E3D-4A05-83EA-CCC3BB47146C}" type="sibTrans" cxnId="{4EE7FFAD-6E36-41D8-8052-AE09A3C006EE}">
      <dgm:prSet/>
      <dgm:spPr/>
      <dgm:t>
        <a:bodyPr/>
        <a:lstStyle/>
        <a:p>
          <a:endParaRPr lang="fr-FR" sz="1400">
            <a:latin typeface="+mn-lt"/>
          </a:endParaRPr>
        </a:p>
      </dgm:t>
    </dgm:pt>
    <dgm:pt modelId="{3EFBD80E-D177-44BC-896C-6281DEECC319}">
      <dgm:prSet phldrT="[Texte]" custT="1"/>
      <dgm:spPr/>
      <dgm:t>
        <a:bodyPr/>
        <a:lstStyle/>
        <a:p>
          <a:r>
            <a:rPr lang="fr-FR" sz="1400" dirty="0">
              <a:latin typeface="+mn-lt"/>
            </a:rPr>
            <a:t>La difficulté à se projeter dans le futur provoque l’émergence des peurs</a:t>
          </a:r>
        </a:p>
      </dgm:t>
    </dgm:pt>
    <dgm:pt modelId="{DCE5998F-E460-4598-B2B6-25D31A915AC2}" type="parTrans" cxnId="{20B6FE24-B295-4B93-9E4F-D02C4AD7313A}">
      <dgm:prSet/>
      <dgm:spPr/>
      <dgm:t>
        <a:bodyPr/>
        <a:lstStyle/>
        <a:p>
          <a:endParaRPr lang="fr-FR" sz="1400">
            <a:latin typeface="+mn-lt"/>
          </a:endParaRPr>
        </a:p>
      </dgm:t>
    </dgm:pt>
    <dgm:pt modelId="{98871D01-5E59-4CD6-8C2A-491F7312E0C5}" type="sibTrans" cxnId="{20B6FE24-B295-4B93-9E4F-D02C4AD7313A}">
      <dgm:prSet/>
      <dgm:spPr/>
      <dgm:t>
        <a:bodyPr/>
        <a:lstStyle/>
        <a:p>
          <a:endParaRPr lang="fr-FR" sz="1400">
            <a:latin typeface="+mn-lt"/>
          </a:endParaRPr>
        </a:p>
      </dgm:t>
    </dgm:pt>
    <dgm:pt modelId="{CBB6090C-C849-4DA2-A855-8FFC5033A70A}">
      <dgm:prSet phldrT="[Texte]" custT="1"/>
      <dgm:spPr/>
      <dgm:t>
        <a:bodyPr/>
        <a:lstStyle/>
        <a:p>
          <a:r>
            <a:rPr lang="fr-FR" sz="1400" dirty="0">
              <a:latin typeface="+mn-lt"/>
            </a:rPr>
            <a:t>L’émergence des peurs conduit à une problématique d’incertitude  identitaire</a:t>
          </a:r>
        </a:p>
      </dgm:t>
    </dgm:pt>
    <dgm:pt modelId="{5AF12B5B-0E63-4A92-AF68-DF107717EF8F}" type="parTrans" cxnId="{6B220CB9-5AE0-448C-B407-9970155CCA46}">
      <dgm:prSet/>
      <dgm:spPr/>
      <dgm:t>
        <a:bodyPr/>
        <a:lstStyle/>
        <a:p>
          <a:endParaRPr lang="fr-FR" sz="1400">
            <a:latin typeface="+mn-lt"/>
          </a:endParaRPr>
        </a:p>
      </dgm:t>
    </dgm:pt>
    <dgm:pt modelId="{D4D0D1E1-B657-44FA-ACD2-114CD3F7C7AF}" type="sibTrans" cxnId="{6B220CB9-5AE0-448C-B407-9970155CCA46}">
      <dgm:prSet/>
      <dgm:spPr/>
      <dgm:t>
        <a:bodyPr/>
        <a:lstStyle/>
        <a:p>
          <a:endParaRPr lang="fr-FR" sz="1400">
            <a:latin typeface="+mn-lt"/>
          </a:endParaRPr>
        </a:p>
      </dgm:t>
    </dgm:pt>
    <dgm:pt modelId="{40479E5E-77CC-41A1-ACF7-9108E8C2F7AB}" type="pres">
      <dgm:prSet presAssocID="{65756605-E99C-4B19-A9CE-6377C4652B08}" presName="Name0" presStyleCnt="0">
        <dgm:presLayoutVars>
          <dgm:dir/>
          <dgm:resizeHandles val="exact"/>
        </dgm:presLayoutVars>
      </dgm:prSet>
      <dgm:spPr/>
    </dgm:pt>
    <dgm:pt modelId="{D5B422DC-4992-4D58-A8CB-C82B58133383}" type="pres">
      <dgm:prSet presAssocID="{125E2260-6532-4F06-A371-B15288DDB664}" presName="node" presStyleLbl="node1" presStyleIdx="0" presStyleCnt="5" custScaleX="123316">
        <dgm:presLayoutVars>
          <dgm:bulletEnabled val="1"/>
        </dgm:presLayoutVars>
      </dgm:prSet>
      <dgm:spPr/>
    </dgm:pt>
    <dgm:pt modelId="{6D0D2D38-6016-4E4D-9B5A-E5AA34514E61}" type="pres">
      <dgm:prSet presAssocID="{4B1D67FF-D733-4210-BC83-200206138747}" presName="sibTrans" presStyleLbl="sibTrans2D1" presStyleIdx="0" presStyleCnt="4"/>
      <dgm:spPr/>
    </dgm:pt>
    <dgm:pt modelId="{6ABC38CC-5892-409D-B470-4688E6E6C160}" type="pres">
      <dgm:prSet presAssocID="{4B1D67FF-D733-4210-BC83-200206138747}" presName="connectorText" presStyleLbl="sibTrans2D1" presStyleIdx="0" presStyleCnt="4"/>
      <dgm:spPr/>
    </dgm:pt>
    <dgm:pt modelId="{12C7E4F6-3DEF-4A46-81AA-511BA5C55BE8}" type="pres">
      <dgm:prSet presAssocID="{F58D5EB7-B26D-48E8-9202-28C83C82BE6E}" presName="node" presStyleLbl="node1" presStyleIdx="1" presStyleCnt="5" custScaleX="123927">
        <dgm:presLayoutVars>
          <dgm:bulletEnabled val="1"/>
        </dgm:presLayoutVars>
      </dgm:prSet>
      <dgm:spPr/>
    </dgm:pt>
    <dgm:pt modelId="{8681E88A-7291-4297-AAD5-D08CAC794530}" type="pres">
      <dgm:prSet presAssocID="{A027DF1F-3D38-4A7B-9266-BF97A7D7E14E}" presName="sibTrans" presStyleLbl="sibTrans2D1" presStyleIdx="1" presStyleCnt="4"/>
      <dgm:spPr/>
    </dgm:pt>
    <dgm:pt modelId="{790D8010-85CA-4195-A773-E691094EFB35}" type="pres">
      <dgm:prSet presAssocID="{A027DF1F-3D38-4A7B-9266-BF97A7D7E14E}" presName="connectorText" presStyleLbl="sibTrans2D1" presStyleIdx="1" presStyleCnt="4"/>
      <dgm:spPr/>
    </dgm:pt>
    <dgm:pt modelId="{7EC4ECCB-5E05-47C3-8EE7-7B9DE8F785D4}" type="pres">
      <dgm:prSet presAssocID="{E5325A05-5D83-47D8-8547-4B00ADC1B278}" presName="node" presStyleLbl="node1" presStyleIdx="2" presStyleCnt="5" custScaleX="121554">
        <dgm:presLayoutVars>
          <dgm:bulletEnabled val="1"/>
        </dgm:presLayoutVars>
      </dgm:prSet>
      <dgm:spPr/>
    </dgm:pt>
    <dgm:pt modelId="{79BD677B-3F95-4747-99FE-631ACCD900A6}" type="pres">
      <dgm:prSet presAssocID="{27AD8678-1E3D-4A05-83EA-CCC3BB47146C}" presName="sibTrans" presStyleLbl="sibTrans2D1" presStyleIdx="2" presStyleCnt="4"/>
      <dgm:spPr/>
    </dgm:pt>
    <dgm:pt modelId="{522A8FE5-6FC7-43CD-A7D9-137CD4448363}" type="pres">
      <dgm:prSet presAssocID="{27AD8678-1E3D-4A05-83EA-CCC3BB47146C}" presName="connectorText" presStyleLbl="sibTrans2D1" presStyleIdx="2" presStyleCnt="4"/>
      <dgm:spPr/>
    </dgm:pt>
    <dgm:pt modelId="{F757736B-4EB0-4D2A-8B47-C43558EF00A3}" type="pres">
      <dgm:prSet presAssocID="{3EFBD80E-D177-44BC-896C-6281DEECC319}" presName="node" presStyleLbl="node1" presStyleIdx="3" presStyleCnt="5" custScaleX="130754">
        <dgm:presLayoutVars>
          <dgm:bulletEnabled val="1"/>
        </dgm:presLayoutVars>
      </dgm:prSet>
      <dgm:spPr/>
    </dgm:pt>
    <dgm:pt modelId="{7ED90E3B-010B-42CA-90E7-89A0588D29E1}" type="pres">
      <dgm:prSet presAssocID="{98871D01-5E59-4CD6-8C2A-491F7312E0C5}" presName="sibTrans" presStyleLbl="sibTrans2D1" presStyleIdx="3" presStyleCnt="4"/>
      <dgm:spPr/>
    </dgm:pt>
    <dgm:pt modelId="{2F48BE62-4BB2-4B5D-8EEF-E0C6C41BCBD3}" type="pres">
      <dgm:prSet presAssocID="{98871D01-5E59-4CD6-8C2A-491F7312E0C5}" presName="connectorText" presStyleLbl="sibTrans2D1" presStyleIdx="3" presStyleCnt="4"/>
      <dgm:spPr/>
    </dgm:pt>
    <dgm:pt modelId="{D7619032-33F6-4E66-9ACE-2D8C24652B56}" type="pres">
      <dgm:prSet presAssocID="{CBB6090C-C849-4DA2-A855-8FFC5033A70A}" presName="node" presStyleLbl="node1" presStyleIdx="4" presStyleCnt="5" custScaleX="130272">
        <dgm:presLayoutVars>
          <dgm:bulletEnabled val="1"/>
        </dgm:presLayoutVars>
      </dgm:prSet>
      <dgm:spPr/>
    </dgm:pt>
  </dgm:ptLst>
  <dgm:cxnLst>
    <dgm:cxn modelId="{B486CA01-2EB0-49B3-9395-1DE20DFB37AF}" type="presOf" srcId="{E5325A05-5D83-47D8-8547-4B00ADC1B278}" destId="{7EC4ECCB-5E05-47C3-8EE7-7B9DE8F785D4}" srcOrd="0" destOrd="0" presId="urn:microsoft.com/office/officeart/2005/8/layout/process1"/>
    <dgm:cxn modelId="{464E4412-C91A-417D-A724-26957141F539}" type="presOf" srcId="{125E2260-6532-4F06-A371-B15288DDB664}" destId="{D5B422DC-4992-4D58-A8CB-C82B58133383}" srcOrd="0" destOrd="0" presId="urn:microsoft.com/office/officeart/2005/8/layout/process1"/>
    <dgm:cxn modelId="{4B5AB31B-A2F7-4F09-9D65-C9E315F1A42F}" type="presOf" srcId="{CBB6090C-C849-4DA2-A855-8FFC5033A70A}" destId="{D7619032-33F6-4E66-9ACE-2D8C24652B56}" srcOrd="0" destOrd="0" presId="urn:microsoft.com/office/officeart/2005/8/layout/process1"/>
    <dgm:cxn modelId="{20B6FE24-B295-4B93-9E4F-D02C4AD7313A}" srcId="{65756605-E99C-4B19-A9CE-6377C4652B08}" destId="{3EFBD80E-D177-44BC-896C-6281DEECC319}" srcOrd="3" destOrd="0" parTransId="{DCE5998F-E460-4598-B2B6-25D31A915AC2}" sibTransId="{98871D01-5E59-4CD6-8C2A-491F7312E0C5}"/>
    <dgm:cxn modelId="{51370F29-9363-4D74-881A-C8BC4A9EF17C}" type="presOf" srcId="{F58D5EB7-B26D-48E8-9202-28C83C82BE6E}" destId="{12C7E4F6-3DEF-4A46-81AA-511BA5C55BE8}" srcOrd="0" destOrd="0" presId="urn:microsoft.com/office/officeart/2005/8/layout/process1"/>
    <dgm:cxn modelId="{5EDD4030-06B6-4CA5-8AD1-01CF7B602D59}" type="presOf" srcId="{27AD8678-1E3D-4A05-83EA-CCC3BB47146C}" destId="{522A8FE5-6FC7-43CD-A7D9-137CD4448363}" srcOrd="1" destOrd="0" presId="urn:microsoft.com/office/officeart/2005/8/layout/process1"/>
    <dgm:cxn modelId="{DB36C334-C857-4434-89DA-661B46647676}" type="presOf" srcId="{98871D01-5E59-4CD6-8C2A-491F7312E0C5}" destId="{2F48BE62-4BB2-4B5D-8EEF-E0C6C41BCBD3}" srcOrd="1" destOrd="0" presId="urn:microsoft.com/office/officeart/2005/8/layout/process1"/>
    <dgm:cxn modelId="{1122C13A-7F6C-4968-8D9F-544C7EEE4012}" type="presOf" srcId="{65756605-E99C-4B19-A9CE-6377C4652B08}" destId="{40479E5E-77CC-41A1-ACF7-9108E8C2F7AB}" srcOrd="0" destOrd="0" presId="urn:microsoft.com/office/officeart/2005/8/layout/process1"/>
    <dgm:cxn modelId="{19EAEC71-AF2E-4E7A-8D38-49175DEB3B6F}" srcId="{65756605-E99C-4B19-A9CE-6377C4652B08}" destId="{F58D5EB7-B26D-48E8-9202-28C83C82BE6E}" srcOrd="1" destOrd="0" parTransId="{525CDB61-EBF1-4263-868C-275A780454BF}" sibTransId="{A027DF1F-3D38-4A7B-9266-BF97A7D7E14E}"/>
    <dgm:cxn modelId="{F26AEA73-4686-4004-AC58-B07DCCB92651}" srcId="{65756605-E99C-4B19-A9CE-6377C4652B08}" destId="{125E2260-6532-4F06-A371-B15288DDB664}" srcOrd="0" destOrd="0" parTransId="{B50A2A42-2124-4971-A391-BA50A12F784C}" sibTransId="{4B1D67FF-D733-4210-BC83-200206138747}"/>
    <dgm:cxn modelId="{4BD40B77-8937-43BB-85E3-24F476FA7C69}" type="presOf" srcId="{3EFBD80E-D177-44BC-896C-6281DEECC319}" destId="{F757736B-4EB0-4D2A-8B47-C43558EF00A3}" srcOrd="0" destOrd="0" presId="urn:microsoft.com/office/officeart/2005/8/layout/process1"/>
    <dgm:cxn modelId="{6101C959-D886-4BD3-B5C1-34C0C00A9F3E}" type="presOf" srcId="{27AD8678-1E3D-4A05-83EA-CCC3BB47146C}" destId="{79BD677B-3F95-4747-99FE-631ACCD900A6}" srcOrd="0" destOrd="0" presId="urn:microsoft.com/office/officeart/2005/8/layout/process1"/>
    <dgm:cxn modelId="{FB40B58D-2093-420A-870E-68D9DDF68903}" type="presOf" srcId="{98871D01-5E59-4CD6-8C2A-491F7312E0C5}" destId="{7ED90E3B-010B-42CA-90E7-89A0588D29E1}" srcOrd="0" destOrd="0" presId="urn:microsoft.com/office/officeart/2005/8/layout/process1"/>
    <dgm:cxn modelId="{629EFF9B-AAC2-4DD4-A43B-89B95341370B}" type="presOf" srcId="{4B1D67FF-D733-4210-BC83-200206138747}" destId="{6ABC38CC-5892-409D-B470-4688E6E6C160}" srcOrd="1" destOrd="0" presId="urn:microsoft.com/office/officeart/2005/8/layout/process1"/>
    <dgm:cxn modelId="{E6C24EA5-274C-40CB-B7C2-B8A9D316564E}" type="presOf" srcId="{A027DF1F-3D38-4A7B-9266-BF97A7D7E14E}" destId="{790D8010-85CA-4195-A773-E691094EFB35}" srcOrd="1" destOrd="0" presId="urn:microsoft.com/office/officeart/2005/8/layout/process1"/>
    <dgm:cxn modelId="{547B8FAA-8C66-40D1-A7DA-3639A275CEA0}" type="presOf" srcId="{A027DF1F-3D38-4A7B-9266-BF97A7D7E14E}" destId="{8681E88A-7291-4297-AAD5-D08CAC794530}" srcOrd="0" destOrd="0" presId="urn:microsoft.com/office/officeart/2005/8/layout/process1"/>
    <dgm:cxn modelId="{4EE7FFAD-6E36-41D8-8052-AE09A3C006EE}" srcId="{65756605-E99C-4B19-A9CE-6377C4652B08}" destId="{E5325A05-5D83-47D8-8547-4B00ADC1B278}" srcOrd="2" destOrd="0" parTransId="{6101DAAE-18E0-4AA5-B2C7-8F5D026376A8}" sibTransId="{27AD8678-1E3D-4A05-83EA-CCC3BB47146C}"/>
    <dgm:cxn modelId="{6B220CB9-5AE0-448C-B407-9970155CCA46}" srcId="{65756605-E99C-4B19-A9CE-6377C4652B08}" destId="{CBB6090C-C849-4DA2-A855-8FFC5033A70A}" srcOrd="4" destOrd="0" parTransId="{5AF12B5B-0E63-4A92-AF68-DF107717EF8F}" sibTransId="{D4D0D1E1-B657-44FA-ACD2-114CD3F7C7AF}"/>
    <dgm:cxn modelId="{0AB789E4-920A-47E4-A5C9-D0A85B6A67FF}" type="presOf" srcId="{4B1D67FF-D733-4210-BC83-200206138747}" destId="{6D0D2D38-6016-4E4D-9B5A-E5AA34514E61}" srcOrd="0" destOrd="0" presId="urn:microsoft.com/office/officeart/2005/8/layout/process1"/>
    <dgm:cxn modelId="{E0EBA1B0-8AD9-4866-A520-68ACB2E84707}" type="presParOf" srcId="{40479E5E-77CC-41A1-ACF7-9108E8C2F7AB}" destId="{D5B422DC-4992-4D58-A8CB-C82B58133383}" srcOrd="0" destOrd="0" presId="urn:microsoft.com/office/officeart/2005/8/layout/process1"/>
    <dgm:cxn modelId="{FA5CE90B-9C77-4CD2-A0A8-79BBF4878A4E}" type="presParOf" srcId="{40479E5E-77CC-41A1-ACF7-9108E8C2F7AB}" destId="{6D0D2D38-6016-4E4D-9B5A-E5AA34514E61}" srcOrd="1" destOrd="0" presId="urn:microsoft.com/office/officeart/2005/8/layout/process1"/>
    <dgm:cxn modelId="{FB020B10-06D4-4B1B-A298-F1E0F70CCF1A}" type="presParOf" srcId="{6D0D2D38-6016-4E4D-9B5A-E5AA34514E61}" destId="{6ABC38CC-5892-409D-B470-4688E6E6C160}" srcOrd="0" destOrd="0" presId="urn:microsoft.com/office/officeart/2005/8/layout/process1"/>
    <dgm:cxn modelId="{AFD0DFDE-5BA3-4DB7-8455-D70E5E6F1B20}" type="presParOf" srcId="{40479E5E-77CC-41A1-ACF7-9108E8C2F7AB}" destId="{12C7E4F6-3DEF-4A46-81AA-511BA5C55BE8}" srcOrd="2" destOrd="0" presId="urn:microsoft.com/office/officeart/2005/8/layout/process1"/>
    <dgm:cxn modelId="{54BF8624-4CC7-46B0-8FD8-B0E6B602C55C}" type="presParOf" srcId="{40479E5E-77CC-41A1-ACF7-9108E8C2F7AB}" destId="{8681E88A-7291-4297-AAD5-D08CAC794530}" srcOrd="3" destOrd="0" presId="urn:microsoft.com/office/officeart/2005/8/layout/process1"/>
    <dgm:cxn modelId="{B5263C02-861B-45F0-BF20-2D8260ACAE4B}" type="presParOf" srcId="{8681E88A-7291-4297-AAD5-D08CAC794530}" destId="{790D8010-85CA-4195-A773-E691094EFB35}" srcOrd="0" destOrd="0" presId="urn:microsoft.com/office/officeart/2005/8/layout/process1"/>
    <dgm:cxn modelId="{39CB2306-BAD4-4D98-B73D-FEF9709A4C54}" type="presParOf" srcId="{40479E5E-77CC-41A1-ACF7-9108E8C2F7AB}" destId="{7EC4ECCB-5E05-47C3-8EE7-7B9DE8F785D4}" srcOrd="4" destOrd="0" presId="urn:microsoft.com/office/officeart/2005/8/layout/process1"/>
    <dgm:cxn modelId="{CAA6CC7A-20F5-4CFC-BB5B-DA0BD1F9A8CA}" type="presParOf" srcId="{40479E5E-77CC-41A1-ACF7-9108E8C2F7AB}" destId="{79BD677B-3F95-4747-99FE-631ACCD900A6}" srcOrd="5" destOrd="0" presId="urn:microsoft.com/office/officeart/2005/8/layout/process1"/>
    <dgm:cxn modelId="{BA48E61B-00FD-455E-83D9-09C9FF9C1A02}" type="presParOf" srcId="{79BD677B-3F95-4747-99FE-631ACCD900A6}" destId="{522A8FE5-6FC7-43CD-A7D9-137CD4448363}" srcOrd="0" destOrd="0" presId="urn:microsoft.com/office/officeart/2005/8/layout/process1"/>
    <dgm:cxn modelId="{02EB6874-31CC-4D25-BE8F-E618A13464EE}" type="presParOf" srcId="{40479E5E-77CC-41A1-ACF7-9108E8C2F7AB}" destId="{F757736B-4EB0-4D2A-8B47-C43558EF00A3}" srcOrd="6" destOrd="0" presId="urn:microsoft.com/office/officeart/2005/8/layout/process1"/>
    <dgm:cxn modelId="{4E97C154-A37F-47BE-A38E-0A5215CED420}" type="presParOf" srcId="{40479E5E-77CC-41A1-ACF7-9108E8C2F7AB}" destId="{7ED90E3B-010B-42CA-90E7-89A0588D29E1}" srcOrd="7" destOrd="0" presId="urn:microsoft.com/office/officeart/2005/8/layout/process1"/>
    <dgm:cxn modelId="{CE24B353-DAC8-4AFB-83B2-6C6E42C82061}" type="presParOf" srcId="{7ED90E3B-010B-42CA-90E7-89A0588D29E1}" destId="{2F48BE62-4BB2-4B5D-8EEF-E0C6C41BCBD3}" srcOrd="0" destOrd="0" presId="urn:microsoft.com/office/officeart/2005/8/layout/process1"/>
    <dgm:cxn modelId="{86E7B3C5-6B1F-4F2E-A05B-707BCA868DC7}" type="presParOf" srcId="{40479E5E-77CC-41A1-ACF7-9108E8C2F7AB}" destId="{D7619032-33F6-4E66-9ACE-2D8C24652B56}" srcOrd="8" destOrd="0" presId="urn:microsoft.com/office/officeart/2005/8/layout/process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3B7DBA0-48AE-43A0-9DA8-19A08047EA96}" type="doc">
      <dgm:prSet loTypeId="urn:microsoft.com/office/officeart/2005/8/layout/hProcess4" loCatId="process" qsTypeId="urn:microsoft.com/office/officeart/2005/8/quickstyle/simple1" qsCatId="simple" csTypeId="urn:microsoft.com/office/officeart/2005/8/colors/colorful1#1" csCatId="colorful" phldr="1"/>
      <dgm:spPr/>
      <dgm:t>
        <a:bodyPr/>
        <a:lstStyle/>
        <a:p>
          <a:endParaRPr lang="fr-FR"/>
        </a:p>
      </dgm:t>
    </dgm:pt>
    <dgm:pt modelId="{F053DFC9-50EF-4258-ABA7-39A2A2BAF0C0}">
      <dgm:prSet phldrT="[Texte]"/>
      <dgm:spPr/>
      <dgm:t>
        <a:bodyPr/>
        <a:lstStyle/>
        <a:p>
          <a:r>
            <a:rPr lang="fr-FR" b="1" dirty="0"/>
            <a:t>le ressenti</a:t>
          </a:r>
        </a:p>
      </dgm:t>
    </dgm:pt>
    <dgm:pt modelId="{8C340B2D-6564-4E3C-A0FC-77AC5847A061}" type="parTrans" cxnId="{EFF9051E-5A7E-4E73-B44F-3A473FA6289C}">
      <dgm:prSet/>
      <dgm:spPr/>
      <dgm:t>
        <a:bodyPr/>
        <a:lstStyle/>
        <a:p>
          <a:endParaRPr lang="fr-FR"/>
        </a:p>
      </dgm:t>
    </dgm:pt>
    <dgm:pt modelId="{45A7BDD5-A30C-4E38-B809-B2611EE57978}" type="sibTrans" cxnId="{EFF9051E-5A7E-4E73-B44F-3A473FA6289C}">
      <dgm:prSet/>
      <dgm:spPr/>
      <dgm:t>
        <a:bodyPr/>
        <a:lstStyle/>
        <a:p>
          <a:endParaRPr lang="fr-FR"/>
        </a:p>
      </dgm:t>
    </dgm:pt>
    <dgm:pt modelId="{C9FE1BB9-F583-4976-A7AF-5F6C65CAA7EC}">
      <dgm:prSet phldrT="[Texte]" custT="1"/>
      <dgm:spPr/>
      <dgm:t>
        <a:bodyPr/>
        <a:lstStyle/>
        <a:p>
          <a:r>
            <a:rPr lang="fr-FR" sz="1000" b="0" dirty="0"/>
            <a:t>Cela pourrait être bien</a:t>
          </a:r>
        </a:p>
      </dgm:t>
    </dgm:pt>
    <dgm:pt modelId="{F4DF631D-98D6-4FE1-9956-220ED6DA84BE}" type="parTrans" cxnId="{BD87351E-D64D-41B0-BCE6-EC7B0D56B799}">
      <dgm:prSet/>
      <dgm:spPr/>
      <dgm:t>
        <a:bodyPr/>
        <a:lstStyle/>
        <a:p>
          <a:endParaRPr lang="fr-FR"/>
        </a:p>
      </dgm:t>
    </dgm:pt>
    <dgm:pt modelId="{E5D1F463-54DB-4FCD-A466-665931192152}" type="sibTrans" cxnId="{BD87351E-D64D-41B0-BCE6-EC7B0D56B799}">
      <dgm:prSet/>
      <dgm:spPr/>
      <dgm:t>
        <a:bodyPr/>
        <a:lstStyle/>
        <a:p>
          <a:endParaRPr lang="fr-FR"/>
        </a:p>
      </dgm:t>
    </dgm:pt>
    <dgm:pt modelId="{AC3CE189-AB27-4F42-8A9B-F5F0F9E28888}">
      <dgm:prSet phldrT="[Texte]" custT="1"/>
      <dgm:spPr/>
      <dgm:t>
        <a:bodyPr/>
        <a:lstStyle/>
        <a:p>
          <a:r>
            <a:rPr lang="fr-FR" sz="1000" dirty="0"/>
            <a:t>Vais-je être à la hauteur?</a:t>
          </a:r>
        </a:p>
      </dgm:t>
    </dgm:pt>
    <dgm:pt modelId="{46CE8539-2CF2-49B0-9EDF-DAB1B03FFEF5}" type="parTrans" cxnId="{3E715618-BF88-432D-A3BE-E6E382F280A5}">
      <dgm:prSet/>
      <dgm:spPr/>
      <dgm:t>
        <a:bodyPr/>
        <a:lstStyle/>
        <a:p>
          <a:endParaRPr lang="fr-FR"/>
        </a:p>
      </dgm:t>
    </dgm:pt>
    <dgm:pt modelId="{0531A7BB-6EB7-4BA9-A666-9B3F11FF111D}" type="sibTrans" cxnId="{3E715618-BF88-432D-A3BE-E6E382F280A5}">
      <dgm:prSet/>
      <dgm:spPr/>
      <dgm:t>
        <a:bodyPr/>
        <a:lstStyle/>
        <a:p>
          <a:endParaRPr lang="fr-FR"/>
        </a:p>
      </dgm:t>
    </dgm:pt>
    <dgm:pt modelId="{80B3E401-6135-4710-B695-64635C4BCC98}">
      <dgm:prSet phldrT="[Texte]" custT="1"/>
      <dgm:spPr/>
      <dgm:t>
        <a:bodyPr/>
        <a:lstStyle/>
        <a:p>
          <a:r>
            <a:rPr lang="fr-FR" sz="1000" dirty="0"/>
            <a:t>Les jours passent et je ne fais rien</a:t>
          </a:r>
        </a:p>
      </dgm:t>
    </dgm:pt>
    <dgm:pt modelId="{B77CEFFF-EE98-417D-B2DF-2DA724DE2D7A}" type="parTrans" cxnId="{94D51883-70CF-4034-8D9F-E352C928D723}">
      <dgm:prSet/>
      <dgm:spPr/>
      <dgm:t>
        <a:bodyPr/>
        <a:lstStyle/>
        <a:p>
          <a:endParaRPr lang="fr-FR"/>
        </a:p>
      </dgm:t>
    </dgm:pt>
    <dgm:pt modelId="{A8E76CE1-35A5-4D07-A70C-DA258BAF3E69}" type="sibTrans" cxnId="{94D51883-70CF-4034-8D9F-E352C928D723}">
      <dgm:prSet/>
      <dgm:spPr/>
      <dgm:t>
        <a:bodyPr/>
        <a:lstStyle/>
        <a:p>
          <a:endParaRPr lang="fr-FR"/>
        </a:p>
      </dgm:t>
    </dgm:pt>
    <dgm:pt modelId="{DA397335-15FD-4B26-A606-8736FAD026F5}">
      <dgm:prSet phldrT="[Texte]" custT="1"/>
      <dgm:spPr/>
      <dgm:t>
        <a:bodyPr/>
        <a:lstStyle/>
        <a:p>
          <a:r>
            <a:rPr lang="fr-FR" sz="1000" dirty="0"/>
            <a:t>Je subis ... </a:t>
          </a:r>
        </a:p>
      </dgm:t>
    </dgm:pt>
    <dgm:pt modelId="{CBAE2164-27DA-48E3-846F-425E544A6ACA}" type="parTrans" cxnId="{6E7E12F7-4B8A-46ED-B909-C9F9E7FD55E5}">
      <dgm:prSet/>
      <dgm:spPr/>
      <dgm:t>
        <a:bodyPr/>
        <a:lstStyle/>
        <a:p>
          <a:endParaRPr lang="fr-FR"/>
        </a:p>
      </dgm:t>
    </dgm:pt>
    <dgm:pt modelId="{F4747721-C090-413A-9B86-6A0C9C1CFB7E}" type="sibTrans" cxnId="{6E7E12F7-4B8A-46ED-B909-C9F9E7FD55E5}">
      <dgm:prSet/>
      <dgm:spPr/>
      <dgm:t>
        <a:bodyPr/>
        <a:lstStyle/>
        <a:p>
          <a:endParaRPr lang="fr-FR"/>
        </a:p>
      </dgm:t>
    </dgm:pt>
    <dgm:pt modelId="{5D129472-0CCD-4036-AB50-5E996FF65F4D}">
      <dgm:prSet phldrT="[Texte]"/>
      <dgm:spPr/>
      <dgm:t>
        <a:bodyPr/>
        <a:lstStyle/>
        <a:p>
          <a:r>
            <a:rPr lang="fr-FR" b="1" dirty="0"/>
            <a:t>l'engagement</a:t>
          </a:r>
        </a:p>
      </dgm:t>
    </dgm:pt>
    <dgm:pt modelId="{060060F3-F667-4FAA-B217-896FE0AC22CB}" type="parTrans" cxnId="{5D1AB8A1-B0A9-4ADC-95E9-6CA28B1967F7}">
      <dgm:prSet/>
      <dgm:spPr/>
      <dgm:t>
        <a:bodyPr/>
        <a:lstStyle/>
        <a:p>
          <a:endParaRPr lang="fr-FR"/>
        </a:p>
      </dgm:t>
    </dgm:pt>
    <dgm:pt modelId="{721F9293-7D6B-4BC6-A8A6-197817945775}" type="sibTrans" cxnId="{5D1AB8A1-B0A9-4ADC-95E9-6CA28B1967F7}">
      <dgm:prSet/>
      <dgm:spPr/>
      <dgm:t>
        <a:bodyPr/>
        <a:lstStyle/>
        <a:p>
          <a:endParaRPr lang="fr-FR"/>
        </a:p>
      </dgm:t>
    </dgm:pt>
    <dgm:pt modelId="{B12D6F52-F597-4D83-9F75-180946673409}">
      <dgm:prSet custT="1"/>
      <dgm:spPr/>
      <dgm:t>
        <a:bodyPr/>
        <a:lstStyle/>
        <a:p>
          <a:r>
            <a:rPr lang="fr-FR" sz="1000" dirty="0"/>
            <a:t>Je vieillis</a:t>
          </a:r>
        </a:p>
      </dgm:t>
    </dgm:pt>
    <dgm:pt modelId="{9C789810-EF5A-46A4-A3C5-668FAC13B1E3}" type="parTrans" cxnId="{F77BBE39-2530-4855-9DD6-C24526368F4D}">
      <dgm:prSet/>
      <dgm:spPr/>
      <dgm:t>
        <a:bodyPr/>
        <a:lstStyle/>
        <a:p>
          <a:endParaRPr lang="fr-FR"/>
        </a:p>
      </dgm:t>
    </dgm:pt>
    <dgm:pt modelId="{82C20114-AA39-4A97-89FC-4EC365E298AB}" type="sibTrans" cxnId="{F77BBE39-2530-4855-9DD6-C24526368F4D}">
      <dgm:prSet/>
      <dgm:spPr/>
      <dgm:t>
        <a:bodyPr/>
        <a:lstStyle/>
        <a:p>
          <a:endParaRPr lang="fr-FR"/>
        </a:p>
      </dgm:t>
    </dgm:pt>
    <dgm:pt modelId="{FF0E1EB2-334D-4010-8B8C-42CC59105DF6}">
      <dgm:prSet phldrT="[Texte]" custT="1"/>
      <dgm:spPr/>
      <dgm:t>
        <a:bodyPr/>
        <a:lstStyle/>
        <a:p>
          <a:r>
            <a:rPr lang="fr-FR" sz="1000" dirty="0"/>
            <a:t>Les autres ont évolué, moi pas</a:t>
          </a:r>
        </a:p>
      </dgm:t>
    </dgm:pt>
    <dgm:pt modelId="{47B92CC9-BAB1-4FD8-8309-7FF15B8C7260}" type="parTrans" cxnId="{C084B9D1-A2A2-4B95-A4CA-DDB1F7B9B2C2}">
      <dgm:prSet/>
      <dgm:spPr/>
      <dgm:t>
        <a:bodyPr/>
        <a:lstStyle/>
        <a:p>
          <a:endParaRPr lang="fr-FR"/>
        </a:p>
      </dgm:t>
    </dgm:pt>
    <dgm:pt modelId="{E0F81BF4-F79D-4823-99AB-84058E923A89}" type="sibTrans" cxnId="{C084B9D1-A2A2-4B95-A4CA-DDB1F7B9B2C2}">
      <dgm:prSet/>
      <dgm:spPr/>
      <dgm:t>
        <a:bodyPr/>
        <a:lstStyle/>
        <a:p>
          <a:endParaRPr lang="fr-FR"/>
        </a:p>
      </dgm:t>
    </dgm:pt>
    <dgm:pt modelId="{12A2E718-2573-40B0-9880-E90378D45AF0}">
      <dgm:prSet phldrT="[Texte]" custT="1"/>
      <dgm:spPr/>
      <dgm:t>
        <a:bodyPr/>
        <a:lstStyle/>
        <a:p>
          <a:r>
            <a:rPr lang="fr-FR" sz="1000" dirty="0"/>
            <a:t>Je ne supporte plus cette entreprise</a:t>
          </a:r>
        </a:p>
      </dgm:t>
    </dgm:pt>
    <dgm:pt modelId="{4D13AA6A-63A1-4833-ABA0-7B77DB1FA216}" type="parTrans" cxnId="{F4D76CD5-FF95-40BF-909E-FC5A6EB6C26C}">
      <dgm:prSet/>
      <dgm:spPr/>
      <dgm:t>
        <a:bodyPr/>
        <a:lstStyle/>
        <a:p>
          <a:endParaRPr lang="fr-FR"/>
        </a:p>
      </dgm:t>
    </dgm:pt>
    <dgm:pt modelId="{D44E1FB6-7355-4A7E-B830-B0F6A6102E50}" type="sibTrans" cxnId="{F4D76CD5-FF95-40BF-909E-FC5A6EB6C26C}">
      <dgm:prSet/>
      <dgm:spPr/>
      <dgm:t>
        <a:bodyPr/>
        <a:lstStyle/>
        <a:p>
          <a:endParaRPr lang="fr-FR"/>
        </a:p>
      </dgm:t>
    </dgm:pt>
    <dgm:pt modelId="{6062F4F2-A352-4012-A0FD-DD2C6719E64F}">
      <dgm:prSet phldrT="[Texte]" custT="1"/>
      <dgm:spPr/>
      <dgm:t>
        <a:bodyPr/>
        <a:lstStyle/>
        <a:p>
          <a:r>
            <a:rPr lang="fr-FR" sz="1000" dirty="0"/>
            <a:t>Il faut que je prenne les choses en main</a:t>
          </a:r>
        </a:p>
      </dgm:t>
    </dgm:pt>
    <dgm:pt modelId="{B9F1E10C-5E5D-4FF0-AA32-4BC83401C930}" type="parTrans" cxnId="{AEB90234-3BF2-4848-ACB2-071A1A079894}">
      <dgm:prSet/>
      <dgm:spPr/>
      <dgm:t>
        <a:bodyPr/>
        <a:lstStyle/>
        <a:p>
          <a:endParaRPr lang="fr-FR"/>
        </a:p>
      </dgm:t>
    </dgm:pt>
    <dgm:pt modelId="{8A1553BA-0389-40D6-A684-A618B9416CC0}" type="sibTrans" cxnId="{AEB90234-3BF2-4848-ACB2-071A1A079894}">
      <dgm:prSet/>
      <dgm:spPr/>
      <dgm:t>
        <a:bodyPr/>
        <a:lstStyle/>
        <a:p>
          <a:endParaRPr lang="fr-FR"/>
        </a:p>
      </dgm:t>
    </dgm:pt>
    <dgm:pt modelId="{8C160E7A-85A3-4499-AA87-507818372C74}">
      <dgm:prSet phldrT="[Texte]"/>
      <dgm:spPr/>
      <dgm:t>
        <a:bodyPr/>
        <a:lstStyle/>
        <a:p>
          <a:r>
            <a:rPr lang="fr-FR" b="1" dirty="0"/>
            <a:t>les résistances</a:t>
          </a:r>
          <a:endParaRPr lang="fr-FR" sz="700" dirty="0"/>
        </a:p>
      </dgm:t>
    </dgm:pt>
    <dgm:pt modelId="{74E2949A-C027-4DBD-9DC2-FBBD9A911714}" type="parTrans" cxnId="{007C7B8E-2804-4690-B028-24BA63CA8C9B}">
      <dgm:prSet/>
      <dgm:spPr/>
      <dgm:t>
        <a:bodyPr/>
        <a:lstStyle/>
        <a:p>
          <a:endParaRPr lang="fr-FR"/>
        </a:p>
      </dgm:t>
    </dgm:pt>
    <dgm:pt modelId="{77679C83-9634-4147-A5E0-DB404D3E5DFC}" type="sibTrans" cxnId="{007C7B8E-2804-4690-B028-24BA63CA8C9B}">
      <dgm:prSet/>
      <dgm:spPr/>
      <dgm:t>
        <a:bodyPr/>
        <a:lstStyle/>
        <a:p>
          <a:endParaRPr lang="fr-FR"/>
        </a:p>
      </dgm:t>
    </dgm:pt>
    <dgm:pt modelId="{943A9DE3-17BE-469C-BFFD-1CA33F387D8C}">
      <dgm:prSet phldrT="[Texte]" custT="1"/>
      <dgm:spPr/>
      <dgm:t>
        <a:bodyPr/>
        <a:lstStyle/>
        <a:p>
          <a:r>
            <a:rPr lang="fr-FR" sz="1000" dirty="0"/>
            <a:t>Mon voisin vient d’être licencié et si cela m’arrive …</a:t>
          </a:r>
        </a:p>
      </dgm:t>
    </dgm:pt>
    <dgm:pt modelId="{C92F4C08-56B8-49DC-BBA7-7E6C47810269}" type="parTrans" cxnId="{47FD5DF5-7F6C-4A6C-A996-70C4E3C6B689}">
      <dgm:prSet/>
      <dgm:spPr/>
      <dgm:t>
        <a:bodyPr/>
        <a:lstStyle/>
        <a:p>
          <a:endParaRPr lang="fr-FR"/>
        </a:p>
      </dgm:t>
    </dgm:pt>
    <dgm:pt modelId="{B8B954E6-92C5-4F57-A452-2BEC0E8C1D91}" type="sibTrans" cxnId="{47FD5DF5-7F6C-4A6C-A996-70C4E3C6B689}">
      <dgm:prSet/>
      <dgm:spPr/>
      <dgm:t>
        <a:bodyPr/>
        <a:lstStyle/>
        <a:p>
          <a:endParaRPr lang="fr-FR"/>
        </a:p>
      </dgm:t>
    </dgm:pt>
    <dgm:pt modelId="{BC635404-E819-4C30-875F-EBFAE5DF77ED}">
      <dgm:prSet phldrT="[Texte]"/>
      <dgm:spPr/>
      <dgm:t>
        <a:bodyPr/>
        <a:lstStyle/>
        <a:p>
          <a:r>
            <a:rPr lang="fr-FR" b="1" dirty="0"/>
            <a:t>la</a:t>
          </a:r>
          <a:r>
            <a:rPr lang="fr-FR" dirty="0"/>
            <a:t> </a:t>
          </a:r>
          <a:r>
            <a:rPr lang="fr-FR" b="1" dirty="0"/>
            <a:t>prise de conscience</a:t>
          </a:r>
        </a:p>
      </dgm:t>
    </dgm:pt>
    <dgm:pt modelId="{A0EABD73-8223-4624-AD78-8B1D8C4C74C2}" type="sibTrans" cxnId="{BD79CF48-1143-41C2-8862-D4BCC20970B4}">
      <dgm:prSet/>
      <dgm:spPr/>
      <dgm:t>
        <a:bodyPr/>
        <a:lstStyle/>
        <a:p>
          <a:endParaRPr lang="fr-FR"/>
        </a:p>
      </dgm:t>
    </dgm:pt>
    <dgm:pt modelId="{4EA23A36-3E0F-4CCD-AA0F-80B65E166D59}" type="parTrans" cxnId="{BD79CF48-1143-41C2-8862-D4BCC20970B4}">
      <dgm:prSet/>
      <dgm:spPr/>
      <dgm:t>
        <a:bodyPr/>
        <a:lstStyle/>
        <a:p>
          <a:endParaRPr lang="fr-FR"/>
        </a:p>
      </dgm:t>
    </dgm:pt>
    <dgm:pt modelId="{739C46A0-4520-4947-9CAA-182171B148ED}">
      <dgm:prSet custT="1"/>
      <dgm:spPr/>
      <dgm:t>
        <a:bodyPr/>
        <a:lstStyle/>
        <a:p>
          <a:r>
            <a:rPr lang="fr-FR" sz="1000" dirty="0"/>
            <a:t>Ce n'est plus, ou pas pour moi</a:t>
          </a:r>
        </a:p>
      </dgm:t>
    </dgm:pt>
    <dgm:pt modelId="{CC28F7E1-2D01-4867-BDCA-0AA752ACBB8C}" type="parTrans" cxnId="{FEA204BE-F944-4CFA-9F5E-288F83A400E6}">
      <dgm:prSet/>
      <dgm:spPr/>
      <dgm:t>
        <a:bodyPr/>
        <a:lstStyle/>
        <a:p>
          <a:endParaRPr lang="fr-FR"/>
        </a:p>
      </dgm:t>
    </dgm:pt>
    <dgm:pt modelId="{1AA7B894-87C8-4B3E-87BC-BB303B88D744}" type="sibTrans" cxnId="{FEA204BE-F944-4CFA-9F5E-288F83A400E6}">
      <dgm:prSet/>
      <dgm:spPr/>
      <dgm:t>
        <a:bodyPr/>
        <a:lstStyle/>
        <a:p>
          <a:endParaRPr lang="fr-FR"/>
        </a:p>
      </dgm:t>
    </dgm:pt>
    <dgm:pt modelId="{C83F18EB-1F06-4E4E-AA81-239DFEBA6BB3}">
      <dgm:prSet custT="1"/>
      <dgm:spPr/>
      <dgm:t>
        <a:bodyPr/>
        <a:lstStyle/>
        <a:p>
          <a:r>
            <a:rPr lang="fr-FR" sz="1000" dirty="0"/>
            <a:t>J'aimerais bien, mais...</a:t>
          </a:r>
        </a:p>
      </dgm:t>
    </dgm:pt>
    <dgm:pt modelId="{2443EBCD-2D5C-439C-A285-8C18538DAC68}" type="parTrans" cxnId="{2AEE8430-1EEB-4CBF-AEFB-B0BF31669EE3}">
      <dgm:prSet/>
      <dgm:spPr/>
      <dgm:t>
        <a:bodyPr/>
        <a:lstStyle/>
        <a:p>
          <a:endParaRPr lang="fr-FR"/>
        </a:p>
      </dgm:t>
    </dgm:pt>
    <dgm:pt modelId="{58F9CA51-4730-4BC1-8221-9AA855B3E6F9}" type="sibTrans" cxnId="{2AEE8430-1EEB-4CBF-AEFB-B0BF31669EE3}">
      <dgm:prSet/>
      <dgm:spPr/>
      <dgm:t>
        <a:bodyPr/>
        <a:lstStyle/>
        <a:p>
          <a:endParaRPr lang="fr-FR"/>
        </a:p>
      </dgm:t>
    </dgm:pt>
    <dgm:pt modelId="{EA82D90D-62B6-40E2-8CE1-D988F0063CDB}">
      <dgm:prSet custT="1"/>
      <dgm:spPr/>
      <dgm:t>
        <a:bodyPr/>
        <a:lstStyle/>
        <a:p>
          <a:r>
            <a:rPr lang="fr-FR" sz="1000" dirty="0"/>
            <a:t>L’année prochaine</a:t>
          </a:r>
        </a:p>
      </dgm:t>
    </dgm:pt>
    <dgm:pt modelId="{0BF7AD63-596D-4118-8272-ADD84B4EF485}" type="parTrans" cxnId="{9100FD97-4854-48B9-BA03-A7981EA8D4C9}">
      <dgm:prSet/>
      <dgm:spPr/>
      <dgm:t>
        <a:bodyPr/>
        <a:lstStyle/>
        <a:p>
          <a:endParaRPr lang="fr-FR"/>
        </a:p>
      </dgm:t>
    </dgm:pt>
    <dgm:pt modelId="{C51ECF96-2256-42DB-AC9A-96510D743973}" type="sibTrans" cxnId="{9100FD97-4854-48B9-BA03-A7981EA8D4C9}">
      <dgm:prSet/>
      <dgm:spPr/>
      <dgm:t>
        <a:bodyPr/>
        <a:lstStyle/>
        <a:p>
          <a:endParaRPr lang="fr-FR"/>
        </a:p>
      </dgm:t>
    </dgm:pt>
    <dgm:pt modelId="{1A5CCD31-218C-47DA-974A-7D4DD7A9FC98}">
      <dgm:prSet phldrT="[Texte]"/>
      <dgm:spPr/>
      <dgm:t>
        <a:bodyPr/>
        <a:lstStyle/>
        <a:p>
          <a:r>
            <a:rPr lang="fr-FR" b="1" dirty="0"/>
            <a:t>le questionnement</a:t>
          </a:r>
        </a:p>
      </dgm:t>
    </dgm:pt>
    <dgm:pt modelId="{83B92F98-54B0-42B4-AB6A-00F9726CE009}" type="sibTrans" cxnId="{990D6AC3-9F60-4066-B8ED-2D9CC6B5FB68}">
      <dgm:prSet/>
      <dgm:spPr/>
      <dgm:t>
        <a:bodyPr/>
        <a:lstStyle/>
        <a:p>
          <a:endParaRPr lang="fr-FR"/>
        </a:p>
      </dgm:t>
    </dgm:pt>
    <dgm:pt modelId="{3DFDD36A-40D6-401B-B8C2-B3F00EBC7878}" type="parTrans" cxnId="{990D6AC3-9F60-4066-B8ED-2D9CC6B5FB68}">
      <dgm:prSet/>
      <dgm:spPr/>
      <dgm:t>
        <a:bodyPr/>
        <a:lstStyle/>
        <a:p>
          <a:endParaRPr lang="fr-FR"/>
        </a:p>
      </dgm:t>
    </dgm:pt>
    <dgm:pt modelId="{FEE3A4F8-53BE-4D05-9E04-6B8389755572}">
      <dgm:prSet custT="1"/>
      <dgm:spPr/>
      <dgm:t>
        <a:bodyPr/>
        <a:lstStyle/>
        <a:p>
          <a:r>
            <a:rPr lang="fr-FR" sz="900" dirty="0"/>
            <a:t>Je planifie mon temps</a:t>
          </a:r>
          <a:endParaRPr lang="fr-FR" sz="1000" dirty="0"/>
        </a:p>
      </dgm:t>
    </dgm:pt>
    <dgm:pt modelId="{57AFFDEA-D79F-4E4D-B380-4C329678EDD9}" type="parTrans" cxnId="{852D6390-EBD8-437A-8DBC-50F03CA808CA}">
      <dgm:prSet/>
      <dgm:spPr/>
      <dgm:t>
        <a:bodyPr/>
        <a:lstStyle/>
        <a:p>
          <a:endParaRPr lang="fr-FR"/>
        </a:p>
      </dgm:t>
    </dgm:pt>
    <dgm:pt modelId="{3E63B9C9-8B07-4CC8-BD9C-A4AE443A3333}" type="sibTrans" cxnId="{852D6390-EBD8-437A-8DBC-50F03CA808CA}">
      <dgm:prSet/>
      <dgm:spPr/>
      <dgm:t>
        <a:bodyPr/>
        <a:lstStyle/>
        <a:p>
          <a:endParaRPr lang="fr-FR"/>
        </a:p>
      </dgm:t>
    </dgm:pt>
    <dgm:pt modelId="{0D7CAC18-F43E-4AAF-B915-D659A47BF318}">
      <dgm:prSet custT="1"/>
      <dgm:spPr/>
      <dgm:t>
        <a:bodyPr/>
        <a:lstStyle/>
        <a:p>
          <a:r>
            <a:rPr lang="fr-FR" sz="900" dirty="0"/>
            <a:t>J'ai des projets et je les mets en œuvre</a:t>
          </a:r>
        </a:p>
      </dgm:t>
    </dgm:pt>
    <dgm:pt modelId="{1039396B-2311-4583-B113-9C337C448224}" type="parTrans" cxnId="{1929C72D-979F-4B11-BA65-538B4FBCE75A}">
      <dgm:prSet/>
      <dgm:spPr/>
      <dgm:t>
        <a:bodyPr/>
        <a:lstStyle/>
        <a:p>
          <a:endParaRPr lang="fr-FR"/>
        </a:p>
      </dgm:t>
    </dgm:pt>
    <dgm:pt modelId="{AAC7FB85-A0F8-4E1A-84A4-76A667F61D53}" type="sibTrans" cxnId="{1929C72D-979F-4B11-BA65-538B4FBCE75A}">
      <dgm:prSet/>
      <dgm:spPr/>
      <dgm:t>
        <a:bodyPr/>
        <a:lstStyle/>
        <a:p>
          <a:endParaRPr lang="fr-FR"/>
        </a:p>
      </dgm:t>
    </dgm:pt>
    <dgm:pt modelId="{C1C27A4B-71A9-47E1-95D1-EE581897E527}">
      <dgm:prSet custT="1"/>
      <dgm:spPr/>
      <dgm:t>
        <a:bodyPr/>
        <a:lstStyle/>
        <a:p>
          <a:r>
            <a:rPr lang="fr-FR" sz="900" dirty="0"/>
            <a:t>Je demande à faire un bilan de compétences</a:t>
          </a:r>
        </a:p>
      </dgm:t>
    </dgm:pt>
    <dgm:pt modelId="{311D6F1E-8FB4-4253-A3F2-7DD4622958AF}" type="parTrans" cxnId="{FBFEB377-0CF3-448F-96CB-E57BDD506A5D}">
      <dgm:prSet/>
      <dgm:spPr/>
      <dgm:t>
        <a:bodyPr/>
        <a:lstStyle/>
        <a:p>
          <a:endParaRPr lang="fr-FR"/>
        </a:p>
      </dgm:t>
    </dgm:pt>
    <dgm:pt modelId="{F62F6BAE-D122-4966-8415-DEBDA48FF8B2}" type="sibTrans" cxnId="{FBFEB377-0CF3-448F-96CB-E57BDD506A5D}">
      <dgm:prSet/>
      <dgm:spPr/>
      <dgm:t>
        <a:bodyPr/>
        <a:lstStyle/>
        <a:p>
          <a:endParaRPr lang="fr-FR"/>
        </a:p>
      </dgm:t>
    </dgm:pt>
    <dgm:pt modelId="{14A3705F-CBB7-4AF5-8FFB-1C027B0BCFB1}">
      <dgm:prSet phldrT="[Texte]" custT="1"/>
      <dgm:spPr/>
      <dgm:t>
        <a:bodyPr/>
        <a:lstStyle/>
        <a:p>
          <a:r>
            <a:rPr lang="fr-FR" sz="1000" b="0" dirty="0"/>
            <a:t>Je ne vais pas y arriver</a:t>
          </a:r>
        </a:p>
      </dgm:t>
    </dgm:pt>
    <dgm:pt modelId="{B084699A-7B03-47FA-8C2F-46A427D8E51D}" type="parTrans" cxnId="{756D19D2-649C-438C-AEC6-DAE2CDB6682F}">
      <dgm:prSet/>
      <dgm:spPr/>
      <dgm:t>
        <a:bodyPr/>
        <a:lstStyle/>
        <a:p>
          <a:endParaRPr lang="fr-FR"/>
        </a:p>
      </dgm:t>
    </dgm:pt>
    <dgm:pt modelId="{E144D55D-11FA-46EC-839B-97C1D87AB9AD}" type="sibTrans" cxnId="{756D19D2-649C-438C-AEC6-DAE2CDB6682F}">
      <dgm:prSet/>
      <dgm:spPr/>
      <dgm:t>
        <a:bodyPr/>
        <a:lstStyle/>
        <a:p>
          <a:endParaRPr lang="fr-FR"/>
        </a:p>
      </dgm:t>
    </dgm:pt>
    <dgm:pt modelId="{AB6C73E7-437B-4E67-8406-E1EE7F2008B5}">
      <dgm:prSet phldrT="[Texte]" custT="1"/>
      <dgm:spPr/>
      <dgm:t>
        <a:bodyPr/>
        <a:lstStyle/>
        <a:p>
          <a:r>
            <a:rPr lang="fr-FR" sz="1000" b="0" dirty="0"/>
            <a:t>Si j’échoue…</a:t>
          </a:r>
        </a:p>
      </dgm:t>
    </dgm:pt>
    <dgm:pt modelId="{FCFA3790-E2E2-4771-9DCB-BA0FD0991B5D}" type="parTrans" cxnId="{11F5DF45-6C79-483F-8C7D-D27959C0F4DD}">
      <dgm:prSet/>
      <dgm:spPr/>
      <dgm:t>
        <a:bodyPr/>
        <a:lstStyle/>
        <a:p>
          <a:endParaRPr lang="fr-FR"/>
        </a:p>
      </dgm:t>
    </dgm:pt>
    <dgm:pt modelId="{ED742445-BD73-49F3-A9D1-AB5FF2F30749}" type="sibTrans" cxnId="{11F5DF45-6C79-483F-8C7D-D27959C0F4DD}">
      <dgm:prSet/>
      <dgm:spPr/>
      <dgm:t>
        <a:bodyPr/>
        <a:lstStyle/>
        <a:p>
          <a:endParaRPr lang="fr-FR"/>
        </a:p>
      </dgm:t>
    </dgm:pt>
    <dgm:pt modelId="{F04C4980-4FB5-41D5-83DD-AF1518A9F9EE}">
      <dgm:prSet phldrT="[Texte]" custT="1"/>
      <dgm:spPr/>
      <dgm:t>
        <a:bodyPr/>
        <a:lstStyle/>
        <a:p>
          <a:r>
            <a:rPr lang="fr-FR" sz="1000" b="0" dirty="0"/>
            <a:t>Je ne me sens pas le courage</a:t>
          </a:r>
        </a:p>
      </dgm:t>
    </dgm:pt>
    <dgm:pt modelId="{02B7F8B9-C5F7-498C-9654-F67E151A6712}" type="parTrans" cxnId="{177AC439-534A-4A5A-B070-A7ADF1CA1E28}">
      <dgm:prSet/>
      <dgm:spPr/>
      <dgm:t>
        <a:bodyPr/>
        <a:lstStyle/>
        <a:p>
          <a:endParaRPr lang="fr-FR"/>
        </a:p>
      </dgm:t>
    </dgm:pt>
    <dgm:pt modelId="{31755BA9-A0B7-40F7-A574-D0B2E84AD894}" type="sibTrans" cxnId="{177AC439-534A-4A5A-B070-A7ADF1CA1E28}">
      <dgm:prSet/>
      <dgm:spPr/>
      <dgm:t>
        <a:bodyPr/>
        <a:lstStyle/>
        <a:p>
          <a:endParaRPr lang="fr-FR"/>
        </a:p>
      </dgm:t>
    </dgm:pt>
    <dgm:pt modelId="{64D329F5-AD68-4B4A-9E8E-BB64CA2B76B0}">
      <dgm:prSet phldrT="[Texte]" custT="1"/>
      <dgm:spPr/>
      <dgm:t>
        <a:bodyPr/>
        <a:lstStyle/>
        <a:p>
          <a:endParaRPr lang="fr-FR" sz="1000" b="1" dirty="0"/>
        </a:p>
      </dgm:t>
    </dgm:pt>
    <dgm:pt modelId="{B1362680-71D4-42DB-98E9-98AD98BA83AB}" type="parTrans" cxnId="{C7DF8C6A-7477-4BD9-8502-0897929C9B32}">
      <dgm:prSet/>
      <dgm:spPr/>
      <dgm:t>
        <a:bodyPr/>
        <a:lstStyle/>
        <a:p>
          <a:endParaRPr lang="fr-FR"/>
        </a:p>
      </dgm:t>
    </dgm:pt>
    <dgm:pt modelId="{A10DE9CE-3147-49A8-91BE-A250131864DF}" type="sibTrans" cxnId="{C7DF8C6A-7477-4BD9-8502-0897929C9B32}">
      <dgm:prSet/>
      <dgm:spPr/>
      <dgm:t>
        <a:bodyPr/>
        <a:lstStyle/>
        <a:p>
          <a:endParaRPr lang="fr-FR"/>
        </a:p>
      </dgm:t>
    </dgm:pt>
    <dgm:pt modelId="{5B3E179E-9520-4497-80C3-A97CADFCC009}">
      <dgm:prSet phldrT="[Texte]" custT="1"/>
      <dgm:spPr/>
      <dgm:t>
        <a:bodyPr/>
        <a:lstStyle/>
        <a:p>
          <a:r>
            <a:rPr lang="fr-FR" sz="1000" b="0" dirty="0"/>
            <a:t>Il va falloir déménager et ça va être compliqué</a:t>
          </a:r>
        </a:p>
      </dgm:t>
    </dgm:pt>
    <dgm:pt modelId="{BBD02C7C-7436-4868-BD8C-ABB5ABE467DE}" type="parTrans" cxnId="{F39D317C-7AEE-45EA-A873-F7BBEF38F5DB}">
      <dgm:prSet/>
      <dgm:spPr/>
      <dgm:t>
        <a:bodyPr/>
        <a:lstStyle/>
        <a:p>
          <a:endParaRPr lang="fr-FR"/>
        </a:p>
      </dgm:t>
    </dgm:pt>
    <dgm:pt modelId="{3E2B828A-4246-44BD-A903-599E086D7ED6}" type="sibTrans" cxnId="{F39D317C-7AEE-45EA-A873-F7BBEF38F5DB}">
      <dgm:prSet/>
      <dgm:spPr/>
      <dgm:t>
        <a:bodyPr/>
        <a:lstStyle/>
        <a:p>
          <a:endParaRPr lang="fr-FR"/>
        </a:p>
      </dgm:t>
    </dgm:pt>
    <dgm:pt modelId="{1D890952-E609-4BA9-878E-F6A7FD27E1F9}">
      <dgm:prSet phldrT="[Texte]" custT="1"/>
      <dgm:spPr/>
      <dgm:t>
        <a:bodyPr/>
        <a:lstStyle/>
        <a:p>
          <a:r>
            <a:rPr lang="fr-FR" sz="1000" dirty="0"/>
            <a:t>Que va penser mon chef ?</a:t>
          </a:r>
        </a:p>
      </dgm:t>
    </dgm:pt>
    <dgm:pt modelId="{059B4CEC-7916-40F3-BD81-D6F4BC14E1CF}" type="parTrans" cxnId="{99AD5CAC-9C20-47C8-A502-F64B362DAE94}">
      <dgm:prSet/>
      <dgm:spPr/>
      <dgm:t>
        <a:bodyPr/>
        <a:lstStyle/>
        <a:p>
          <a:endParaRPr lang="fr-FR"/>
        </a:p>
      </dgm:t>
    </dgm:pt>
    <dgm:pt modelId="{848072D7-6E74-4933-8278-8BB5BF531E12}" type="sibTrans" cxnId="{99AD5CAC-9C20-47C8-A502-F64B362DAE94}">
      <dgm:prSet/>
      <dgm:spPr/>
      <dgm:t>
        <a:bodyPr/>
        <a:lstStyle/>
        <a:p>
          <a:endParaRPr lang="fr-FR"/>
        </a:p>
      </dgm:t>
    </dgm:pt>
    <dgm:pt modelId="{A98F1FAE-DFEC-4FF3-89A0-CFD1DB153557}">
      <dgm:prSet phldrT="[Texte]" custT="1"/>
      <dgm:spPr/>
      <dgm:t>
        <a:bodyPr/>
        <a:lstStyle/>
        <a:p>
          <a:endParaRPr lang="fr-FR" sz="1000" dirty="0"/>
        </a:p>
      </dgm:t>
    </dgm:pt>
    <dgm:pt modelId="{B07EC7F7-2EC5-467E-9973-79CFAB75F39C}" type="parTrans" cxnId="{10FAE7CA-53D6-41B6-9623-AAA626D60BF9}">
      <dgm:prSet/>
      <dgm:spPr/>
      <dgm:t>
        <a:bodyPr/>
        <a:lstStyle/>
        <a:p>
          <a:endParaRPr lang="fr-FR"/>
        </a:p>
      </dgm:t>
    </dgm:pt>
    <dgm:pt modelId="{A2C97796-EC4B-4D60-B878-0B68CBA80C3D}" type="sibTrans" cxnId="{10FAE7CA-53D6-41B6-9623-AAA626D60BF9}">
      <dgm:prSet/>
      <dgm:spPr/>
      <dgm:t>
        <a:bodyPr/>
        <a:lstStyle/>
        <a:p>
          <a:endParaRPr lang="fr-FR"/>
        </a:p>
      </dgm:t>
    </dgm:pt>
    <dgm:pt modelId="{D58B48FA-769A-4684-8B88-20BEB8756372}">
      <dgm:prSet phldrT="[Texte]" custT="1"/>
      <dgm:spPr/>
      <dgm:t>
        <a:bodyPr/>
        <a:lstStyle/>
        <a:p>
          <a:r>
            <a:rPr lang="fr-FR" sz="1000" b="0" dirty="0"/>
            <a:t>Ici j’ai mes habitudes</a:t>
          </a:r>
        </a:p>
      </dgm:t>
    </dgm:pt>
    <dgm:pt modelId="{E1A0DB9B-F3F6-497B-9523-B6953960C8C9}" type="parTrans" cxnId="{ACCD12E4-F71B-4162-B2DA-695708AA3716}">
      <dgm:prSet/>
      <dgm:spPr/>
      <dgm:t>
        <a:bodyPr/>
        <a:lstStyle/>
        <a:p>
          <a:endParaRPr lang="fr-FR"/>
        </a:p>
      </dgm:t>
    </dgm:pt>
    <dgm:pt modelId="{67636D82-2924-4687-BA61-D4ACF91BECA2}" type="sibTrans" cxnId="{ACCD12E4-F71B-4162-B2DA-695708AA3716}">
      <dgm:prSet/>
      <dgm:spPr/>
      <dgm:t>
        <a:bodyPr/>
        <a:lstStyle/>
        <a:p>
          <a:endParaRPr lang="fr-FR"/>
        </a:p>
      </dgm:t>
    </dgm:pt>
    <dgm:pt modelId="{E1DE355D-EFE9-475E-8646-23D03A782DF4}">
      <dgm:prSet phldrT="[Texte]" custT="1"/>
      <dgm:spPr/>
      <dgm:t>
        <a:bodyPr/>
        <a:lstStyle/>
        <a:p>
          <a:endParaRPr lang="fr-FR" sz="1000" dirty="0"/>
        </a:p>
      </dgm:t>
    </dgm:pt>
    <dgm:pt modelId="{767FF550-D380-438C-B8CA-BF502468DD4B}" type="parTrans" cxnId="{894E6611-779C-427C-A8B4-7F71C2435AA9}">
      <dgm:prSet/>
      <dgm:spPr/>
      <dgm:t>
        <a:bodyPr/>
        <a:lstStyle/>
        <a:p>
          <a:endParaRPr lang="fr-FR"/>
        </a:p>
      </dgm:t>
    </dgm:pt>
    <dgm:pt modelId="{A7B50295-E2D6-40C7-98F1-2FE93ED2E9DB}" type="sibTrans" cxnId="{894E6611-779C-427C-A8B4-7F71C2435AA9}">
      <dgm:prSet/>
      <dgm:spPr/>
      <dgm:t>
        <a:bodyPr/>
        <a:lstStyle/>
        <a:p>
          <a:endParaRPr lang="fr-FR"/>
        </a:p>
      </dgm:t>
    </dgm:pt>
    <dgm:pt modelId="{6EB828F2-B192-47E2-928E-95796D25F3A4}">
      <dgm:prSet phldrT="[Texte]" custT="1"/>
      <dgm:spPr/>
      <dgm:t>
        <a:bodyPr/>
        <a:lstStyle/>
        <a:p>
          <a:r>
            <a:rPr lang="fr-FR" sz="1000" b="0" dirty="0"/>
            <a:t>Mon conjoint ne sera pas d’accord</a:t>
          </a:r>
        </a:p>
      </dgm:t>
    </dgm:pt>
    <dgm:pt modelId="{6C326758-41CE-45B1-AEAD-48A7EED5B6B3}" type="parTrans" cxnId="{4536C31F-A9FB-4E4C-B8BD-687719E34887}">
      <dgm:prSet/>
      <dgm:spPr/>
      <dgm:t>
        <a:bodyPr/>
        <a:lstStyle/>
        <a:p>
          <a:endParaRPr lang="fr-FR"/>
        </a:p>
      </dgm:t>
    </dgm:pt>
    <dgm:pt modelId="{7635D91D-51EF-493E-A62A-D913E67AE738}" type="sibTrans" cxnId="{4536C31F-A9FB-4E4C-B8BD-687719E34887}">
      <dgm:prSet/>
      <dgm:spPr/>
      <dgm:t>
        <a:bodyPr/>
        <a:lstStyle/>
        <a:p>
          <a:endParaRPr lang="fr-FR"/>
        </a:p>
      </dgm:t>
    </dgm:pt>
    <dgm:pt modelId="{78479D6A-1A5D-4A55-88FC-867931AE9164}">
      <dgm:prSet phldrT="[Texte]" custT="1"/>
      <dgm:spPr/>
      <dgm:t>
        <a:bodyPr/>
        <a:lstStyle/>
        <a:p>
          <a:r>
            <a:rPr lang="fr-FR" sz="1000" dirty="0"/>
            <a:t>Suis encore capable d’ étudier et de passer des examens ?</a:t>
          </a:r>
        </a:p>
      </dgm:t>
    </dgm:pt>
    <dgm:pt modelId="{2D2C10DC-56F5-47D6-8B05-2E0D677D370E}" type="parTrans" cxnId="{A4F3A455-A4DD-4F58-B4C8-F81D9684E3F6}">
      <dgm:prSet/>
      <dgm:spPr/>
      <dgm:t>
        <a:bodyPr/>
        <a:lstStyle/>
        <a:p>
          <a:endParaRPr lang="fr-FR"/>
        </a:p>
      </dgm:t>
    </dgm:pt>
    <dgm:pt modelId="{57DD305D-DDDB-4EEC-8702-F21F923EC4F9}" type="sibTrans" cxnId="{A4F3A455-A4DD-4F58-B4C8-F81D9684E3F6}">
      <dgm:prSet/>
      <dgm:spPr/>
      <dgm:t>
        <a:bodyPr/>
        <a:lstStyle/>
        <a:p>
          <a:endParaRPr lang="fr-FR"/>
        </a:p>
      </dgm:t>
    </dgm:pt>
    <dgm:pt modelId="{1B24CF03-E9DC-4440-BF63-D6533152C73E}">
      <dgm:prSet phldrT="[Texte]" custT="1"/>
      <dgm:spPr/>
      <dgm:t>
        <a:bodyPr/>
        <a:lstStyle/>
        <a:p>
          <a:r>
            <a:rPr lang="fr-FR" sz="1000" dirty="0"/>
            <a:t>Et, si j’échoue, que va-t-il se passer ?</a:t>
          </a:r>
        </a:p>
      </dgm:t>
    </dgm:pt>
    <dgm:pt modelId="{4CE1A5E1-B263-461C-AD10-35473D0C8F5E}" type="parTrans" cxnId="{E895A5A2-B501-47EF-AC2E-90119D85553E}">
      <dgm:prSet/>
      <dgm:spPr/>
      <dgm:t>
        <a:bodyPr/>
        <a:lstStyle/>
        <a:p>
          <a:endParaRPr lang="fr-FR"/>
        </a:p>
      </dgm:t>
    </dgm:pt>
    <dgm:pt modelId="{A599CAD0-63AB-46F0-A007-3AC158361D70}" type="sibTrans" cxnId="{E895A5A2-B501-47EF-AC2E-90119D85553E}">
      <dgm:prSet/>
      <dgm:spPr/>
      <dgm:t>
        <a:bodyPr/>
        <a:lstStyle/>
        <a:p>
          <a:endParaRPr lang="fr-FR"/>
        </a:p>
      </dgm:t>
    </dgm:pt>
    <dgm:pt modelId="{E92143F3-A0E0-4185-B5B4-35CCB81EC5D5}">
      <dgm:prSet phldrT="[Texte]" custT="1"/>
      <dgm:spPr/>
      <dgm:t>
        <a:bodyPr/>
        <a:lstStyle/>
        <a:p>
          <a:r>
            <a:rPr lang="fr-FR" sz="1000" dirty="0"/>
            <a:t>Il est temps que je fasse autre chose</a:t>
          </a:r>
        </a:p>
      </dgm:t>
    </dgm:pt>
    <dgm:pt modelId="{214139F3-52B2-4874-A5E4-DE3721D3EEC5}" type="parTrans" cxnId="{16C7CBC9-05E2-4F17-AF1E-C6214655BD28}">
      <dgm:prSet/>
      <dgm:spPr/>
      <dgm:t>
        <a:bodyPr/>
        <a:lstStyle/>
        <a:p>
          <a:endParaRPr lang="fr-FR"/>
        </a:p>
      </dgm:t>
    </dgm:pt>
    <dgm:pt modelId="{CD66D317-9EF7-47F3-9E77-707B020AF33D}" type="sibTrans" cxnId="{16C7CBC9-05E2-4F17-AF1E-C6214655BD28}">
      <dgm:prSet/>
      <dgm:spPr/>
      <dgm:t>
        <a:bodyPr/>
        <a:lstStyle/>
        <a:p>
          <a:endParaRPr lang="fr-FR"/>
        </a:p>
      </dgm:t>
    </dgm:pt>
    <dgm:pt modelId="{B3D46944-2C26-4967-AB97-0D5B85EF4ED5}">
      <dgm:prSet custT="1"/>
      <dgm:spPr/>
      <dgm:t>
        <a:bodyPr/>
        <a:lstStyle/>
        <a:p>
          <a:r>
            <a:rPr lang="fr-FR" sz="1000" dirty="0"/>
            <a:t>Dans ma situation c’est pas possible</a:t>
          </a:r>
        </a:p>
      </dgm:t>
    </dgm:pt>
    <dgm:pt modelId="{77DF925C-EFB4-4021-9DA2-5F9B9BE69628}" type="parTrans" cxnId="{C690A735-579B-4713-95BF-8F993AFF84F0}">
      <dgm:prSet/>
      <dgm:spPr/>
      <dgm:t>
        <a:bodyPr/>
        <a:lstStyle/>
        <a:p>
          <a:endParaRPr lang="fr-FR"/>
        </a:p>
      </dgm:t>
    </dgm:pt>
    <dgm:pt modelId="{21B25129-F531-410A-A649-563C026D5BBC}" type="sibTrans" cxnId="{C690A735-579B-4713-95BF-8F993AFF84F0}">
      <dgm:prSet/>
      <dgm:spPr/>
      <dgm:t>
        <a:bodyPr/>
        <a:lstStyle/>
        <a:p>
          <a:endParaRPr lang="fr-FR"/>
        </a:p>
      </dgm:t>
    </dgm:pt>
    <dgm:pt modelId="{248D6745-92F3-4C05-8960-A91D73ABD67C}">
      <dgm:prSet custT="1"/>
      <dgm:spPr/>
      <dgm:t>
        <a:bodyPr/>
        <a:lstStyle/>
        <a:p>
          <a:r>
            <a:rPr lang="fr-FR" sz="900" dirty="0"/>
            <a:t>Je fais une VAE</a:t>
          </a:r>
        </a:p>
      </dgm:t>
    </dgm:pt>
    <dgm:pt modelId="{6D27D1BF-3563-4A0F-A753-E160208838C3}" type="parTrans" cxnId="{3ABC6885-A7AF-462F-84DD-8DBA9801DE97}">
      <dgm:prSet/>
      <dgm:spPr/>
      <dgm:t>
        <a:bodyPr/>
        <a:lstStyle/>
        <a:p>
          <a:endParaRPr lang="fr-FR"/>
        </a:p>
      </dgm:t>
    </dgm:pt>
    <dgm:pt modelId="{A800FA57-05A0-45D9-A382-E90F433BEB09}" type="sibTrans" cxnId="{3ABC6885-A7AF-462F-84DD-8DBA9801DE97}">
      <dgm:prSet/>
      <dgm:spPr/>
      <dgm:t>
        <a:bodyPr/>
        <a:lstStyle/>
        <a:p>
          <a:endParaRPr lang="fr-FR"/>
        </a:p>
      </dgm:t>
    </dgm:pt>
    <dgm:pt modelId="{147B6B75-98D1-4C71-8689-1725FCB574E4}">
      <dgm:prSet custT="1"/>
      <dgm:spPr/>
      <dgm:t>
        <a:bodyPr/>
        <a:lstStyle/>
        <a:p>
          <a:r>
            <a:rPr lang="fr-FR" sz="900" dirty="0"/>
            <a:t>J’utilise mon compte épargne formation</a:t>
          </a:r>
        </a:p>
      </dgm:t>
    </dgm:pt>
    <dgm:pt modelId="{2DD6BB63-6514-4E55-A185-154A7819627E}" type="parTrans" cxnId="{4AE629C6-EFA5-4BFD-9C75-50679F862A9F}">
      <dgm:prSet/>
      <dgm:spPr/>
      <dgm:t>
        <a:bodyPr/>
        <a:lstStyle/>
        <a:p>
          <a:endParaRPr lang="fr-FR"/>
        </a:p>
      </dgm:t>
    </dgm:pt>
    <dgm:pt modelId="{B4CA4286-00A3-4901-9896-994366C8B42A}" type="sibTrans" cxnId="{4AE629C6-EFA5-4BFD-9C75-50679F862A9F}">
      <dgm:prSet/>
      <dgm:spPr/>
      <dgm:t>
        <a:bodyPr/>
        <a:lstStyle/>
        <a:p>
          <a:endParaRPr lang="fr-FR"/>
        </a:p>
      </dgm:t>
    </dgm:pt>
    <dgm:pt modelId="{694F06A3-F98D-469D-87FB-0A2A61569645}">
      <dgm:prSet custT="1"/>
      <dgm:spPr/>
      <dgm:t>
        <a:bodyPr/>
        <a:lstStyle/>
        <a:p>
          <a:r>
            <a:rPr lang="fr-FR" sz="900" dirty="0"/>
            <a:t>Je prend du temps pour moi</a:t>
          </a:r>
        </a:p>
      </dgm:t>
    </dgm:pt>
    <dgm:pt modelId="{B7619EE5-2C75-47B3-A64D-764D1899669B}" type="parTrans" cxnId="{26291B58-236A-42CF-B752-AEA1C7D5A8F5}">
      <dgm:prSet/>
      <dgm:spPr/>
    </dgm:pt>
    <dgm:pt modelId="{395A372E-8034-431B-A205-BD17AB9D1185}" type="sibTrans" cxnId="{26291B58-236A-42CF-B752-AEA1C7D5A8F5}">
      <dgm:prSet/>
      <dgm:spPr/>
    </dgm:pt>
    <dgm:pt modelId="{ACEC64D8-C9F8-46DD-8FB5-DB38C7AEEC22}" type="pres">
      <dgm:prSet presAssocID="{13B7DBA0-48AE-43A0-9DA8-19A08047EA96}" presName="Name0" presStyleCnt="0">
        <dgm:presLayoutVars>
          <dgm:dir/>
          <dgm:animLvl val="lvl"/>
          <dgm:resizeHandles val="exact"/>
        </dgm:presLayoutVars>
      </dgm:prSet>
      <dgm:spPr/>
    </dgm:pt>
    <dgm:pt modelId="{DA9CE656-20BA-4AF2-BAC9-DE66E07DFEB4}" type="pres">
      <dgm:prSet presAssocID="{13B7DBA0-48AE-43A0-9DA8-19A08047EA96}" presName="tSp" presStyleCnt="0"/>
      <dgm:spPr/>
    </dgm:pt>
    <dgm:pt modelId="{A0A08F96-54B3-4852-AA35-2274495E574E}" type="pres">
      <dgm:prSet presAssocID="{13B7DBA0-48AE-43A0-9DA8-19A08047EA96}" presName="bSp" presStyleCnt="0"/>
      <dgm:spPr/>
    </dgm:pt>
    <dgm:pt modelId="{2774E448-95CB-43D7-87B8-286B93F378D0}" type="pres">
      <dgm:prSet presAssocID="{13B7DBA0-48AE-43A0-9DA8-19A08047EA96}" presName="process" presStyleCnt="0"/>
      <dgm:spPr/>
    </dgm:pt>
    <dgm:pt modelId="{C998959F-D7C0-4588-B75B-8EB01E00724C}" type="pres">
      <dgm:prSet presAssocID="{F053DFC9-50EF-4258-ABA7-39A2A2BAF0C0}" presName="composite1" presStyleCnt="0"/>
      <dgm:spPr/>
    </dgm:pt>
    <dgm:pt modelId="{15853423-7C89-4271-9E3D-41D02CEAA41E}" type="pres">
      <dgm:prSet presAssocID="{F053DFC9-50EF-4258-ABA7-39A2A2BAF0C0}" presName="dummyNode1" presStyleLbl="node1" presStyleIdx="0" presStyleCnt="5"/>
      <dgm:spPr/>
    </dgm:pt>
    <dgm:pt modelId="{EB935328-6763-4AA8-B7F4-E3657DF4FAE4}" type="pres">
      <dgm:prSet presAssocID="{F053DFC9-50EF-4258-ABA7-39A2A2BAF0C0}" presName="childNode1" presStyleLbl="bgAcc1" presStyleIdx="0" presStyleCnt="5" custScaleX="115891" custScaleY="259898" custLinFactNeighborX="-267" custLinFactNeighborY="-76901">
        <dgm:presLayoutVars>
          <dgm:bulletEnabled val="1"/>
        </dgm:presLayoutVars>
      </dgm:prSet>
      <dgm:spPr/>
    </dgm:pt>
    <dgm:pt modelId="{E3BD0EB7-62C3-4F2B-A7C5-3262DA852069}" type="pres">
      <dgm:prSet presAssocID="{F053DFC9-50EF-4258-ABA7-39A2A2BAF0C0}" presName="childNode1tx" presStyleLbl="bgAcc1" presStyleIdx="0" presStyleCnt="5">
        <dgm:presLayoutVars>
          <dgm:bulletEnabled val="1"/>
        </dgm:presLayoutVars>
      </dgm:prSet>
      <dgm:spPr/>
    </dgm:pt>
    <dgm:pt modelId="{F4517A55-FDE3-45A3-8DA9-E51BE48CE379}" type="pres">
      <dgm:prSet presAssocID="{F053DFC9-50EF-4258-ABA7-39A2A2BAF0C0}" presName="parentNode1" presStyleLbl="node1" presStyleIdx="0" presStyleCnt="5">
        <dgm:presLayoutVars>
          <dgm:chMax val="1"/>
          <dgm:bulletEnabled val="1"/>
        </dgm:presLayoutVars>
      </dgm:prSet>
      <dgm:spPr/>
    </dgm:pt>
    <dgm:pt modelId="{2031C5C9-E041-4DC6-B137-F369CCEB9FB4}" type="pres">
      <dgm:prSet presAssocID="{F053DFC9-50EF-4258-ABA7-39A2A2BAF0C0}" presName="connSite1" presStyleCnt="0"/>
      <dgm:spPr/>
    </dgm:pt>
    <dgm:pt modelId="{E1B2E305-23BD-49F1-A0E1-D2BDF69BC0D8}" type="pres">
      <dgm:prSet presAssocID="{45A7BDD5-A30C-4E38-B809-B2611EE57978}" presName="Name9" presStyleLbl="sibTrans2D1" presStyleIdx="0" presStyleCnt="4"/>
      <dgm:spPr/>
    </dgm:pt>
    <dgm:pt modelId="{32644B6B-DD29-4CA1-8065-4C416ED8C092}" type="pres">
      <dgm:prSet presAssocID="{1A5CCD31-218C-47DA-974A-7D4DD7A9FC98}" presName="composite2" presStyleCnt="0"/>
      <dgm:spPr/>
    </dgm:pt>
    <dgm:pt modelId="{CFB350A3-E081-489B-BC92-E75088665D18}" type="pres">
      <dgm:prSet presAssocID="{1A5CCD31-218C-47DA-974A-7D4DD7A9FC98}" presName="dummyNode2" presStyleLbl="node1" presStyleIdx="0" presStyleCnt="5"/>
      <dgm:spPr/>
    </dgm:pt>
    <dgm:pt modelId="{2D2500E3-7106-4245-B28C-2E21EA5BA7CF}" type="pres">
      <dgm:prSet presAssocID="{1A5CCD31-218C-47DA-974A-7D4DD7A9FC98}" presName="childNode2" presStyleLbl="bgAcc1" presStyleIdx="1" presStyleCnt="5" custScaleX="122063" custScaleY="223140" custLinFactNeighborX="2773" custLinFactNeighborY="61785">
        <dgm:presLayoutVars>
          <dgm:bulletEnabled val="1"/>
        </dgm:presLayoutVars>
      </dgm:prSet>
      <dgm:spPr/>
    </dgm:pt>
    <dgm:pt modelId="{BEC2B3E2-E62E-438F-B519-B53BA1022D10}" type="pres">
      <dgm:prSet presAssocID="{1A5CCD31-218C-47DA-974A-7D4DD7A9FC98}" presName="childNode2tx" presStyleLbl="bgAcc1" presStyleIdx="1" presStyleCnt="5">
        <dgm:presLayoutVars>
          <dgm:bulletEnabled val="1"/>
        </dgm:presLayoutVars>
      </dgm:prSet>
      <dgm:spPr/>
    </dgm:pt>
    <dgm:pt modelId="{32B522D1-9239-4B4B-8296-5ABCC76D70C7}" type="pres">
      <dgm:prSet presAssocID="{1A5CCD31-218C-47DA-974A-7D4DD7A9FC98}" presName="parentNode2" presStyleLbl="node1" presStyleIdx="1" presStyleCnt="5">
        <dgm:presLayoutVars>
          <dgm:chMax val="0"/>
          <dgm:bulletEnabled val="1"/>
        </dgm:presLayoutVars>
      </dgm:prSet>
      <dgm:spPr/>
    </dgm:pt>
    <dgm:pt modelId="{710C4EB2-88A6-41F1-A882-85D3E3FFBADA}" type="pres">
      <dgm:prSet presAssocID="{1A5CCD31-218C-47DA-974A-7D4DD7A9FC98}" presName="connSite2" presStyleCnt="0"/>
      <dgm:spPr/>
    </dgm:pt>
    <dgm:pt modelId="{E394C562-56CB-48AD-A05A-AC819B753214}" type="pres">
      <dgm:prSet presAssocID="{83B92F98-54B0-42B4-AB6A-00F9726CE009}" presName="Name18" presStyleLbl="sibTrans2D1" presStyleIdx="1" presStyleCnt="4"/>
      <dgm:spPr/>
    </dgm:pt>
    <dgm:pt modelId="{AC1F6F4A-E829-4223-B4FF-9CD0A714B9D2}" type="pres">
      <dgm:prSet presAssocID="{BC635404-E819-4C30-875F-EBFAE5DF77ED}" presName="composite1" presStyleCnt="0"/>
      <dgm:spPr/>
    </dgm:pt>
    <dgm:pt modelId="{E5822AE6-9FC5-485D-BB3B-3F3CC362FE00}" type="pres">
      <dgm:prSet presAssocID="{BC635404-E819-4C30-875F-EBFAE5DF77ED}" presName="dummyNode1" presStyleLbl="node1" presStyleIdx="1" presStyleCnt="5"/>
      <dgm:spPr/>
    </dgm:pt>
    <dgm:pt modelId="{02790B69-D3BA-4E66-81EF-1B931F9C517E}" type="pres">
      <dgm:prSet presAssocID="{BC635404-E819-4C30-875F-EBFAE5DF77ED}" presName="childNode1" presStyleLbl="bgAcc1" presStyleIdx="2" presStyleCnt="5" custScaleX="123011" custScaleY="293681" custLinFactNeighborX="2773" custLinFactNeighborY="-40904">
        <dgm:presLayoutVars>
          <dgm:bulletEnabled val="1"/>
        </dgm:presLayoutVars>
      </dgm:prSet>
      <dgm:spPr/>
    </dgm:pt>
    <dgm:pt modelId="{07E87B1D-A46A-4EF5-99E7-AE44EBE81826}" type="pres">
      <dgm:prSet presAssocID="{BC635404-E819-4C30-875F-EBFAE5DF77ED}" presName="childNode1tx" presStyleLbl="bgAcc1" presStyleIdx="2" presStyleCnt="5">
        <dgm:presLayoutVars>
          <dgm:bulletEnabled val="1"/>
        </dgm:presLayoutVars>
      </dgm:prSet>
      <dgm:spPr/>
    </dgm:pt>
    <dgm:pt modelId="{39E7F79F-8E5E-4CFF-A06C-955B14C269B0}" type="pres">
      <dgm:prSet presAssocID="{BC635404-E819-4C30-875F-EBFAE5DF77ED}" presName="parentNode1" presStyleLbl="node1" presStyleIdx="2" presStyleCnt="5" custLinFactY="18330" custLinFactNeighborY="100000">
        <dgm:presLayoutVars>
          <dgm:chMax val="1"/>
          <dgm:bulletEnabled val="1"/>
        </dgm:presLayoutVars>
      </dgm:prSet>
      <dgm:spPr/>
    </dgm:pt>
    <dgm:pt modelId="{EA55A369-E3E3-4C67-B848-10BEDBE5E168}" type="pres">
      <dgm:prSet presAssocID="{BC635404-E819-4C30-875F-EBFAE5DF77ED}" presName="connSite1" presStyleCnt="0"/>
      <dgm:spPr/>
    </dgm:pt>
    <dgm:pt modelId="{716E4FC2-F3E0-409A-8EC8-3241BB8DD20D}" type="pres">
      <dgm:prSet presAssocID="{A0EABD73-8223-4624-AD78-8B1D8C4C74C2}" presName="Name9" presStyleLbl="sibTrans2D1" presStyleIdx="2" presStyleCnt="4"/>
      <dgm:spPr/>
    </dgm:pt>
    <dgm:pt modelId="{259A3E06-8AC4-4125-9C51-76FA6B95DCA9}" type="pres">
      <dgm:prSet presAssocID="{8C160E7A-85A3-4499-AA87-507818372C74}" presName="composite2" presStyleCnt="0"/>
      <dgm:spPr/>
    </dgm:pt>
    <dgm:pt modelId="{B980AAA5-3802-44D2-90C9-9E5AB0C4082D}" type="pres">
      <dgm:prSet presAssocID="{8C160E7A-85A3-4499-AA87-507818372C74}" presName="dummyNode2" presStyleLbl="node1" presStyleIdx="2" presStyleCnt="5"/>
      <dgm:spPr/>
    </dgm:pt>
    <dgm:pt modelId="{39ADCD8A-C806-475B-98F1-57EBCD311535}" type="pres">
      <dgm:prSet presAssocID="{8C160E7A-85A3-4499-AA87-507818372C74}" presName="childNode2" presStyleLbl="bgAcc1" presStyleIdx="3" presStyleCnt="5" custScaleX="122224" custScaleY="220092" custLinFactNeighborX="-924" custLinFactNeighborY="60379">
        <dgm:presLayoutVars>
          <dgm:bulletEnabled val="1"/>
        </dgm:presLayoutVars>
      </dgm:prSet>
      <dgm:spPr/>
    </dgm:pt>
    <dgm:pt modelId="{4BA9296A-F8FF-450B-AE3D-F18AED0566EA}" type="pres">
      <dgm:prSet presAssocID="{8C160E7A-85A3-4499-AA87-507818372C74}" presName="childNode2tx" presStyleLbl="bgAcc1" presStyleIdx="3" presStyleCnt="5">
        <dgm:presLayoutVars>
          <dgm:bulletEnabled val="1"/>
        </dgm:presLayoutVars>
      </dgm:prSet>
      <dgm:spPr/>
    </dgm:pt>
    <dgm:pt modelId="{CB5D133F-5E31-4DD6-B7EC-3962E0227716}" type="pres">
      <dgm:prSet presAssocID="{8C160E7A-85A3-4499-AA87-507818372C74}" presName="parentNode2" presStyleLbl="node1" presStyleIdx="3" presStyleCnt="5">
        <dgm:presLayoutVars>
          <dgm:chMax val="0"/>
          <dgm:bulletEnabled val="1"/>
        </dgm:presLayoutVars>
      </dgm:prSet>
      <dgm:spPr/>
    </dgm:pt>
    <dgm:pt modelId="{A9ED2EFB-3E05-4275-84B1-28AA00EE2E98}" type="pres">
      <dgm:prSet presAssocID="{8C160E7A-85A3-4499-AA87-507818372C74}" presName="connSite2" presStyleCnt="0"/>
      <dgm:spPr/>
    </dgm:pt>
    <dgm:pt modelId="{0BBE5DF1-0DF1-4350-9E32-B3EAE0D3239B}" type="pres">
      <dgm:prSet presAssocID="{77679C83-9634-4147-A5E0-DB404D3E5DFC}" presName="Name18" presStyleLbl="sibTrans2D1" presStyleIdx="3" presStyleCnt="4"/>
      <dgm:spPr/>
    </dgm:pt>
    <dgm:pt modelId="{44CF83C7-13CC-4030-9240-86DEF8844A41}" type="pres">
      <dgm:prSet presAssocID="{5D129472-0CCD-4036-AB50-5E996FF65F4D}" presName="composite1" presStyleCnt="0"/>
      <dgm:spPr/>
    </dgm:pt>
    <dgm:pt modelId="{B3BEC819-D61B-4EC9-A4E2-23CE6F7866E7}" type="pres">
      <dgm:prSet presAssocID="{5D129472-0CCD-4036-AB50-5E996FF65F4D}" presName="dummyNode1" presStyleLbl="node1" presStyleIdx="3" presStyleCnt="5"/>
      <dgm:spPr/>
    </dgm:pt>
    <dgm:pt modelId="{BFC7D669-7AE4-41B3-BD42-E572AFB05039}" type="pres">
      <dgm:prSet presAssocID="{5D129472-0CCD-4036-AB50-5E996FF65F4D}" presName="childNode1" presStyleLbl="bgAcc1" presStyleIdx="4" presStyleCnt="5" custScaleX="116761" custScaleY="234309" custLinFactNeighborY="-56751">
        <dgm:presLayoutVars>
          <dgm:bulletEnabled val="1"/>
        </dgm:presLayoutVars>
      </dgm:prSet>
      <dgm:spPr/>
    </dgm:pt>
    <dgm:pt modelId="{57977FDD-9235-4BB7-A510-690E18632F13}" type="pres">
      <dgm:prSet presAssocID="{5D129472-0CCD-4036-AB50-5E996FF65F4D}" presName="childNode1tx" presStyleLbl="bgAcc1" presStyleIdx="4" presStyleCnt="5">
        <dgm:presLayoutVars>
          <dgm:bulletEnabled val="1"/>
        </dgm:presLayoutVars>
      </dgm:prSet>
      <dgm:spPr/>
    </dgm:pt>
    <dgm:pt modelId="{304453E4-57F4-4773-AF88-20AB90FECEF5}" type="pres">
      <dgm:prSet presAssocID="{5D129472-0CCD-4036-AB50-5E996FF65F4D}" presName="parentNode1" presStyleLbl="node1" presStyleIdx="4" presStyleCnt="5">
        <dgm:presLayoutVars>
          <dgm:chMax val="1"/>
          <dgm:bulletEnabled val="1"/>
        </dgm:presLayoutVars>
      </dgm:prSet>
      <dgm:spPr/>
    </dgm:pt>
    <dgm:pt modelId="{A4EFDC40-A5E4-445B-B4EB-48780D188272}" type="pres">
      <dgm:prSet presAssocID="{5D129472-0CCD-4036-AB50-5E996FF65F4D}" presName="connSite1" presStyleCnt="0"/>
      <dgm:spPr/>
    </dgm:pt>
  </dgm:ptLst>
  <dgm:cxnLst>
    <dgm:cxn modelId="{89104102-75E5-4548-9A64-A0D76BAF1C38}" type="presOf" srcId="{14A3705F-CBB7-4AF5-8FFB-1C027B0BCFB1}" destId="{EB935328-6763-4AA8-B7F4-E3657DF4FAE4}" srcOrd="0" destOrd="1" presId="urn:microsoft.com/office/officeart/2005/8/layout/hProcess4"/>
    <dgm:cxn modelId="{25E15203-EC87-42E9-9C76-CE794D8C191F}" type="presOf" srcId="{B3D46944-2C26-4967-AB97-0D5B85EF4ED5}" destId="{4BA9296A-F8FF-450B-AE3D-F18AED0566EA}" srcOrd="1" destOrd="4" presId="urn:microsoft.com/office/officeart/2005/8/layout/hProcess4"/>
    <dgm:cxn modelId="{17F24909-4941-45F1-9447-16429AF0E94F}" type="presOf" srcId="{C83F18EB-1F06-4E4E-AA81-239DFEBA6BB3}" destId="{4BA9296A-F8FF-450B-AE3D-F18AED0566EA}" srcOrd="1" destOrd="2" presId="urn:microsoft.com/office/officeart/2005/8/layout/hProcess4"/>
    <dgm:cxn modelId="{5B1C1C0C-7C33-42D3-8B62-A4D95A6D3788}" type="presOf" srcId="{64D329F5-AD68-4B4A-9E8E-BB64CA2B76B0}" destId="{E3BD0EB7-62C3-4F2B-A7C5-3262DA852069}" srcOrd="1" destOrd="7" presId="urn:microsoft.com/office/officeart/2005/8/layout/hProcess4"/>
    <dgm:cxn modelId="{2DB3340C-30DA-46A5-93B2-D4D201AA7AF5}" type="presOf" srcId="{78479D6A-1A5D-4A55-88FC-867931AE9164}" destId="{2D2500E3-7106-4245-B28C-2E21EA5BA7CF}" srcOrd="0" destOrd="2" presId="urn:microsoft.com/office/officeart/2005/8/layout/hProcess4"/>
    <dgm:cxn modelId="{894E6611-779C-427C-A8B4-7F71C2435AA9}" srcId="{1A5CCD31-218C-47DA-974A-7D4DD7A9FC98}" destId="{E1DE355D-EFE9-475E-8646-23D03A782DF4}" srcOrd="4" destOrd="0" parTransId="{767FF550-D380-438C-B8CA-BF502468DD4B}" sibTransId="{A7B50295-E2D6-40C7-98F1-2FE93ED2E9DB}"/>
    <dgm:cxn modelId="{3F363B13-5458-4865-8F7E-B71374C46934}" type="presOf" srcId="{694F06A3-F98D-469D-87FB-0A2A61569645}" destId="{57977FDD-9235-4BB7-A510-690E18632F13}" srcOrd="1" destOrd="5" presId="urn:microsoft.com/office/officeart/2005/8/layout/hProcess4"/>
    <dgm:cxn modelId="{9FFF6614-6DC0-4C28-B876-B5B8B39E9611}" type="presOf" srcId="{6062F4F2-A352-4012-A0FD-DD2C6719E64F}" destId="{02790B69-D3BA-4E66-81EF-1B931F9C517E}" srcOrd="0" destOrd="4" presId="urn:microsoft.com/office/officeart/2005/8/layout/hProcess4"/>
    <dgm:cxn modelId="{7AC7FC16-241B-431A-82E9-A293AEBB64E5}" type="presOf" srcId="{77679C83-9634-4147-A5E0-DB404D3E5DFC}" destId="{0BBE5DF1-0DF1-4350-9E32-B3EAE0D3239B}" srcOrd="0" destOrd="0" presId="urn:microsoft.com/office/officeart/2005/8/layout/hProcess4"/>
    <dgm:cxn modelId="{68777C17-40E9-40CF-AA26-E040D2B05651}" type="presOf" srcId="{147B6B75-98D1-4C71-8689-1725FCB574E4}" destId="{BFC7D669-7AE4-41B3-BD42-E572AFB05039}" srcOrd="0" destOrd="4" presId="urn:microsoft.com/office/officeart/2005/8/layout/hProcess4"/>
    <dgm:cxn modelId="{3E715618-BF88-432D-A3BE-E6E382F280A5}" srcId="{1A5CCD31-218C-47DA-974A-7D4DD7A9FC98}" destId="{AC3CE189-AB27-4F42-8A9B-F5F0F9E28888}" srcOrd="0" destOrd="0" parTransId="{46CE8539-2CF2-49B0-9EDF-DAB1B03FFEF5}" sibTransId="{0531A7BB-6EB7-4BA9-A666-9B3F11FF111D}"/>
    <dgm:cxn modelId="{580E0919-18B3-47ED-A885-ADE34BC5EA5E}" type="presOf" srcId="{EA82D90D-62B6-40E2-8CE1-D988F0063CDB}" destId="{4BA9296A-F8FF-450B-AE3D-F18AED0566EA}" srcOrd="1" destOrd="3" presId="urn:microsoft.com/office/officeart/2005/8/layout/hProcess4"/>
    <dgm:cxn modelId="{E453121B-C5F8-4240-BA0D-F62C05C39994}" type="presOf" srcId="{6EB828F2-B192-47E2-928E-95796D25F3A4}" destId="{EB935328-6763-4AA8-B7F4-E3657DF4FAE4}" srcOrd="0" destOrd="5" presId="urn:microsoft.com/office/officeart/2005/8/layout/hProcess4"/>
    <dgm:cxn modelId="{EFF9051E-5A7E-4E73-B44F-3A473FA6289C}" srcId="{13B7DBA0-48AE-43A0-9DA8-19A08047EA96}" destId="{F053DFC9-50EF-4258-ABA7-39A2A2BAF0C0}" srcOrd="0" destOrd="0" parTransId="{8C340B2D-6564-4E3C-A0FC-77AC5847A061}" sibTransId="{45A7BDD5-A30C-4E38-B809-B2611EE57978}"/>
    <dgm:cxn modelId="{BD87351E-D64D-41B0-BCE6-EC7B0D56B799}" srcId="{F053DFC9-50EF-4258-ABA7-39A2A2BAF0C0}" destId="{C9FE1BB9-F583-4976-A7AF-5F6C65CAA7EC}" srcOrd="0" destOrd="0" parTransId="{F4DF631D-98D6-4FE1-9956-220ED6DA84BE}" sibTransId="{E5D1F463-54DB-4FCD-A466-665931192152}"/>
    <dgm:cxn modelId="{4536C31F-A9FB-4E4C-B8BD-687719E34887}" srcId="{F053DFC9-50EF-4258-ABA7-39A2A2BAF0C0}" destId="{6EB828F2-B192-47E2-928E-95796D25F3A4}" srcOrd="5" destOrd="0" parTransId="{6C326758-41CE-45B1-AEAD-48A7EED5B6B3}" sibTransId="{7635D91D-51EF-493E-A62A-D913E67AE738}"/>
    <dgm:cxn modelId="{92327227-1F93-4806-B309-6F4FB06AC9C5}" type="presOf" srcId="{D58B48FA-769A-4684-8B88-20BEB8756372}" destId="{EB935328-6763-4AA8-B7F4-E3657DF4FAE4}" srcOrd="0" destOrd="6" presId="urn:microsoft.com/office/officeart/2005/8/layout/hProcess4"/>
    <dgm:cxn modelId="{CA861C2B-85A8-4C61-B4C0-423B34935546}" type="presOf" srcId="{83B92F98-54B0-42B4-AB6A-00F9726CE009}" destId="{E394C562-56CB-48AD-A05A-AC819B753214}" srcOrd="0" destOrd="0" presId="urn:microsoft.com/office/officeart/2005/8/layout/hProcess4"/>
    <dgm:cxn modelId="{1929C72D-979F-4B11-BA65-538B4FBCE75A}" srcId="{5D129472-0CCD-4036-AB50-5E996FF65F4D}" destId="{0D7CAC18-F43E-4AAF-B915-D659A47BF318}" srcOrd="1" destOrd="0" parTransId="{1039396B-2311-4583-B113-9C337C448224}" sibTransId="{AAC7FB85-A0F8-4E1A-84A4-76A667F61D53}"/>
    <dgm:cxn modelId="{2AEE8430-1EEB-4CBF-AEFB-B0BF31669EE3}" srcId="{8C160E7A-85A3-4499-AA87-507818372C74}" destId="{C83F18EB-1F06-4E4E-AA81-239DFEBA6BB3}" srcOrd="2" destOrd="0" parTransId="{2443EBCD-2D5C-439C-A285-8C18538DAC68}" sibTransId="{58F9CA51-4730-4BC1-8221-9AA855B3E6F9}"/>
    <dgm:cxn modelId="{AA510F31-EB5D-4160-BBEF-4BF89DCAB0B4}" type="presOf" srcId="{8C160E7A-85A3-4499-AA87-507818372C74}" destId="{CB5D133F-5E31-4DD6-B7EC-3962E0227716}" srcOrd="0" destOrd="0" presId="urn:microsoft.com/office/officeart/2005/8/layout/hProcess4"/>
    <dgm:cxn modelId="{27E47731-C360-47E7-A915-AB91B5510163}" type="presOf" srcId="{13B7DBA0-48AE-43A0-9DA8-19A08047EA96}" destId="{ACEC64D8-C9F8-46DD-8FB5-DB38C7AEEC22}" srcOrd="0" destOrd="0" presId="urn:microsoft.com/office/officeart/2005/8/layout/hProcess4"/>
    <dgm:cxn modelId="{AEB90234-3BF2-4848-ACB2-071A1A079894}" srcId="{BC635404-E819-4C30-875F-EBFAE5DF77ED}" destId="{6062F4F2-A352-4012-A0FD-DD2C6719E64F}" srcOrd="4" destOrd="0" parTransId="{B9F1E10C-5E5D-4FF0-AA32-4BC83401C930}" sibTransId="{8A1553BA-0389-40D6-A684-A618B9416CC0}"/>
    <dgm:cxn modelId="{97EF8E35-C69C-460F-8AC7-954E04A150A9}" type="presOf" srcId="{A98F1FAE-DFEC-4FF3-89A0-CFD1DB153557}" destId="{2D2500E3-7106-4245-B28C-2E21EA5BA7CF}" srcOrd="0" destOrd="5" presId="urn:microsoft.com/office/officeart/2005/8/layout/hProcess4"/>
    <dgm:cxn modelId="{C690A735-579B-4713-95BF-8F993AFF84F0}" srcId="{8C160E7A-85A3-4499-AA87-507818372C74}" destId="{B3D46944-2C26-4967-AB97-0D5B85EF4ED5}" srcOrd="4" destOrd="0" parTransId="{77DF925C-EFB4-4021-9DA2-5F9B9BE69628}" sibTransId="{21B25129-F531-410A-A649-563C026D5BBC}"/>
    <dgm:cxn modelId="{F77BBE39-2530-4855-9DD6-C24526368F4D}" srcId="{8C160E7A-85A3-4499-AA87-507818372C74}" destId="{B12D6F52-F597-4D83-9F75-180946673409}" srcOrd="0" destOrd="0" parTransId="{9C789810-EF5A-46A4-A3C5-668FAC13B1E3}" sibTransId="{82C20114-AA39-4A97-89FC-4EC365E298AB}"/>
    <dgm:cxn modelId="{177AC439-534A-4A5A-B070-A7ADF1CA1E28}" srcId="{F053DFC9-50EF-4258-ABA7-39A2A2BAF0C0}" destId="{F04C4980-4FB5-41D5-83DD-AF1518A9F9EE}" srcOrd="3" destOrd="0" parTransId="{02B7F8B9-C5F7-498C-9654-F67E151A6712}" sibTransId="{31755BA9-A0B7-40F7-A574-D0B2E84AD894}"/>
    <dgm:cxn modelId="{11FB5E3A-E48F-4342-AAB7-EFABBE074D90}" type="presOf" srcId="{E92143F3-A0E0-4185-B5B4-35CCB81EC5D5}" destId="{02790B69-D3BA-4E66-81EF-1B931F9C517E}" srcOrd="0" destOrd="6" presId="urn:microsoft.com/office/officeart/2005/8/layout/hProcess4"/>
    <dgm:cxn modelId="{F1D8043C-F4C9-41D2-8F09-AF13245569D4}" type="presOf" srcId="{1B24CF03-E9DC-4440-BF63-D6533152C73E}" destId="{2D2500E3-7106-4245-B28C-2E21EA5BA7CF}" srcOrd="0" destOrd="3" presId="urn:microsoft.com/office/officeart/2005/8/layout/hProcess4"/>
    <dgm:cxn modelId="{A1193240-9925-4A0A-AC87-AC73767E6778}" type="presOf" srcId="{FF0E1EB2-334D-4010-8B8C-42CC59105DF6}" destId="{02790B69-D3BA-4E66-81EF-1B931F9C517E}" srcOrd="0" destOrd="2" presId="urn:microsoft.com/office/officeart/2005/8/layout/hProcess4"/>
    <dgm:cxn modelId="{2618D140-8319-41C7-918A-06217B5A0D89}" type="presOf" srcId="{12A2E718-2573-40B0-9880-E90378D45AF0}" destId="{02790B69-D3BA-4E66-81EF-1B931F9C517E}" srcOrd="0" destOrd="3" presId="urn:microsoft.com/office/officeart/2005/8/layout/hProcess4"/>
    <dgm:cxn modelId="{1C083D5E-3B8F-4FBE-B727-D25EA928E2BA}" type="presOf" srcId="{EA82D90D-62B6-40E2-8CE1-D988F0063CDB}" destId="{39ADCD8A-C806-475B-98F1-57EBCD311535}" srcOrd="0" destOrd="3" presId="urn:microsoft.com/office/officeart/2005/8/layout/hProcess4"/>
    <dgm:cxn modelId="{DB6D1562-42AD-4A0F-921F-D44B3C7DC910}" type="presOf" srcId="{A0EABD73-8223-4624-AD78-8B1D8C4C74C2}" destId="{716E4FC2-F3E0-409A-8EC8-3241BB8DD20D}" srcOrd="0" destOrd="0" presId="urn:microsoft.com/office/officeart/2005/8/layout/hProcess4"/>
    <dgm:cxn modelId="{56164442-BEF3-4AA0-99B1-6FBB71A63690}" type="presOf" srcId="{1B24CF03-E9DC-4440-BF63-D6533152C73E}" destId="{BEC2B3E2-E62E-438F-B519-B53BA1022D10}" srcOrd="1" destOrd="3" presId="urn:microsoft.com/office/officeart/2005/8/layout/hProcess4"/>
    <dgm:cxn modelId="{A789F064-48E2-4075-8729-B7CE150E949D}" type="presOf" srcId="{64D329F5-AD68-4B4A-9E8E-BB64CA2B76B0}" destId="{EB935328-6763-4AA8-B7F4-E3657DF4FAE4}" srcOrd="0" destOrd="7" presId="urn:microsoft.com/office/officeart/2005/8/layout/hProcess4"/>
    <dgm:cxn modelId="{11F5DF45-6C79-483F-8C7D-D27959C0F4DD}" srcId="{F053DFC9-50EF-4258-ABA7-39A2A2BAF0C0}" destId="{AB6C73E7-437B-4E67-8406-E1EE7F2008B5}" srcOrd="2" destOrd="0" parTransId="{FCFA3790-E2E2-4771-9DCB-BA0FD0991B5D}" sibTransId="{ED742445-BD73-49F3-A9D1-AB5FF2F30749}"/>
    <dgm:cxn modelId="{8D376446-4BE0-4A8A-BFAD-44AC84337645}" type="presOf" srcId="{0D7CAC18-F43E-4AAF-B915-D659A47BF318}" destId="{BFC7D669-7AE4-41B3-BD42-E572AFB05039}" srcOrd="0" destOrd="1" presId="urn:microsoft.com/office/officeart/2005/8/layout/hProcess4"/>
    <dgm:cxn modelId="{BD79CF48-1143-41C2-8862-D4BCC20970B4}" srcId="{13B7DBA0-48AE-43A0-9DA8-19A08047EA96}" destId="{BC635404-E819-4C30-875F-EBFAE5DF77ED}" srcOrd="2" destOrd="0" parTransId="{4EA23A36-3E0F-4CCD-AA0F-80B65E166D59}" sibTransId="{A0EABD73-8223-4624-AD78-8B1D8C4C74C2}"/>
    <dgm:cxn modelId="{C7DF8C6A-7477-4BD9-8502-0897929C9B32}" srcId="{F053DFC9-50EF-4258-ABA7-39A2A2BAF0C0}" destId="{64D329F5-AD68-4B4A-9E8E-BB64CA2B76B0}" srcOrd="7" destOrd="0" parTransId="{B1362680-71D4-42DB-98E9-98AD98BA83AB}" sibTransId="{A10DE9CE-3147-49A8-91BE-A250131864DF}"/>
    <dgm:cxn modelId="{411BA24B-9263-42AB-95FD-5B273E4BF5A7}" type="presOf" srcId="{5B3E179E-9520-4497-80C3-A97CADFCC009}" destId="{EB935328-6763-4AA8-B7F4-E3657DF4FAE4}" srcOrd="0" destOrd="4" presId="urn:microsoft.com/office/officeart/2005/8/layout/hProcess4"/>
    <dgm:cxn modelId="{BA83836E-E6EF-452D-A20C-1F07A0D7FE8C}" type="presOf" srcId="{AC3CE189-AB27-4F42-8A9B-F5F0F9E28888}" destId="{2D2500E3-7106-4245-B28C-2E21EA5BA7CF}" srcOrd="0" destOrd="0" presId="urn:microsoft.com/office/officeart/2005/8/layout/hProcess4"/>
    <dgm:cxn modelId="{6152844F-818F-487F-8182-76F0A9EAEB52}" type="presOf" srcId="{FEE3A4F8-53BE-4D05-9E04-6B8389755572}" destId="{57977FDD-9235-4BB7-A510-690E18632F13}" srcOrd="1" destOrd="0" presId="urn:microsoft.com/office/officeart/2005/8/layout/hProcess4"/>
    <dgm:cxn modelId="{1D36876F-97EC-4FA9-89BC-99DDB41C727C}" type="presOf" srcId="{943A9DE3-17BE-469C-BFFD-1CA33F387D8C}" destId="{07E87B1D-A46A-4EF5-99E7-AE44EBE81826}" srcOrd="1" destOrd="5" presId="urn:microsoft.com/office/officeart/2005/8/layout/hProcess4"/>
    <dgm:cxn modelId="{A1308C4F-164D-4814-A1AE-F26CD1990B01}" type="presOf" srcId="{D58B48FA-769A-4684-8B88-20BEB8756372}" destId="{E3BD0EB7-62C3-4F2B-A7C5-3262DA852069}" srcOrd="1" destOrd="6" presId="urn:microsoft.com/office/officeart/2005/8/layout/hProcess4"/>
    <dgm:cxn modelId="{E660F450-EDAF-47EF-B483-1DA1A4851AD9}" type="presOf" srcId="{AB6C73E7-437B-4E67-8406-E1EE7F2008B5}" destId="{E3BD0EB7-62C3-4F2B-A7C5-3262DA852069}" srcOrd="1" destOrd="2" presId="urn:microsoft.com/office/officeart/2005/8/layout/hProcess4"/>
    <dgm:cxn modelId="{5D144B74-8AA5-4D83-9D04-F2A3476EBDF5}" type="presOf" srcId="{B12D6F52-F597-4D83-9F75-180946673409}" destId="{4BA9296A-F8FF-450B-AE3D-F18AED0566EA}" srcOrd="1" destOrd="0" presId="urn:microsoft.com/office/officeart/2005/8/layout/hProcess4"/>
    <dgm:cxn modelId="{A4F3A455-A4DD-4F58-B4C8-F81D9684E3F6}" srcId="{1A5CCD31-218C-47DA-974A-7D4DD7A9FC98}" destId="{78479D6A-1A5D-4A55-88FC-867931AE9164}" srcOrd="2" destOrd="0" parTransId="{2D2C10DC-56F5-47D6-8B05-2E0D677D370E}" sibTransId="{57DD305D-DDDB-4EEC-8702-F21F923EC4F9}"/>
    <dgm:cxn modelId="{E9DACC76-806C-4DC2-9669-AA672DA09D97}" type="presOf" srcId="{1A5CCD31-218C-47DA-974A-7D4DD7A9FC98}" destId="{32B522D1-9239-4B4B-8296-5ABCC76D70C7}" srcOrd="0" destOrd="0" presId="urn:microsoft.com/office/officeart/2005/8/layout/hProcess4"/>
    <dgm:cxn modelId="{FBFEB377-0CF3-448F-96CB-E57BDD506A5D}" srcId="{5D129472-0CCD-4036-AB50-5E996FF65F4D}" destId="{C1C27A4B-71A9-47E1-95D1-EE581897E527}" srcOrd="2" destOrd="0" parTransId="{311D6F1E-8FB4-4253-A3F2-7DD4622958AF}" sibTransId="{F62F6BAE-D122-4966-8415-DEBDA48FF8B2}"/>
    <dgm:cxn modelId="{26291B58-236A-42CF-B752-AEA1C7D5A8F5}" srcId="{5D129472-0CCD-4036-AB50-5E996FF65F4D}" destId="{694F06A3-F98D-469D-87FB-0A2A61569645}" srcOrd="5" destOrd="0" parTransId="{B7619EE5-2C75-47B3-A64D-764D1899669B}" sibTransId="{395A372E-8034-431B-A205-BD17AB9D1185}"/>
    <dgm:cxn modelId="{F39D317C-7AEE-45EA-A873-F7BBEF38F5DB}" srcId="{F053DFC9-50EF-4258-ABA7-39A2A2BAF0C0}" destId="{5B3E179E-9520-4497-80C3-A97CADFCC009}" srcOrd="4" destOrd="0" parTransId="{BBD02C7C-7436-4868-BD8C-ABB5ABE467DE}" sibTransId="{3E2B828A-4246-44BD-A903-599E086D7ED6}"/>
    <dgm:cxn modelId="{FF19D67F-91D7-4865-9FC5-A6D2FABEF128}" type="presOf" srcId="{AB6C73E7-437B-4E67-8406-E1EE7F2008B5}" destId="{EB935328-6763-4AA8-B7F4-E3657DF4FAE4}" srcOrd="0" destOrd="2" presId="urn:microsoft.com/office/officeart/2005/8/layout/hProcess4"/>
    <dgm:cxn modelId="{94D51883-70CF-4034-8D9F-E352C928D723}" srcId="{BC635404-E819-4C30-875F-EBFAE5DF77ED}" destId="{80B3E401-6135-4710-B695-64635C4BCC98}" srcOrd="0" destOrd="0" parTransId="{B77CEFFF-EE98-417D-B2DF-2DA724DE2D7A}" sibTransId="{A8E76CE1-35A5-4D07-A70C-DA258BAF3E69}"/>
    <dgm:cxn modelId="{3ABC6885-A7AF-462F-84DD-8DBA9801DE97}" srcId="{5D129472-0CCD-4036-AB50-5E996FF65F4D}" destId="{248D6745-92F3-4C05-8960-A91D73ABD67C}" srcOrd="3" destOrd="0" parTransId="{6D27D1BF-3563-4A0F-A753-E160208838C3}" sibTransId="{A800FA57-05A0-45D9-A382-E90F433BEB09}"/>
    <dgm:cxn modelId="{07D6BD8A-DFA7-443C-991A-1AB5C90D39A7}" type="presOf" srcId="{AC3CE189-AB27-4F42-8A9B-F5F0F9E28888}" destId="{BEC2B3E2-E62E-438F-B519-B53BA1022D10}" srcOrd="1" destOrd="0" presId="urn:microsoft.com/office/officeart/2005/8/layout/hProcess4"/>
    <dgm:cxn modelId="{1AB2588C-B8A1-4A27-B453-84A09D231E85}" type="presOf" srcId="{C9FE1BB9-F583-4976-A7AF-5F6C65CAA7EC}" destId="{EB935328-6763-4AA8-B7F4-E3657DF4FAE4}" srcOrd="0" destOrd="0" presId="urn:microsoft.com/office/officeart/2005/8/layout/hProcess4"/>
    <dgm:cxn modelId="{007C7B8E-2804-4690-B028-24BA63CA8C9B}" srcId="{13B7DBA0-48AE-43A0-9DA8-19A08047EA96}" destId="{8C160E7A-85A3-4499-AA87-507818372C74}" srcOrd="3" destOrd="0" parTransId="{74E2949A-C027-4DBD-9DC2-FBBD9A911714}" sibTransId="{77679C83-9634-4147-A5E0-DB404D3E5DFC}"/>
    <dgm:cxn modelId="{852D6390-EBD8-437A-8DBC-50F03CA808CA}" srcId="{5D129472-0CCD-4036-AB50-5E996FF65F4D}" destId="{FEE3A4F8-53BE-4D05-9E04-6B8389755572}" srcOrd="0" destOrd="0" parTransId="{57AFFDEA-D79F-4E4D-B380-4C329678EDD9}" sibTransId="{3E63B9C9-8B07-4CC8-BD9C-A4AE443A3333}"/>
    <dgm:cxn modelId="{9100FD97-4854-48B9-BA03-A7981EA8D4C9}" srcId="{8C160E7A-85A3-4499-AA87-507818372C74}" destId="{EA82D90D-62B6-40E2-8CE1-D988F0063CDB}" srcOrd="3" destOrd="0" parTransId="{0BF7AD63-596D-4118-8272-ADD84B4EF485}" sibTransId="{C51ECF96-2256-42DB-AC9A-96510D743973}"/>
    <dgm:cxn modelId="{D607839D-3A80-41AE-8A20-12BA77C25926}" type="presOf" srcId="{FEE3A4F8-53BE-4D05-9E04-6B8389755572}" destId="{BFC7D669-7AE4-41B3-BD42-E572AFB05039}" srcOrd="0" destOrd="0" presId="urn:microsoft.com/office/officeart/2005/8/layout/hProcess4"/>
    <dgm:cxn modelId="{876B2D9E-0240-42DD-9EBA-6C05A4F9CC98}" type="presOf" srcId="{F04C4980-4FB5-41D5-83DD-AF1518A9F9EE}" destId="{E3BD0EB7-62C3-4F2B-A7C5-3262DA852069}" srcOrd="1" destOrd="3" presId="urn:microsoft.com/office/officeart/2005/8/layout/hProcess4"/>
    <dgm:cxn modelId="{235AF69F-52DA-4BC5-92AD-8BE3110A955D}" type="presOf" srcId="{E92143F3-A0E0-4185-B5B4-35CCB81EC5D5}" destId="{07E87B1D-A46A-4EF5-99E7-AE44EBE81826}" srcOrd="1" destOrd="6" presId="urn:microsoft.com/office/officeart/2005/8/layout/hProcess4"/>
    <dgm:cxn modelId="{280386A0-1F8D-475E-9A00-A54989A0DA38}" type="presOf" srcId="{C9FE1BB9-F583-4976-A7AF-5F6C65CAA7EC}" destId="{E3BD0EB7-62C3-4F2B-A7C5-3262DA852069}" srcOrd="1" destOrd="0" presId="urn:microsoft.com/office/officeart/2005/8/layout/hProcess4"/>
    <dgm:cxn modelId="{213615A1-9583-46DD-B796-B09757B66DE0}" type="presOf" srcId="{FF0E1EB2-334D-4010-8B8C-42CC59105DF6}" destId="{07E87B1D-A46A-4EF5-99E7-AE44EBE81826}" srcOrd="1" destOrd="2" presId="urn:microsoft.com/office/officeart/2005/8/layout/hProcess4"/>
    <dgm:cxn modelId="{98CC23A1-B43F-4889-B6A0-48FD6120DBDC}" type="presOf" srcId="{739C46A0-4520-4947-9CAA-182171B148ED}" destId="{39ADCD8A-C806-475B-98F1-57EBCD311535}" srcOrd="0" destOrd="1" presId="urn:microsoft.com/office/officeart/2005/8/layout/hProcess4"/>
    <dgm:cxn modelId="{5D1AB8A1-B0A9-4ADC-95E9-6CA28B1967F7}" srcId="{13B7DBA0-48AE-43A0-9DA8-19A08047EA96}" destId="{5D129472-0CCD-4036-AB50-5E996FF65F4D}" srcOrd="4" destOrd="0" parTransId="{060060F3-F667-4FAA-B217-896FE0AC22CB}" sibTransId="{721F9293-7D6B-4BC6-A8A6-197817945775}"/>
    <dgm:cxn modelId="{9C7C55A2-F11C-45B9-8825-B09625323201}" type="presOf" srcId="{F04C4980-4FB5-41D5-83DD-AF1518A9F9EE}" destId="{EB935328-6763-4AA8-B7F4-E3657DF4FAE4}" srcOrd="0" destOrd="3" presId="urn:microsoft.com/office/officeart/2005/8/layout/hProcess4"/>
    <dgm:cxn modelId="{E895A5A2-B501-47EF-AC2E-90119D85553E}" srcId="{1A5CCD31-218C-47DA-974A-7D4DD7A9FC98}" destId="{1B24CF03-E9DC-4440-BF63-D6533152C73E}" srcOrd="3" destOrd="0" parTransId="{4CE1A5E1-B263-461C-AD10-35473D0C8F5E}" sibTransId="{A599CAD0-63AB-46F0-A007-3AC158361D70}"/>
    <dgm:cxn modelId="{FF2410A3-A501-4C95-8739-BADF4286588F}" type="presOf" srcId="{B12D6F52-F597-4D83-9F75-180946673409}" destId="{39ADCD8A-C806-475B-98F1-57EBCD311535}" srcOrd="0" destOrd="0" presId="urn:microsoft.com/office/officeart/2005/8/layout/hProcess4"/>
    <dgm:cxn modelId="{AA3966A4-FB76-46C3-A88C-F82E5A28499D}" type="presOf" srcId="{6062F4F2-A352-4012-A0FD-DD2C6719E64F}" destId="{07E87B1D-A46A-4EF5-99E7-AE44EBE81826}" srcOrd="1" destOrd="4" presId="urn:microsoft.com/office/officeart/2005/8/layout/hProcess4"/>
    <dgm:cxn modelId="{4C6820AA-B3FA-496B-8F5E-198AFFC2630F}" type="presOf" srcId="{1D890952-E609-4BA9-878E-F6A7FD27E1F9}" destId="{BEC2B3E2-E62E-438F-B519-B53BA1022D10}" srcOrd="1" destOrd="1" presId="urn:microsoft.com/office/officeart/2005/8/layout/hProcess4"/>
    <dgm:cxn modelId="{FA3B27AB-E62C-4399-83CF-529C72F64ED8}" type="presOf" srcId="{1D890952-E609-4BA9-878E-F6A7FD27E1F9}" destId="{2D2500E3-7106-4245-B28C-2E21EA5BA7CF}" srcOrd="0" destOrd="1" presId="urn:microsoft.com/office/officeart/2005/8/layout/hProcess4"/>
    <dgm:cxn modelId="{99AD5CAC-9C20-47C8-A502-F64B362DAE94}" srcId="{1A5CCD31-218C-47DA-974A-7D4DD7A9FC98}" destId="{1D890952-E609-4BA9-878E-F6A7FD27E1F9}" srcOrd="1" destOrd="0" parTransId="{059B4CEC-7916-40F3-BD81-D6F4BC14E1CF}" sibTransId="{848072D7-6E74-4933-8278-8BB5BF531E12}"/>
    <dgm:cxn modelId="{6403E0AF-F473-4BF6-BCB9-CDCB16752DD8}" type="presOf" srcId="{45A7BDD5-A30C-4E38-B809-B2611EE57978}" destId="{E1B2E305-23BD-49F1-A0E1-D2BDF69BC0D8}" srcOrd="0" destOrd="0" presId="urn:microsoft.com/office/officeart/2005/8/layout/hProcess4"/>
    <dgm:cxn modelId="{99ECBEB7-1104-4EC6-BD45-741FEF76F4A2}" type="presOf" srcId="{C83F18EB-1F06-4E4E-AA81-239DFEBA6BB3}" destId="{39ADCD8A-C806-475B-98F1-57EBCD311535}" srcOrd="0" destOrd="2" presId="urn:microsoft.com/office/officeart/2005/8/layout/hProcess4"/>
    <dgm:cxn modelId="{3FB15CB9-F293-4C7B-B5DB-4F8F2BAF699D}" type="presOf" srcId="{A98F1FAE-DFEC-4FF3-89A0-CFD1DB153557}" destId="{BEC2B3E2-E62E-438F-B519-B53BA1022D10}" srcOrd="1" destOrd="5" presId="urn:microsoft.com/office/officeart/2005/8/layout/hProcess4"/>
    <dgm:cxn modelId="{E765B4B9-B79D-4458-BF7F-70D1705F9DAD}" type="presOf" srcId="{C1C27A4B-71A9-47E1-95D1-EE581897E527}" destId="{BFC7D669-7AE4-41B3-BD42-E572AFB05039}" srcOrd="0" destOrd="2" presId="urn:microsoft.com/office/officeart/2005/8/layout/hProcess4"/>
    <dgm:cxn modelId="{1DD2ECB9-09D2-48AA-808D-A1F2A9E532BC}" type="presOf" srcId="{DA397335-15FD-4B26-A606-8736FAD026F5}" destId="{07E87B1D-A46A-4EF5-99E7-AE44EBE81826}" srcOrd="1" destOrd="1" presId="urn:microsoft.com/office/officeart/2005/8/layout/hProcess4"/>
    <dgm:cxn modelId="{FEA204BE-F944-4CFA-9F5E-288F83A400E6}" srcId="{8C160E7A-85A3-4499-AA87-507818372C74}" destId="{739C46A0-4520-4947-9CAA-182171B148ED}" srcOrd="1" destOrd="0" parTransId="{CC28F7E1-2D01-4867-BDCA-0AA752ACBB8C}" sibTransId="{1AA7B894-87C8-4B3E-87BC-BB303B88D744}"/>
    <dgm:cxn modelId="{990D6AC3-9F60-4066-B8ED-2D9CC6B5FB68}" srcId="{13B7DBA0-48AE-43A0-9DA8-19A08047EA96}" destId="{1A5CCD31-218C-47DA-974A-7D4DD7A9FC98}" srcOrd="1" destOrd="0" parTransId="{3DFDD36A-40D6-401B-B8C2-B3F00EBC7878}" sibTransId="{83B92F98-54B0-42B4-AB6A-00F9726CE009}"/>
    <dgm:cxn modelId="{F24362C5-3D8A-4C95-826F-D1444773EDBB}" type="presOf" srcId="{943A9DE3-17BE-469C-BFFD-1CA33F387D8C}" destId="{02790B69-D3BA-4E66-81EF-1B931F9C517E}" srcOrd="0" destOrd="5" presId="urn:microsoft.com/office/officeart/2005/8/layout/hProcess4"/>
    <dgm:cxn modelId="{C3D4D9C5-95FC-4497-B230-667EB75EFA28}" type="presOf" srcId="{147B6B75-98D1-4C71-8689-1725FCB574E4}" destId="{57977FDD-9235-4BB7-A510-690E18632F13}" srcOrd="1" destOrd="4" presId="urn:microsoft.com/office/officeart/2005/8/layout/hProcess4"/>
    <dgm:cxn modelId="{4AE629C6-EFA5-4BFD-9C75-50679F862A9F}" srcId="{5D129472-0CCD-4036-AB50-5E996FF65F4D}" destId="{147B6B75-98D1-4C71-8689-1725FCB574E4}" srcOrd="4" destOrd="0" parTransId="{2DD6BB63-6514-4E55-A185-154A7819627E}" sibTransId="{B4CA4286-00A3-4901-9896-994366C8B42A}"/>
    <dgm:cxn modelId="{C5DCDEC6-95E7-482A-9FD4-7A0B2E7CD984}" type="presOf" srcId="{5B3E179E-9520-4497-80C3-A97CADFCC009}" destId="{E3BD0EB7-62C3-4F2B-A7C5-3262DA852069}" srcOrd="1" destOrd="4" presId="urn:microsoft.com/office/officeart/2005/8/layout/hProcess4"/>
    <dgm:cxn modelId="{16C7CBC9-05E2-4F17-AF1E-C6214655BD28}" srcId="{BC635404-E819-4C30-875F-EBFAE5DF77ED}" destId="{E92143F3-A0E0-4185-B5B4-35CCB81EC5D5}" srcOrd="6" destOrd="0" parTransId="{214139F3-52B2-4874-A5E4-DE3721D3EEC5}" sibTransId="{CD66D317-9EF7-47F3-9E77-707B020AF33D}"/>
    <dgm:cxn modelId="{10FAE7CA-53D6-41B6-9623-AAA626D60BF9}" srcId="{1A5CCD31-218C-47DA-974A-7D4DD7A9FC98}" destId="{A98F1FAE-DFEC-4FF3-89A0-CFD1DB153557}" srcOrd="5" destOrd="0" parTransId="{B07EC7F7-2EC5-467E-9973-79CFAB75F39C}" sibTransId="{A2C97796-EC4B-4D60-B878-0B68CBA80C3D}"/>
    <dgm:cxn modelId="{DBBC95CF-C2A1-4BB7-B260-D1ADBEE2A3B3}" type="presOf" srcId="{78479D6A-1A5D-4A55-88FC-867931AE9164}" destId="{BEC2B3E2-E62E-438F-B519-B53BA1022D10}" srcOrd="1" destOrd="2" presId="urn:microsoft.com/office/officeart/2005/8/layout/hProcess4"/>
    <dgm:cxn modelId="{C084B9D1-A2A2-4B95-A4CA-DDB1F7B9B2C2}" srcId="{BC635404-E819-4C30-875F-EBFAE5DF77ED}" destId="{FF0E1EB2-334D-4010-8B8C-42CC59105DF6}" srcOrd="2" destOrd="0" parTransId="{47B92CC9-BAB1-4FD8-8309-7FF15B8C7260}" sibTransId="{E0F81BF4-F79D-4823-99AB-84058E923A89}"/>
    <dgm:cxn modelId="{756D19D2-649C-438C-AEC6-DAE2CDB6682F}" srcId="{F053DFC9-50EF-4258-ABA7-39A2A2BAF0C0}" destId="{14A3705F-CBB7-4AF5-8FFB-1C027B0BCFB1}" srcOrd="1" destOrd="0" parTransId="{B084699A-7B03-47FA-8C2F-46A427D8E51D}" sibTransId="{E144D55D-11FA-46EC-839B-97C1D87AB9AD}"/>
    <dgm:cxn modelId="{FA8589D2-43AF-436D-B160-A557FCC60C55}" type="presOf" srcId="{B3D46944-2C26-4967-AB97-0D5B85EF4ED5}" destId="{39ADCD8A-C806-475B-98F1-57EBCD311535}" srcOrd="0" destOrd="4" presId="urn:microsoft.com/office/officeart/2005/8/layout/hProcess4"/>
    <dgm:cxn modelId="{F4D76CD5-FF95-40BF-909E-FC5A6EB6C26C}" srcId="{BC635404-E819-4C30-875F-EBFAE5DF77ED}" destId="{12A2E718-2573-40B0-9880-E90378D45AF0}" srcOrd="3" destOrd="0" parTransId="{4D13AA6A-63A1-4833-ABA0-7B77DB1FA216}" sibTransId="{D44E1FB6-7355-4A7E-B830-B0F6A6102E50}"/>
    <dgm:cxn modelId="{179F1CD6-F887-4FB8-9281-3EB3B0C4ABB0}" type="presOf" srcId="{F053DFC9-50EF-4258-ABA7-39A2A2BAF0C0}" destId="{F4517A55-FDE3-45A3-8DA9-E51BE48CE379}" srcOrd="0" destOrd="0" presId="urn:microsoft.com/office/officeart/2005/8/layout/hProcess4"/>
    <dgm:cxn modelId="{412E2AD6-A02B-4A4E-86F5-17EC73E24CF8}" type="presOf" srcId="{12A2E718-2573-40B0-9880-E90378D45AF0}" destId="{07E87B1D-A46A-4EF5-99E7-AE44EBE81826}" srcOrd="1" destOrd="3" presId="urn:microsoft.com/office/officeart/2005/8/layout/hProcess4"/>
    <dgm:cxn modelId="{39022CDA-516C-4F5C-9487-A77313B83418}" type="presOf" srcId="{E1DE355D-EFE9-475E-8646-23D03A782DF4}" destId="{BEC2B3E2-E62E-438F-B519-B53BA1022D10}" srcOrd="1" destOrd="4" presId="urn:microsoft.com/office/officeart/2005/8/layout/hProcess4"/>
    <dgm:cxn modelId="{EF199CDE-199E-4752-834F-06CCE52063DA}" type="presOf" srcId="{694F06A3-F98D-469D-87FB-0A2A61569645}" destId="{BFC7D669-7AE4-41B3-BD42-E572AFB05039}" srcOrd="0" destOrd="5" presId="urn:microsoft.com/office/officeart/2005/8/layout/hProcess4"/>
    <dgm:cxn modelId="{92D517E0-990F-46E5-A6B6-384523D25267}" type="presOf" srcId="{248D6745-92F3-4C05-8960-A91D73ABD67C}" destId="{BFC7D669-7AE4-41B3-BD42-E572AFB05039}" srcOrd="0" destOrd="3" presId="urn:microsoft.com/office/officeart/2005/8/layout/hProcess4"/>
    <dgm:cxn modelId="{A4CF4EE2-A290-42BD-B4FA-0909ADF3C041}" type="presOf" srcId="{248D6745-92F3-4C05-8960-A91D73ABD67C}" destId="{57977FDD-9235-4BB7-A510-690E18632F13}" srcOrd="1" destOrd="3" presId="urn:microsoft.com/office/officeart/2005/8/layout/hProcess4"/>
    <dgm:cxn modelId="{ACCD12E4-F71B-4162-B2DA-695708AA3716}" srcId="{F053DFC9-50EF-4258-ABA7-39A2A2BAF0C0}" destId="{D58B48FA-769A-4684-8B88-20BEB8756372}" srcOrd="6" destOrd="0" parTransId="{E1A0DB9B-F3F6-497B-9523-B6953960C8C9}" sibTransId="{67636D82-2924-4687-BA61-D4ACF91BECA2}"/>
    <dgm:cxn modelId="{D8DD76E5-D1EB-427B-BA55-75B22F329852}" type="presOf" srcId="{6EB828F2-B192-47E2-928E-95796D25F3A4}" destId="{E3BD0EB7-62C3-4F2B-A7C5-3262DA852069}" srcOrd="1" destOrd="5" presId="urn:microsoft.com/office/officeart/2005/8/layout/hProcess4"/>
    <dgm:cxn modelId="{E48C34E8-4C53-4D49-8CFE-280B41911AAD}" type="presOf" srcId="{BC635404-E819-4C30-875F-EBFAE5DF77ED}" destId="{39E7F79F-8E5E-4CFF-A06C-955B14C269B0}" srcOrd="0" destOrd="0" presId="urn:microsoft.com/office/officeart/2005/8/layout/hProcess4"/>
    <dgm:cxn modelId="{2F768AEB-96C0-4091-B18F-95F8711651D6}" type="presOf" srcId="{E1DE355D-EFE9-475E-8646-23D03A782DF4}" destId="{2D2500E3-7106-4245-B28C-2E21EA5BA7CF}" srcOrd="0" destOrd="4" presId="urn:microsoft.com/office/officeart/2005/8/layout/hProcess4"/>
    <dgm:cxn modelId="{E249C1EF-C29A-411B-9092-5DF35F085846}" type="presOf" srcId="{14A3705F-CBB7-4AF5-8FFB-1C027B0BCFB1}" destId="{E3BD0EB7-62C3-4F2B-A7C5-3262DA852069}" srcOrd="1" destOrd="1" presId="urn:microsoft.com/office/officeart/2005/8/layout/hProcess4"/>
    <dgm:cxn modelId="{A9DB6EF3-1C63-4612-8821-81B0838D4657}" type="presOf" srcId="{DA397335-15FD-4B26-A606-8736FAD026F5}" destId="{02790B69-D3BA-4E66-81EF-1B931F9C517E}" srcOrd="0" destOrd="1" presId="urn:microsoft.com/office/officeart/2005/8/layout/hProcess4"/>
    <dgm:cxn modelId="{47FD5DF5-7F6C-4A6C-A996-70C4E3C6B689}" srcId="{BC635404-E819-4C30-875F-EBFAE5DF77ED}" destId="{943A9DE3-17BE-469C-BFFD-1CA33F387D8C}" srcOrd="5" destOrd="0" parTransId="{C92F4C08-56B8-49DC-BBA7-7E6C47810269}" sibTransId="{B8B954E6-92C5-4F57-A452-2BEC0E8C1D91}"/>
    <dgm:cxn modelId="{AC066AF6-C384-4F5C-9FA2-E5EDE61AC448}" type="presOf" srcId="{5D129472-0CCD-4036-AB50-5E996FF65F4D}" destId="{304453E4-57F4-4773-AF88-20AB90FECEF5}" srcOrd="0" destOrd="0" presId="urn:microsoft.com/office/officeart/2005/8/layout/hProcess4"/>
    <dgm:cxn modelId="{7A60ADF6-D431-40E8-BF6E-AABCD39D1D78}" type="presOf" srcId="{C1C27A4B-71A9-47E1-95D1-EE581897E527}" destId="{57977FDD-9235-4BB7-A510-690E18632F13}" srcOrd="1" destOrd="2" presId="urn:microsoft.com/office/officeart/2005/8/layout/hProcess4"/>
    <dgm:cxn modelId="{6E7E12F7-4B8A-46ED-B909-C9F9E7FD55E5}" srcId="{BC635404-E819-4C30-875F-EBFAE5DF77ED}" destId="{DA397335-15FD-4B26-A606-8736FAD026F5}" srcOrd="1" destOrd="0" parTransId="{CBAE2164-27DA-48E3-846F-425E544A6ACA}" sibTransId="{F4747721-C090-413A-9B86-6A0C9C1CFB7E}"/>
    <dgm:cxn modelId="{7355A4FA-EB20-4907-9659-C8543DCA89D9}" type="presOf" srcId="{739C46A0-4520-4947-9CAA-182171B148ED}" destId="{4BA9296A-F8FF-450B-AE3D-F18AED0566EA}" srcOrd="1" destOrd="1" presId="urn:microsoft.com/office/officeart/2005/8/layout/hProcess4"/>
    <dgm:cxn modelId="{287B71FD-71AC-482F-B20B-372F62543250}" type="presOf" srcId="{0D7CAC18-F43E-4AAF-B915-D659A47BF318}" destId="{57977FDD-9235-4BB7-A510-690E18632F13}" srcOrd="1" destOrd="1" presId="urn:microsoft.com/office/officeart/2005/8/layout/hProcess4"/>
    <dgm:cxn modelId="{089B63FE-6D71-446D-9BC3-4FFD00B18000}" type="presOf" srcId="{80B3E401-6135-4710-B695-64635C4BCC98}" destId="{02790B69-D3BA-4E66-81EF-1B931F9C517E}" srcOrd="0" destOrd="0" presId="urn:microsoft.com/office/officeart/2005/8/layout/hProcess4"/>
    <dgm:cxn modelId="{C3D375FF-2459-4FEA-84EA-D8626444AF13}" type="presOf" srcId="{80B3E401-6135-4710-B695-64635C4BCC98}" destId="{07E87B1D-A46A-4EF5-99E7-AE44EBE81826}" srcOrd="1" destOrd="0" presId="urn:microsoft.com/office/officeart/2005/8/layout/hProcess4"/>
    <dgm:cxn modelId="{15777AEB-1E6A-4775-8A0E-D65DCB623B92}" type="presParOf" srcId="{ACEC64D8-C9F8-46DD-8FB5-DB38C7AEEC22}" destId="{DA9CE656-20BA-4AF2-BAC9-DE66E07DFEB4}" srcOrd="0" destOrd="0" presId="urn:microsoft.com/office/officeart/2005/8/layout/hProcess4"/>
    <dgm:cxn modelId="{69DD7C63-314E-4075-8026-3A95594A328C}" type="presParOf" srcId="{ACEC64D8-C9F8-46DD-8FB5-DB38C7AEEC22}" destId="{A0A08F96-54B3-4852-AA35-2274495E574E}" srcOrd="1" destOrd="0" presId="urn:microsoft.com/office/officeart/2005/8/layout/hProcess4"/>
    <dgm:cxn modelId="{287CBD9B-6D87-44C1-A674-E72AE06A4A6D}" type="presParOf" srcId="{ACEC64D8-C9F8-46DD-8FB5-DB38C7AEEC22}" destId="{2774E448-95CB-43D7-87B8-286B93F378D0}" srcOrd="2" destOrd="0" presId="urn:microsoft.com/office/officeart/2005/8/layout/hProcess4"/>
    <dgm:cxn modelId="{C7DC7B2A-7E36-4F89-8A04-3869260291B4}" type="presParOf" srcId="{2774E448-95CB-43D7-87B8-286B93F378D0}" destId="{C998959F-D7C0-4588-B75B-8EB01E00724C}" srcOrd="0" destOrd="0" presId="urn:microsoft.com/office/officeart/2005/8/layout/hProcess4"/>
    <dgm:cxn modelId="{6AD3DC53-BA1A-4761-AB32-FE76C3379E92}" type="presParOf" srcId="{C998959F-D7C0-4588-B75B-8EB01E00724C}" destId="{15853423-7C89-4271-9E3D-41D02CEAA41E}" srcOrd="0" destOrd="0" presId="urn:microsoft.com/office/officeart/2005/8/layout/hProcess4"/>
    <dgm:cxn modelId="{8DEEFD3B-45AF-4689-8FED-B5416A8C82F4}" type="presParOf" srcId="{C998959F-D7C0-4588-B75B-8EB01E00724C}" destId="{EB935328-6763-4AA8-B7F4-E3657DF4FAE4}" srcOrd="1" destOrd="0" presId="urn:microsoft.com/office/officeart/2005/8/layout/hProcess4"/>
    <dgm:cxn modelId="{B76FDB91-A720-4E44-B790-9B7651BA0EA8}" type="presParOf" srcId="{C998959F-D7C0-4588-B75B-8EB01E00724C}" destId="{E3BD0EB7-62C3-4F2B-A7C5-3262DA852069}" srcOrd="2" destOrd="0" presId="urn:microsoft.com/office/officeart/2005/8/layout/hProcess4"/>
    <dgm:cxn modelId="{3B763F4A-F8B2-49A9-86A5-1D65DFDF66B4}" type="presParOf" srcId="{C998959F-D7C0-4588-B75B-8EB01E00724C}" destId="{F4517A55-FDE3-45A3-8DA9-E51BE48CE379}" srcOrd="3" destOrd="0" presId="urn:microsoft.com/office/officeart/2005/8/layout/hProcess4"/>
    <dgm:cxn modelId="{E6CF07E9-AC3B-4354-93D4-E98B4D864DFE}" type="presParOf" srcId="{C998959F-D7C0-4588-B75B-8EB01E00724C}" destId="{2031C5C9-E041-4DC6-B137-F369CCEB9FB4}" srcOrd="4" destOrd="0" presId="urn:microsoft.com/office/officeart/2005/8/layout/hProcess4"/>
    <dgm:cxn modelId="{3589CD34-36B6-4D56-A887-79D2CA7931EF}" type="presParOf" srcId="{2774E448-95CB-43D7-87B8-286B93F378D0}" destId="{E1B2E305-23BD-49F1-A0E1-D2BDF69BC0D8}" srcOrd="1" destOrd="0" presId="urn:microsoft.com/office/officeart/2005/8/layout/hProcess4"/>
    <dgm:cxn modelId="{6687A845-6F18-4D6C-86C6-8C14E949F66B}" type="presParOf" srcId="{2774E448-95CB-43D7-87B8-286B93F378D0}" destId="{32644B6B-DD29-4CA1-8065-4C416ED8C092}" srcOrd="2" destOrd="0" presId="urn:microsoft.com/office/officeart/2005/8/layout/hProcess4"/>
    <dgm:cxn modelId="{C829412D-4821-41F1-B836-CB8A7B0277B4}" type="presParOf" srcId="{32644B6B-DD29-4CA1-8065-4C416ED8C092}" destId="{CFB350A3-E081-489B-BC92-E75088665D18}" srcOrd="0" destOrd="0" presId="urn:microsoft.com/office/officeart/2005/8/layout/hProcess4"/>
    <dgm:cxn modelId="{BC07AA85-6354-420D-8460-42A28BDF42F6}" type="presParOf" srcId="{32644B6B-DD29-4CA1-8065-4C416ED8C092}" destId="{2D2500E3-7106-4245-B28C-2E21EA5BA7CF}" srcOrd="1" destOrd="0" presId="urn:microsoft.com/office/officeart/2005/8/layout/hProcess4"/>
    <dgm:cxn modelId="{C56DB9FA-A612-48B2-A551-A6E853A0AE39}" type="presParOf" srcId="{32644B6B-DD29-4CA1-8065-4C416ED8C092}" destId="{BEC2B3E2-E62E-438F-B519-B53BA1022D10}" srcOrd="2" destOrd="0" presId="urn:microsoft.com/office/officeart/2005/8/layout/hProcess4"/>
    <dgm:cxn modelId="{931A8AA3-16CD-4A74-A8DC-873C3B7FF546}" type="presParOf" srcId="{32644B6B-DD29-4CA1-8065-4C416ED8C092}" destId="{32B522D1-9239-4B4B-8296-5ABCC76D70C7}" srcOrd="3" destOrd="0" presId="urn:microsoft.com/office/officeart/2005/8/layout/hProcess4"/>
    <dgm:cxn modelId="{7BB85A92-0FB9-4A36-B67E-527FB7A7DED7}" type="presParOf" srcId="{32644B6B-DD29-4CA1-8065-4C416ED8C092}" destId="{710C4EB2-88A6-41F1-A882-85D3E3FFBADA}" srcOrd="4" destOrd="0" presId="urn:microsoft.com/office/officeart/2005/8/layout/hProcess4"/>
    <dgm:cxn modelId="{9DDE0564-40AD-4F36-A04F-7A95E49DEB24}" type="presParOf" srcId="{2774E448-95CB-43D7-87B8-286B93F378D0}" destId="{E394C562-56CB-48AD-A05A-AC819B753214}" srcOrd="3" destOrd="0" presId="urn:microsoft.com/office/officeart/2005/8/layout/hProcess4"/>
    <dgm:cxn modelId="{97C1DBCF-1BAE-4A3B-8A4F-CCCBA31A45E1}" type="presParOf" srcId="{2774E448-95CB-43D7-87B8-286B93F378D0}" destId="{AC1F6F4A-E829-4223-B4FF-9CD0A714B9D2}" srcOrd="4" destOrd="0" presId="urn:microsoft.com/office/officeart/2005/8/layout/hProcess4"/>
    <dgm:cxn modelId="{BAA485E7-0FE6-45D5-A5C2-95F8BD3D2E86}" type="presParOf" srcId="{AC1F6F4A-E829-4223-B4FF-9CD0A714B9D2}" destId="{E5822AE6-9FC5-485D-BB3B-3F3CC362FE00}" srcOrd="0" destOrd="0" presId="urn:microsoft.com/office/officeart/2005/8/layout/hProcess4"/>
    <dgm:cxn modelId="{7E337820-20EE-48B4-96C7-361A96ABB755}" type="presParOf" srcId="{AC1F6F4A-E829-4223-B4FF-9CD0A714B9D2}" destId="{02790B69-D3BA-4E66-81EF-1B931F9C517E}" srcOrd="1" destOrd="0" presId="urn:microsoft.com/office/officeart/2005/8/layout/hProcess4"/>
    <dgm:cxn modelId="{2C7B6B97-BD29-40BD-BAC0-ABE90837A3CD}" type="presParOf" srcId="{AC1F6F4A-E829-4223-B4FF-9CD0A714B9D2}" destId="{07E87B1D-A46A-4EF5-99E7-AE44EBE81826}" srcOrd="2" destOrd="0" presId="urn:microsoft.com/office/officeart/2005/8/layout/hProcess4"/>
    <dgm:cxn modelId="{2AD8E03A-21E5-4180-9660-C75CFA539DA0}" type="presParOf" srcId="{AC1F6F4A-E829-4223-B4FF-9CD0A714B9D2}" destId="{39E7F79F-8E5E-4CFF-A06C-955B14C269B0}" srcOrd="3" destOrd="0" presId="urn:microsoft.com/office/officeart/2005/8/layout/hProcess4"/>
    <dgm:cxn modelId="{B1EE92B0-EB1E-496B-BDB3-FE631954DF38}" type="presParOf" srcId="{AC1F6F4A-E829-4223-B4FF-9CD0A714B9D2}" destId="{EA55A369-E3E3-4C67-B848-10BEDBE5E168}" srcOrd="4" destOrd="0" presId="urn:microsoft.com/office/officeart/2005/8/layout/hProcess4"/>
    <dgm:cxn modelId="{63934215-DC10-405F-A0D5-C473E4F23FDB}" type="presParOf" srcId="{2774E448-95CB-43D7-87B8-286B93F378D0}" destId="{716E4FC2-F3E0-409A-8EC8-3241BB8DD20D}" srcOrd="5" destOrd="0" presId="urn:microsoft.com/office/officeart/2005/8/layout/hProcess4"/>
    <dgm:cxn modelId="{96C4482E-EF52-4260-B7FA-B4CDE331D345}" type="presParOf" srcId="{2774E448-95CB-43D7-87B8-286B93F378D0}" destId="{259A3E06-8AC4-4125-9C51-76FA6B95DCA9}" srcOrd="6" destOrd="0" presId="urn:microsoft.com/office/officeart/2005/8/layout/hProcess4"/>
    <dgm:cxn modelId="{9217062C-A99C-4E6E-9190-0048836ED6E4}" type="presParOf" srcId="{259A3E06-8AC4-4125-9C51-76FA6B95DCA9}" destId="{B980AAA5-3802-44D2-90C9-9E5AB0C4082D}" srcOrd="0" destOrd="0" presId="urn:microsoft.com/office/officeart/2005/8/layout/hProcess4"/>
    <dgm:cxn modelId="{32F75552-27C8-4DB0-88D0-03FF05FC7A8B}" type="presParOf" srcId="{259A3E06-8AC4-4125-9C51-76FA6B95DCA9}" destId="{39ADCD8A-C806-475B-98F1-57EBCD311535}" srcOrd="1" destOrd="0" presId="urn:microsoft.com/office/officeart/2005/8/layout/hProcess4"/>
    <dgm:cxn modelId="{CE336078-85E2-486C-93E8-F22BF3609A81}" type="presParOf" srcId="{259A3E06-8AC4-4125-9C51-76FA6B95DCA9}" destId="{4BA9296A-F8FF-450B-AE3D-F18AED0566EA}" srcOrd="2" destOrd="0" presId="urn:microsoft.com/office/officeart/2005/8/layout/hProcess4"/>
    <dgm:cxn modelId="{4A96678B-F154-4201-870C-7EC9DD87E773}" type="presParOf" srcId="{259A3E06-8AC4-4125-9C51-76FA6B95DCA9}" destId="{CB5D133F-5E31-4DD6-B7EC-3962E0227716}" srcOrd="3" destOrd="0" presId="urn:microsoft.com/office/officeart/2005/8/layout/hProcess4"/>
    <dgm:cxn modelId="{A6105249-FEF5-4514-A065-B0AF610B6ED6}" type="presParOf" srcId="{259A3E06-8AC4-4125-9C51-76FA6B95DCA9}" destId="{A9ED2EFB-3E05-4275-84B1-28AA00EE2E98}" srcOrd="4" destOrd="0" presId="urn:microsoft.com/office/officeart/2005/8/layout/hProcess4"/>
    <dgm:cxn modelId="{60F558F6-0231-4401-9D39-7D98F21C99D1}" type="presParOf" srcId="{2774E448-95CB-43D7-87B8-286B93F378D0}" destId="{0BBE5DF1-0DF1-4350-9E32-B3EAE0D3239B}" srcOrd="7" destOrd="0" presId="urn:microsoft.com/office/officeart/2005/8/layout/hProcess4"/>
    <dgm:cxn modelId="{C6B32553-AA12-4DD4-BEC4-63A12AEDA4F2}" type="presParOf" srcId="{2774E448-95CB-43D7-87B8-286B93F378D0}" destId="{44CF83C7-13CC-4030-9240-86DEF8844A41}" srcOrd="8" destOrd="0" presId="urn:microsoft.com/office/officeart/2005/8/layout/hProcess4"/>
    <dgm:cxn modelId="{A48BBACB-6F98-4569-B8FA-97453738BDEA}" type="presParOf" srcId="{44CF83C7-13CC-4030-9240-86DEF8844A41}" destId="{B3BEC819-D61B-4EC9-A4E2-23CE6F7866E7}" srcOrd="0" destOrd="0" presId="urn:microsoft.com/office/officeart/2005/8/layout/hProcess4"/>
    <dgm:cxn modelId="{D82F7741-F810-48F3-A6EB-11357DB5922E}" type="presParOf" srcId="{44CF83C7-13CC-4030-9240-86DEF8844A41}" destId="{BFC7D669-7AE4-41B3-BD42-E572AFB05039}" srcOrd="1" destOrd="0" presId="urn:microsoft.com/office/officeart/2005/8/layout/hProcess4"/>
    <dgm:cxn modelId="{82BA9E17-2F41-45A9-8006-31860971E73A}" type="presParOf" srcId="{44CF83C7-13CC-4030-9240-86DEF8844A41}" destId="{57977FDD-9235-4BB7-A510-690E18632F13}" srcOrd="2" destOrd="0" presId="urn:microsoft.com/office/officeart/2005/8/layout/hProcess4"/>
    <dgm:cxn modelId="{4DFE14F0-5EC1-4790-9C12-2410A2D6F316}" type="presParOf" srcId="{44CF83C7-13CC-4030-9240-86DEF8844A41}" destId="{304453E4-57F4-4773-AF88-20AB90FECEF5}" srcOrd="3" destOrd="0" presId="urn:microsoft.com/office/officeart/2005/8/layout/hProcess4"/>
    <dgm:cxn modelId="{42DA8B00-9D2A-414B-9247-0F522696F34D}" type="presParOf" srcId="{44CF83C7-13CC-4030-9240-86DEF8844A41}" destId="{A4EFDC40-A5E4-445B-B4EB-48780D188272}" srcOrd="4" destOrd="0" presId="urn:microsoft.com/office/officeart/2005/8/layout/hProcess4"/>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E8F7588-8D67-4310-B664-7721957115FA}" type="doc">
      <dgm:prSet loTypeId="urn:microsoft.com/office/officeart/2005/8/layout/equation1" loCatId="process" qsTypeId="urn:microsoft.com/office/officeart/2005/8/quickstyle/simple5" qsCatId="simple" csTypeId="urn:microsoft.com/office/officeart/2005/8/colors/accent1_2" csCatId="accent1" phldr="1"/>
      <dgm:spPr/>
    </dgm:pt>
    <dgm:pt modelId="{6551E5AA-0E34-4E4F-A4FC-632698751088}">
      <dgm:prSet phldrT="[Texte]" custT="1"/>
      <dgm:spPr/>
      <dgm:t>
        <a:bodyPr/>
        <a:lstStyle/>
        <a:p>
          <a:r>
            <a:rPr lang="fr-FR" sz="1400" b="1" dirty="0"/>
            <a:t>IMPORTANT</a:t>
          </a:r>
        </a:p>
      </dgm:t>
    </dgm:pt>
    <dgm:pt modelId="{C31DEF31-1FED-42A6-8177-CE5D75A0D316}" type="parTrans" cxnId="{199FD0DB-EE13-4225-A87D-1C3E71E13371}">
      <dgm:prSet/>
      <dgm:spPr/>
      <dgm:t>
        <a:bodyPr/>
        <a:lstStyle/>
        <a:p>
          <a:endParaRPr lang="fr-FR" sz="1400"/>
        </a:p>
      </dgm:t>
    </dgm:pt>
    <dgm:pt modelId="{550F7595-AC43-4936-BAAB-4832CAE1FD61}" type="sibTrans" cxnId="{199FD0DB-EE13-4225-A87D-1C3E71E13371}">
      <dgm:prSet custT="1"/>
      <dgm:spPr/>
      <dgm:t>
        <a:bodyPr/>
        <a:lstStyle/>
        <a:p>
          <a:endParaRPr lang="fr-FR" sz="1400"/>
        </a:p>
      </dgm:t>
    </dgm:pt>
    <dgm:pt modelId="{93ABA3C1-DF14-4B85-A4F4-7B68068E33DD}">
      <dgm:prSet phldrT="[Texte]" custT="1"/>
      <dgm:spPr/>
      <dgm:t>
        <a:bodyPr/>
        <a:lstStyle/>
        <a:p>
          <a:r>
            <a:rPr lang="fr-FR" sz="1400" b="1" dirty="0"/>
            <a:t>URGENT</a:t>
          </a:r>
        </a:p>
      </dgm:t>
    </dgm:pt>
    <dgm:pt modelId="{A63D4D33-64A8-4FFF-B88B-185A1A2C3460}" type="parTrans" cxnId="{79970FBE-E819-452C-9A1C-F6120FA54A61}">
      <dgm:prSet/>
      <dgm:spPr/>
      <dgm:t>
        <a:bodyPr/>
        <a:lstStyle/>
        <a:p>
          <a:endParaRPr lang="fr-FR" sz="1400"/>
        </a:p>
      </dgm:t>
    </dgm:pt>
    <dgm:pt modelId="{6C1DD3F2-15E4-4E32-A5EB-A8A74A822443}" type="sibTrans" cxnId="{79970FBE-E819-452C-9A1C-F6120FA54A61}">
      <dgm:prSet custT="1"/>
      <dgm:spPr/>
      <dgm:t>
        <a:bodyPr/>
        <a:lstStyle/>
        <a:p>
          <a:endParaRPr lang="fr-FR" sz="1400"/>
        </a:p>
      </dgm:t>
    </dgm:pt>
    <dgm:pt modelId="{4EBB40AA-7A5B-4ADC-8DA4-C244BD302476}">
      <dgm:prSet phldrT="[Texte]" custT="1"/>
      <dgm:spPr/>
      <dgm:t>
        <a:bodyPr/>
        <a:lstStyle/>
        <a:p>
          <a:r>
            <a:rPr lang="fr-FR" sz="1400" b="1" dirty="0"/>
            <a:t>C’est une priorité,     JE FAIS, ou je fais faire</a:t>
          </a:r>
        </a:p>
      </dgm:t>
    </dgm:pt>
    <dgm:pt modelId="{0484E11C-C7FF-4599-B6B0-0C9B24F8285A}" type="parTrans" cxnId="{63BD3CE7-F7CC-41F7-A413-31F8E9C4CB20}">
      <dgm:prSet/>
      <dgm:spPr/>
      <dgm:t>
        <a:bodyPr/>
        <a:lstStyle/>
        <a:p>
          <a:endParaRPr lang="fr-FR" sz="1400"/>
        </a:p>
      </dgm:t>
    </dgm:pt>
    <dgm:pt modelId="{F888FF82-0FFC-4304-90E2-70224017344E}" type="sibTrans" cxnId="{63BD3CE7-F7CC-41F7-A413-31F8E9C4CB20}">
      <dgm:prSet/>
      <dgm:spPr/>
      <dgm:t>
        <a:bodyPr/>
        <a:lstStyle/>
        <a:p>
          <a:endParaRPr lang="fr-FR" sz="1400"/>
        </a:p>
      </dgm:t>
    </dgm:pt>
    <dgm:pt modelId="{A294D3BF-611D-4A75-B5D8-6B23E38C41F7}" type="pres">
      <dgm:prSet presAssocID="{3E8F7588-8D67-4310-B664-7721957115FA}" presName="linearFlow" presStyleCnt="0">
        <dgm:presLayoutVars>
          <dgm:dir/>
          <dgm:resizeHandles val="exact"/>
        </dgm:presLayoutVars>
      </dgm:prSet>
      <dgm:spPr/>
    </dgm:pt>
    <dgm:pt modelId="{4BA03955-A0A0-45A5-97AB-65A22B0C709B}" type="pres">
      <dgm:prSet presAssocID="{6551E5AA-0E34-4E4F-A4FC-632698751088}" presName="node" presStyleLbl="node1" presStyleIdx="0" presStyleCnt="3">
        <dgm:presLayoutVars>
          <dgm:bulletEnabled val="1"/>
        </dgm:presLayoutVars>
      </dgm:prSet>
      <dgm:spPr/>
    </dgm:pt>
    <dgm:pt modelId="{19A25BEB-A55C-4E96-9B4B-C2D3E89EABFF}" type="pres">
      <dgm:prSet presAssocID="{550F7595-AC43-4936-BAAB-4832CAE1FD61}" presName="spacerL" presStyleCnt="0"/>
      <dgm:spPr/>
    </dgm:pt>
    <dgm:pt modelId="{BDB035F4-C199-45A2-B58D-E5F39887E846}" type="pres">
      <dgm:prSet presAssocID="{550F7595-AC43-4936-BAAB-4832CAE1FD61}" presName="sibTrans" presStyleLbl="sibTrans2D1" presStyleIdx="0" presStyleCnt="2"/>
      <dgm:spPr/>
    </dgm:pt>
    <dgm:pt modelId="{5833EDFB-302F-497A-A169-2B882254D246}" type="pres">
      <dgm:prSet presAssocID="{550F7595-AC43-4936-BAAB-4832CAE1FD61}" presName="spacerR" presStyleCnt="0"/>
      <dgm:spPr/>
    </dgm:pt>
    <dgm:pt modelId="{E8E3547B-AADB-4A7C-AB85-AE79FFA5632A}" type="pres">
      <dgm:prSet presAssocID="{93ABA3C1-DF14-4B85-A4F4-7B68068E33DD}" presName="node" presStyleLbl="node1" presStyleIdx="1" presStyleCnt="3">
        <dgm:presLayoutVars>
          <dgm:bulletEnabled val="1"/>
        </dgm:presLayoutVars>
      </dgm:prSet>
      <dgm:spPr/>
    </dgm:pt>
    <dgm:pt modelId="{5D6D43BE-6465-4228-91B0-993428E646A2}" type="pres">
      <dgm:prSet presAssocID="{6C1DD3F2-15E4-4E32-A5EB-A8A74A822443}" presName="spacerL" presStyleCnt="0"/>
      <dgm:spPr/>
    </dgm:pt>
    <dgm:pt modelId="{25F6A489-FB13-48D0-B061-E4D78DB87E90}" type="pres">
      <dgm:prSet presAssocID="{6C1DD3F2-15E4-4E32-A5EB-A8A74A822443}" presName="sibTrans" presStyleLbl="sibTrans2D1" presStyleIdx="1" presStyleCnt="2"/>
      <dgm:spPr/>
    </dgm:pt>
    <dgm:pt modelId="{9122B621-FF74-44A3-B592-26ED1EDE4137}" type="pres">
      <dgm:prSet presAssocID="{6C1DD3F2-15E4-4E32-A5EB-A8A74A822443}" presName="spacerR" presStyleCnt="0"/>
      <dgm:spPr/>
    </dgm:pt>
    <dgm:pt modelId="{1D2D6809-6186-44D0-8B58-B8D1CC0607ED}" type="pres">
      <dgm:prSet presAssocID="{4EBB40AA-7A5B-4ADC-8DA4-C244BD302476}" presName="node" presStyleLbl="node1" presStyleIdx="2" presStyleCnt="3">
        <dgm:presLayoutVars>
          <dgm:bulletEnabled val="1"/>
        </dgm:presLayoutVars>
      </dgm:prSet>
      <dgm:spPr/>
    </dgm:pt>
  </dgm:ptLst>
  <dgm:cxnLst>
    <dgm:cxn modelId="{EF151D05-B345-44F7-A685-7A9CB235D1C9}" type="presOf" srcId="{6551E5AA-0E34-4E4F-A4FC-632698751088}" destId="{4BA03955-A0A0-45A5-97AB-65A22B0C709B}" srcOrd="0" destOrd="0" presId="urn:microsoft.com/office/officeart/2005/8/layout/equation1"/>
    <dgm:cxn modelId="{B81FB06F-D6DD-45B0-AB5A-63641E8E65AA}" type="presOf" srcId="{550F7595-AC43-4936-BAAB-4832CAE1FD61}" destId="{BDB035F4-C199-45A2-B58D-E5F39887E846}" srcOrd="0" destOrd="0" presId="urn:microsoft.com/office/officeart/2005/8/layout/equation1"/>
    <dgm:cxn modelId="{75F3E977-1C3D-4DDD-8A6C-DDA2DDDBF28E}" type="presOf" srcId="{3E8F7588-8D67-4310-B664-7721957115FA}" destId="{A294D3BF-611D-4A75-B5D8-6B23E38C41F7}" srcOrd="0" destOrd="0" presId="urn:microsoft.com/office/officeart/2005/8/layout/equation1"/>
    <dgm:cxn modelId="{609CC37C-A627-4D20-AAD0-C0B8C76692A4}" type="presOf" srcId="{93ABA3C1-DF14-4B85-A4F4-7B68068E33DD}" destId="{E8E3547B-AADB-4A7C-AB85-AE79FFA5632A}" srcOrd="0" destOrd="0" presId="urn:microsoft.com/office/officeart/2005/8/layout/equation1"/>
    <dgm:cxn modelId="{D0A2F487-5FA1-40E8-9744-696D8CE92268}" type="presOf" srcId="{4EBB40AA-7A5B-4ADC-8DA4-C244BD302476}" destId="{1D2D6809-6186-44D0-8B58-B8D1CC0607ED}" srcOrd="0" destOrd="0" presId="urn:microsoft.com/office/officeart/2005/8/layout/equation1"/>
    <dgm:cxn modelId="{79970FBE-E819-452C-9A1C-F6120FA54A61}" srcId="{3E8F7588-8D67-4310-B664-7721957115FA}" destId="{93ABA3C1-DF14-4B85-A4F4-7B68068E33DD}" srcOrd="1" destOrd="0" parTransId="{A63D4D33-64A8-4FFF-B88B-185A1A2C3460}" sibTransId="{6C1DD3F2-15E4-4E32-A5EB-A8A74A822443}"/>
    <dgm:cxn modelId="{199FD0DB-EE13-4225-A87D-1C3E71E13371}" srcId="{3E8F7588-8D67-4310-B664-7721957115FA}" destId="{6551E5AA-0E34-4E4F-A4FC-632698751088}" srcOrd="0" destOrd="0" parTransId="{C31DEF31-1FED-42A6-8177-CE5D75A0D316}" sibTransId="{550F7595-AC43-4936-BAAB-4832CAE1FD61}"/>
    <dgm:cxn modelId="{63BD3CE7-F7CC-41F7-A413-31F8E9C4CB20}" srcId="{3E8F7588-8D67-4310-B664-7721957115FA}" destId="{4EBB40AA-7A5B-4ADC-8DA4-C244BD302476}" srcOrd="2" destOrd="0" parTransId="{0484E11C-C7FF-4599-B6B0-0C9B24F8285A}" sibTransId="{F888FF82-0FFC-4304-90E2-70224017344E}"/>
    <dgm:cxn modelId="{BE2728E9-CF28-41FF-BAE6-13A22D6E33F9}" type="presOf" srcId="{6C1DD3F2-15E4-4E32-A5EB-A8A74A822443}" destId="{25F6A489-FB13-48D0-B061-E4D78DB87E90}" srcOrd="0" destOrd="0" presId="urn:microsoft.com/office/officeart/2005/8/layout/equation1"/>
    <dgm:cxn modelId="{DA7A5325-C495-4908-852C-347C79FC7FBE}" type="presParOf" srcId="{A294D3BF-611D-4A75-B5D8-6B23E38C41F7}" destId="{4BA03955-A0A0-45A5-97AB-65A22B0C709B}" srcOrd="0" destOrd="0" presId="urn:microsoft.com/office/officeart/2005/8/layout/equation1"/>
    <dgm:cxn modelId="{EEDF1606-4743-48C1-8B6E-54522C8073EC}" type="presParOf" srcId="{A294D3BF-611D-4A75-B5D8-6B23E38C41F7}" destId="{19A25BEB-A55C-4E96-9B4B-C2D3E89EABFF}" srcOrd="1" destOrd="0" presId="urn:microsoft.com/office/officeart/2005/8/layout/equation1"/>
    <dgm:cxn modelId="{7815369A-B180-48C8-97DE-D6277EF9E431}" type="presParOf" srcId="{A294D3BF-611D-4A75-B5D8-6B23E38C41F7}" destId="{BDB035F4-C199-45A2-B58D-E5F39887E846}" srcOrd="2" destOrd="0" presId="urn:microsoft.com/office/officeart/2005/8/layout/equation1"/>
    <dgm:cxn modelId="{71A39F60-C123-445B-B2D8-F87E8143DC20}" type="presParOf" srcId="{A294D3BF-611D-4A75-B5D8-6B23E38C41F7}" destId="{5833EDFB-302F-497A-A169-2B882254D246}" srcOrd="3" destOrd="0" presId="urn:microsoft.com/office/officeart/2005/8/layout/equation1"/>
    <dgm:cxn modelId="{883581C2-2688-40D5-A07F-8A7182FD2A22}" type="presParOf" srcId="{A294D3BF-611D-4A75-B5D8-6B23E38C41F7}" destId="{E8E3547B-AADB-4A7C-AB85-AE79FFA5632A}" srcOrd="4" destOrd="0" presId="urn:microsoft.com/office/officeart/2005/8/layout/equation1"/>
    <dgm:cxn modelId="{BBE85747-E227-4982-B40D-67B9E806932D}" type="presParOf" srcId="{A294D3BF-611D-4A75-B5D8-6B23E38C41F7}" destId="{5D6D43BE-6465-4228-91B0-993428E646A2}" srcOrd="5" destOrd="0" presId="urn:microsoft.com/office/officeart/2005/8/layout/equation1"/>
    <dgm:cxn modelId="{D4D079BB-B14C-4D15-BC95-6683773C3009}" type="presParOf" srcId="{A294D3BF-611D-4A75-B5D8-6B23E38C41F7}" destId="{25F6A489-FB13-48D0-B061-E4D78DB87E90}" srcOrd="6" destOrd="0" presId="urn:microsoft.com/office/officeart/2005/8/layout/equation1"/>
    <dgm:cxn modelId="{1F58229B-42AF-43D4-A2DA-2CBF0419AE31}" type="presParOf" srcId="{A294D3BF-611D-4A75-B5D8-6B23E38C41F7}" destId="{9122B621-FF74-44A3-B592-26ED1EDE4137}" srcOrd="7" destOrd="0" presId="urn:microsoft.com/office/officeart/2005/8/layout/equation1"/>
    <dgm:cxn modelId="{AD295780-31F9-44BE-88E4-1C42208EEE43}" type="presParOf" srcId="{A294D3BF-611D-4A75-B5D8-6B23E38C41F7}" destId="{1D2D6809-6186-44D0-8B58-B8D1CC0607ED}" srcOrd="8" destOrd="0" presId="urn:microsoft.com/office/officeart/2005/8/layout/equatio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E8F7588-8D67-4310-B664-7721957115FA}" type="doc">
      <dgm:prSet loTypeId="urn:microsoft.com/office/officeart/2005/8/layout/equation1" loCatId="process" qsTypeId="urn:microsoft.com/office/officeart/2005/8/quickstyle/simple5" qsCatId="simple" csTypeId="urn:microsoft.com/office/officeart/2005/8/colors/accent1_2" csCatId="accent1" phldr="1"/>
      <dgm:spPr/>
    </dgm:pt>
    <dgm:pt modelId="{6551E5AA-0E34-4E4F-A4FC-632698751088}">
      <dgm:prSet phldrT="[Texte]" custT="1"/>
      <dgm:spPr/>
      <dgm:t>
        <a:bodyPr/>
        <a:lstStyle/>
        <a:p>
          <a:r>
            <a:rPr lang="fr-FR" sz="1400" b="1" dirty="0"/>
            <a:t>IMPORTANT</a:t>
          </a:r>
        </a:p>
      </dgm:t>
    </dgm:pt>
    <dgm:pt modelId="{C31DEF31-1FED-42A6-8177-CE5D75A0D316}" type="parTrans" cxnId="{199FD0DB-EE13-4225-A87D-1C3E71E13371}">
      <dgm:prSet/>
      <dgm:spPr/>
      <dgm:t>
        <a:bodyPr/>
        <a:lstStyle/>
        <a:p>
          <a:endParaRPr lang="fr-FR" sz="1400"/>
        </a:p>
      </dgm:t>
    </dgm:pt>
    <dgm:pt modelId="{550F7595-AC43-4936-BAAB-4832CAE1FD61}" type="sibTrans" cxnId="{199FD0DB-EE13-4225-A87D-1C3E71E13371}">
      <dgm:prSet custT="1"/>
      <dgm:spPr/>
      <dgm:t>
        <a:bodyPr/>
        <a:lstStyle/>
        <a:p>
          <a:endParaRPr lang="fr-FR" sz="1400"/>
        </a:p>
      </dgm:t>
    </dgm:pt>
    <dgm:pt modelId="{93ABA3C1-DF14-4B85-A4F4-7B68068E33DD}">
      <dgm:prSet phldrT="[Texte]" custT="1"/>
      <dgm:spPr/>
      <dgm:t>
        <a:bodyPr/>
        <a:lstStyle/>
        <a:p>
          <a:r>
            <a:rPr lang="fr-FR" sz="1400" b="1" dirty="0"/>
            <a:t>Mais non URGENT</a:t>
          </a:r>
        </a:p>
      </dgm:t>
    </dgm:pt>
    <dgm:pt modelId="{A63D4D33-64A8-4FFF-B88B-185A1A2C3460}" type="parTrans" cxnId="{79970FBE-E819-452C-9A1C-F6120FA54A61}">
      <dgm:prSet/>
      <dgm:spPr/>
      <dgm:t>
        <a:bodyPr/>
        <a:lstStyle/>
        <a:p>
          <a:endParaRPr lang="fr-FR" sz="1400"/>
        </a:p>
      </dgm:t>
    </dgm:pt>
    <dgm:pt modelId="{6C1DD3F2-15E4-4E32-A5EB-A8A74A822443}" type="sibTrans" cxnId="{79970FBE-E819-452C-9A1C-F6120FA54A61}">
      <dgm:prSet custT="1"/>
      <dgm:spPr/>
      <dgm:t>
        <a:bodyPr/>
        <a:lstStyle/>
        <a:p>
          <a:endParaRPr lang="fr-FR" sz="1400"/>
        </a:p>
      </dgm:t>
    </dgm:pt>
    <dgm:pt modelId="{4EBB40AA-7A5B-4ADC-8DA4-C244BD302476}">
      <dgm:prSet phldrT="[Texte]" custT="1"/>
      <dgm:spPr/>
      <dgm:t>
        <a:bodyPr/>
        <a:lstStyle/>
        <a:p>
          <a:r>
            <a:rPr lang="fr-FR" sz="1400" b="1" dirty="0"/>
            <a:t>Je planifie et/ou je délègue</a:t>
          </a:r>
        </a:p>
      </dgm:t>
    </dgm:pt>
    <dgm:pt modelId="{0484E11C-C7FF-4599-B6B0-0C9B24F8285A}" type="parTrans" cxnId="{63BD3CE7-F7CC-41F7-A413-31F8E9C4CB20}">
      <dgm:prSet/>
      <dgm:spPr/>
      <dgm:t>
        <a:bodyPr/>
        <a:lstStyle/>
        <a:p>
          <a:endParaRPr lang="fr-FR" sz="1400"/>
        </a:p>
      </dgm:t>
    </dgm:pt>
    <dgm:pt modelId="{F888FF82-0FFC-4304-90E2-70224017344E}" type="sibTrans" cxnId="{63BD3CE7-F7CC-41F7-A413-31F8E9C4CB20}">
      <dgm:prSet/>
      <dgm:spPr/>
      <dgm:t>
        <a:bodyPr/>
        <a:lstStyle/>
        <a:p>
          <a:endParaRPr lang="fr-FR" sz="1400"/>
        </a:p>
      </dgm:t>
    </dgm:pt>
    <dgm:pt modelId="{A294D3BF-611D-4A75-B5D8-6B23E38C41F7}" type="pres">
      <dgm:prSet presAssocID="{3E8F7588-8D67-4310-B664-7721957115FA}" presName="linearFlow" presStyleCnt="0">
        <dgm:presLayoutVars>
          <dgm:dir/>
          <dgm:resizeHandles val="exact"/>
        </dgm:presLayoutVars>
      </dgm:prSet>
      <dgm:spPr/>
    </dgm:pt>
    <dgm:pt modelId="{4BA03955-A0A0-45A5-97AB-65A22B0C709B}" type="pres">
      <dgm:prSet presAssocID="{6551E5AA-0E34-4E4F-A4FC-632698751088}" presName="node" presStyleLbl="node1" presStyleIdx="0" presStyleCnt="3">
        <dgm:presLayoutVars>
          <dgm:bulletEnabled val="1"/>
        </dgm:presLayoutVars>
      </dgm:prSet>
      <dgm:spPr/>
    </dgm:pt>
    <dgm:pt modelId="{19A25BEB-A55C-4E96-9B4B-C2D3E89EABFF}" type="pres">
      <dgm:prSet presAssocID="{550F7595-AC43-4936-BAAB-4832CAE1FD61}" presName="spacerL" presStyleCnt="0"/>
      <dgm:spPr/>
    </dgm:pt>
    <dgm:pt modelId="{BDB035F4-C199-45A2-B58D-E5F39887E846}" type="pres">
      <dgm:prSet presAssocID="{550F7595-AC43-4936-BAAB-4832CAE1FD61}" presName="sibTrans" presStyleLbl="sibTrans2D1" presStyleIdx="0" presStyleCnt="2"/>
      <dgm:spPr/>
    </dgm:pt>
    <dgm:pt modelId="{5833EDFB-302F-497A-A169-2B882254D246}" type="pres">
      <dgm:prSet presAssocID="{550F7595-AC43-4936-BAAB-4832CAE1FD61}" presName="spacerR" presStyleCnt="0"/>
      <dgm:spPr/>
    </dgm:pt>
    <dgm:pt modelId="{E8E3547B-AADB-4A7C-AB85-AE79FFA5632A}" type="pres">
      <dgm:prSet presAssocID="{93ABA3C1-DF14-4B85-A4F4-7B68068E33DD}" presName="node" presStyleLbl="node1" presStyleIdx="1" presStyleCnt="3">
        <dgm:presLayoutVars>
          <dgm:bulletEnabled val="1"/>
        </dgm:presLayoutVars>
      </dgm:prSet>
      <dgm:spPr/>
    </dgm:pt>
    <dgm:pt modelId="{5D6D43BE-6465-4228-91B0-993428E646A2}" type="pres">
      <dgm:prSet presAssocID="{6C1DD3F2-15E4-4E32-A5EB-A8A74A822443}" presName="spacerL" presStyleCnt="0"/>
      <dgm:spPr/>
    </dgm:pt>
    <dgm:pt modelId="{25F6A489-FB13-48D0-B061-E4D78DB87E90}" type="pres">
      <dgm:prSet presAssocID="{6C1DD3F2-15E4-4E32-A5EB-A8A74A822443}" presName="sibTrans" presStyleLbl="sibTrans2D1" presStyleIdx="1" presStyleCnt="2"/>
      <dgm:spPr/>
    </dgm:pt>
    <dgm:pt modelId="{9122B621-FF74-44A3-B592-26ED1EDE4137}" type="pres">
      <dgm:prSet presAssocID="{6C1DD3F2-15E4-4E32-A5EB-A8A74A822443}" presName="spacerR" presStyleCnt="0"/>
      <dgm:spPr/>
    </dgm:pt>
    <dgm:pt modelId="{1D2D6809-6186-44D0-8B58-B8D1CC0607ED}" type="pres">
      <dgm:prSet presAssocID="{4EBB40AA-7A5B-4ADC-8DA4-C244BD302476}" presName="node" presStyleLbl="node1" presStyleIdx="2" presStyleCnt="3">
        <dgm:presLayoutVars>
          <dgm:bulletEnabled val="1"/>
        </dgm:presLayoutVars>
      </dgm:prSet>
      <dgm:spPr/>
    </dgm:pt>
  </dgm:ptLst>
  <dgm:cxnLst>
    <dgm:cxn modelId="{332C7853-94EF-4BE3-A400-025290C246DC}" type="presOf" srcId="{3E8F7588-8D67-4310-B664-7721957115FA}" destId="{A294D3BF-611D-4A75-B5D8-6B23E38C41F7}" srcOrd="0" destOrd="0" presId="urn:microsoft.com/office/officeart/2005/8/layout/equation1"/>
    <dgm:cxn modelId="{5D38679E-6AF6-4D79-8A01-7C37F2A42E0D}" type="presOf" srcId="{550F7595-AC43-4936-BAAB-4832CAE1FD61}" destId="{BDB035F4-C199-45A2-B58D-E5F39887E846}" srcOrd="0" destOrd="0" presId="urn:microsoft.com/office/officeart/2005/8/layout/equation1"/>
    <dgm:cxn modelId="{E41DBFA5-C319-402C-9A86-77F0DD5CE816}" type="presOf" srcId="{6551E5AA-0E34-4E4F-A4FC-632698751088}" destId="{4BA03955-A0A0-45A5-97AB-65A22B0C709B}" srcOrd="0" destOrd="0" presId="urn:microsoft.com/office/officeart/2005/8/layout/equation1"/>
    <dgm:cxn modelId="{79970FBE-E819-452C-9A1C-F6120FA54A61}" srcId="{3E8F7588-8D67-4310-B664-7721957115FA}" destId="{93ABA3C1-DF14-4B85-A4F4-7B68068E33DD}" srcOrd="1" destOrd="0" parTransId="{A63D4D33-64A8-4FFF-B88B-185A1A2C3460}" sibTransId="{6C1DD3F2-15E4-4E32-A5EB-A8A74A822443}"/>
    <dgm:cxn modelId="{5F15FDD5-98EA-4B1F-A360-C72C92EDC250}" type="presOf" srcId="{6C1DD3F2-15E4-4E32-A5EB-A8A74A822443}" destId="{25F6A489-FB13-48D0-B061-E4D78DB87E90}" srcOrd="0" destOrd="0" presId="urn:microsoft.com/office/officeart/2005/8/layout/equation1"/>
    <dgm:cxn modelId="{199FD0DB-EE13-4225-A87D-1C3E71E13371}" srcId="{3E8F7588-8D67-4310-B664-7721957115FA}" destId="{6551E5AA-0E34-4E4F-A4FC-632698751088}" srcOrd="0" destOrd="0" parTransId="{C31DEF31-1FED-42A6-8177-CE5D75A0D316}" sibTransId="{550F7595-AC43-4936-BAAB-4832CAE1FD61}"/>
    <dgm:cxn modelId="{1830A2E4-558D-4321-B76A-227A5E8AD713}" type="presOf" srcId="{93ABA3C1-DF14-4B85-A4F4-7B68068E33DD}" destId="{E8E3547B-AADB-4A7C-AB85-AE79FFA5632A}" srcOrd="0" destOrd="0" presId="urn:microsoft.com/office/officeart/2005/8/layout/equation1"/>
    <dgm:cxn modelId="{63BD3CE7-F7CC-41F7-A413-31F8E9C4CB20}" srcId="{3E8F7588-8D67-4310-B664-7721957115FA}" destId="{4EBB40AA-7A5B-4ADC-8DA4-C244BD302476}" srcOrd="2" destOrd="0" parTransId="{0484E11C-C7FF-4599-B6B0-0C9B24F8285A}" sibTransId="{F888FF82-0FFC-4304-90E2-70224017344E}"/>
    <dgm:cxn modelId="{278EE3F4-9209-4DAD-9BE3-E66E7B93406D}" type="presOf" srcId="{4EBB40AA-7A5B-4ADC-8DA4-C244BD302476}" destId="{1D2D6809-6186-44D0-8B58-B8D1CC0607ED}" srcOrd="0" destOrd="0" presId="urn:microsoft.com/office/officeart/2005/8/layout/equation1"/>
    <dgm:cxn modelId="{D6864689-EFA8-4082-A5D7-495AD25996FC}" type="presParOf" srcId="{A294D3BF-611D-4A75-B5D8-6B23E38C41F7}" destId="{4BA03955-A0A0-45A5-97AB-65A22B0C709B}" srcOrd="0" destOrd="0" presId="urn:microsoft.com/office/officeart/2005/8/layout/equation1"/>
    <dgm:cxn modelId="{3FDE7566-9C6E-4254-BBE2-DC70E1A73E65}" type="presParOf" srcId="{A294D3BF-611D-4A75-B5D8-6B23E38C41F7}" destId="{19A25BEB-A55C-4E96-9B4B-C2D3E89EABFF}" srcOrd="1" destOrd="0" presId="urn:microsoft.com/office/officeart/2005/8/layout/equation1"/>
    <dgm:cxn modelId="{3ED0BC1D-221D-4B5C-AE76-4EC13966E19B}" type="presParOf" srcId="{A294D3BF-611D-4A75-B5D8-6B23E38C41F7}" destId="{BDB035F4-C199-45A2-B58D-E5F39887E846}" srcOrd="2" destOrd="0" presId="urn:microsoft.com/office/officeart/2005/8/layout/equation1"/>
    <dgm:cxn modelId="{6ADB8D5A-D669-42C2-ADF0-7D1C54D2BE0B}" type="presParOf" srcId="{A294D3BF-611D-4A75-B5D8-6B23E38C41F7}" destId="{5833EDFB-302F-497A-A169-2B882254D246}" srcOrd="3" destOrd="0" presId="urn:microsoft.com/office/officeart/2005/8/layout/equation1"/>
    <dgm:cxn modelId="{77743B95-9C6B-4E9C-980E-26AD90DA4155}" type="presParOf" srcId="{A294D3BF-611D-4A75-B5D8-6B23E38C41F7}" destId="{E8E3547B-AADB-4A7C-AB85-AE79FFA5632A}" srcOrd="4" destOrd="0" presId="urn:microsoft.com/office/officeart/2005/8/layout/equation1"/>
    <dgm:cxn modelId="{18C7B781-E393-4AA0-B84C-FCE5D4DED281}" type="presParOf" srcId="{A294D3BF-611D-4A75-B5D8-6B23E38C41F7}" destId="{5D6D43BE-6465-4228-91B0-993428E646A2}" srcOrd="5" destOrd="0" presId="urn:microsoft.com/office/officeart/2005/8/layout/equation1"/>
    <dgm:cxn modelId="{1C6AEDB1-10F7-436F-B511-3D691ED269BE}" type="presParOf" srcId="{A294D3BF-611D-4A75-B5D8-6B23E38C41F7}" destId="{25F6A489-FB13-48D0-B061-E4D78DB87E90}" srcOrd="6" destOrd="0" presId="urn:microsoft.com/office/officeart/2005/8/layout/equation1"/>
    <dgm:cxn modelId="{15D8828A-EB81-4ACC-92CD-D2EF205BBFBA}" type="presParOf" srcId="{A294D3BF-611D-4A75-B5D8-6B23E38C41F7}" destId="{9122B621-FF74-44A3-B592-26ED1EDE4137}" srcOrd="7" destOrd="0" presId="urn:microsoft.com/office/officeart/2005/8/layout/equation1"/>
    <dgm:cxn modelId="{8E8093CD-0092-4DB3-8B12-D5F9E89C873A}" type="presParOf" srcId="{A294D3BF-611D-4A75-B5D8-6B23E38C41F7}" destId="{1D2D6809-6186-44D0-8B58-B8D1CC0607ED}" srcOrd="8" destOrd="0" presId="urn:microsoft.com/office/officeart/2005/8/layout/equation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E8F7588-8D67-4310-B664-7721957115FA}" type="doc">
      <dgm:prSet loTypeId="urn:microsoft.com/office/officeart/2005/8/layout/equation1" loCatId="process" qsTypeId="urn:microsoft.com/office/officeart/2005/8/quickstyle/simple5" qsCatId="simple" csTypeId="urn:microsoft.com/office/officeart/2005/8/colors/accent1_2" csCatId="accent1" phldr="1"/>
      <dgm:spPr/>
    </dgm:pt>
    <dgm:pt modelId="{6551E5AA-0E34-4E4F-A4FC-632698751088}">
      <dgm:prSet phldrT="[Texte]" custT="1"/>
      <dgm:spPr/>
      <dgm:t>
        <a:bodyPr/>
        <a:lstStyle/>
        <a:p>
          <a:r>
            <a:rPr lang="fr-FR" sz="1400" b="1" dirty="0"/>
            <a:t>Peu important</a:t>
          </a:r>
        </a:p>
      </dgm:t>
    </dgm:pt>
    <dgm:pt modelId="{C31DEF31-1FED-42A6-8177-CE5D75A0D316}" type="parTrans" cxnId="{199FD0DB-EE13-4225-A87D-1C3E71E13371}">
      <dgm:prSet/>
      <dgm:spPr/>
      <dgm:t>
        <a:bodyPr/>
        <a:lstStyle/>
        <a:p>
          <a:endParaRPr lang="fr-FR" sz="1400"/>
        </a:p>
      </dgm:t>
    </dgm:pt>
    <dgm:pt modelId="{550F7595-AC43-4936-BAAB-4832CAE1FD61}" type="sibTrans" cxnId="{199FD0DB-EE13-4225-A87D-1C3E71E13371}">
      <dgm:prSet custT="1"/>
      <dgm:spPr/>
      <dgm:t>
        <a:bodyPr/>
        <a:lstStyle/>
        <a:p>
          <a:endParaRPr lang="fr-FR" sz="1400"/>
        </a:p>
      </dgm:t>
    </dgm:pt>
    <dgm:pt modelId="{93ABA3C1-DF14-4B85-A4F4-7B68068E33DD}">
      <dgm:prSet phldrT="[Texte]" custT="1"/>
      <dgm:spPr/>
      <dgm:t>
        <a:bodyPr/>
        <a:lstStyle/>
        <a:p>
          <a:r>
            <a:rPr lang="fr-FR" sz="1400" b="1" dirty="0"/>
            <a:t>URGENT</a:t>
          </a:r>
        </a:p>
      </dgm:t>
    </dgm:pt>
    <dgm:pt modelId="{A63D4D33-64A8-4FFF-B88B-185A1A2C3460}" type="parTrans" cxnId="{79970FBE-E819-452C-9A1C-F6120FA54A61}">
      <dgm:prSet/>
      <dgm:spPr/>
      <dgm:t>
        <a:bodyPr/>
        <a:lstStyle/>
        <a:p>
          <a:endParaRPr lang="fr-FR" sz="1400"/>
        </a:p>
      </dgm:t>
    </dgm:pt>
    <dgm:pt modelId="{6C1DD3F2-15E4-4E32-A5EB-A8A74A822443}" type="sibTrans" cxnId="{79970FBE-E819-452C-9A1C-F6120FA54A61}">
      <dgm:prSet custT="1"/>
      <dgm:spPr/>
      <dgm:t>
        <a:bodyPr/>
        <a:lstStyle/>
        <a:p>
          <a:endParaRPr lang="fr-FR" sz="1400"/>
        </a:p>
      </dgm:t>
    </dgm:pt>
    <dgm:pt modelId="{4EBB40AA-7A5B-4ADC-8DA4-C244BD302476}">
      <dgm:prSet phldrT="[Texte]" custT="1"/>
      <dgm:spPr/>
      <dgm:t>
        <a:bodyPr/>
        <a:lstStyle/>
        <a:p>
          <a:r>
            <a:rPr lang="fr-FR" sz="1400" b="1" dirty="0"/>
            <a:t>Je fais ou Je fais faire</a:t>
          </a:r>
        </a:p>
      </dgm:t>
    </dgm:pt>
    <dgm:pt modelId="{0484E11C-C7FF-4599-B6B0-0C9B24F8285A}" type="parTrans" cxnId="{63BD3CE7-F7CC-41F7-A413-31F8E9C4CB20}">
      <dgm:prSet/>
      <dgm:spPr/>
      <dgm:t>
        <a:bodyPr/>
        <a:lstStyle/>
        <a:p>
          <a:endParaRPr lang="fr-FR" sz="1400"/>
        </a:p>
      </dgm:t>
    </dgm:pt>
    <dgm:pt modelId="{F888FF82-0FFC-4304-90E2-70224017344E}" type="sibTrans" cxnId="{63BD3CE7-F7CC-41F7-A413-31F8E9C4CB20}">
      <dgm:prSet/>
      <dgm:spPr/>
      <dgm:t>
        <a:bodyPr/>
        <a:lstStyle/>
        <a:p>
          <a:endParaRPr lang="fr-FR" sz="1400"/>
        </a:p>
      </dgm:t>
    </dgm:pt>
    <dgm:pt modelId="{A294D3BF-611D-4A75-B5D8-6B23E38C41F7}" type="pres">
      <dgm:prSet presAssocID="{3E8F7588-8D67-4310-B664-7721957115FA}" presName="linearFlow" presStyleCnt="0">
        <dgm:presLayoutVars>
          <dgm:dir/>
          <dgm:resizeHandles val="exact"/>
        </dgm:presLayoutVars>
      </dgm:prSet>
      <dgm:spPr/>
    </dgm:pt>
    <dgm:pt modelId="{4BA03955-A0A0-45A5-97AB-65A22B0C709B}" type="pres">
      <dgm:prSet presAssocID="{6551E5AA-0E34-4E4F-A4FC-632698751088}" presName="node" presStyleLbl="node1" presStyleIdx="0" presStyleCnt="3">
        <dgm:presLayoutVars>
          <dgm:bulletEnabled val="1"/>
        </dgm:presLayoutVars>
      </dgm:prSet>
      <dgm:spPr/>
    </dgm:pt>
    <dgm:pt modelId="{19A25BEB-A55C-4E96-9B4B-C2D3E89EABFF}" type="pres">
      <dgm:prSet presAssocID="{550F7595-AC43-4936-BAAB-4832CAE1FD61}" presName="spacerL" presStyleCnt="0"/>
      <dgm:spPr/>
    </dgm:pt>
    <dgm:pt modelId="{BDB035F4-C199-45A2-B58D-E5F39887E846}" type="pres">
      <dgm:prSet presAssocID="{550F7595-AC43-4936-BAAB-4832CAE1FD61}" presName="sibTrans" presStyleLbl="sibTrans2D1" presStyleIdx="0" presStyleCnt="2"/>
      <dgm:spPr/>
    </dgm:pt>
    <dgm:pt modelId="{5833EDFB-302F-497A-A169-2B882254D246}" type="pres">
      <dgm:prSet presAssocID="{550F7595-AC43-4936-BAAB-4832CAE1FD61}" presName="spacerR" presStyleCnt="0"/>
      <dgm:spPr/>
    </dgm:pt>
    <dgm:pt modelId="{E8E3547B-AADB-4A7C-AB85-AE79FFA5632A}" type="pres">
      <dgm:prSet presAssocID="{93ABA3C1-DF14-4B85-A4F4-7B68068E33DD}" presName="node" presStyleLbl="node1" presStyleIdx="1" presStyleCnt="3">
        <dgm:presLayoutVars>
          <dgm:bulletEnabled val="1"/>
        </dgm:presLayoutVars>
      </dgm:prSet>
      <dgm:spPr/>
    </dgm:pt>
    <dgm:pt modelId="{5D6D43BE-6465-4228-91B0-993428E646A2}" type="pres">
      <dgm:prSet presAssocID="{6C1DD3F2-15E4-4E32-A5EB-A8A74A822443}" presName="spacerL" presStyleCnt="0"/>
      <dgm:spPr/>
    </dgm:pt>
    <dgm:pt modelId="{25F6A489-FB13-48D0-B061-E4D78DB87E90}" type="pres">
      <dgm:prSet presAssocID="{6C1DD3F2-15E4-4E32-A5EB-A8A74A822443}" presName="sibTrans" presStyleLbl="sibTrans2D1" presStyleIdx="1" presStyleCnt="2"/>
      <dgm:spPr/>
    </dgm:pt>
    <dgm:pt modelId="{9122B621-FF74-44A3-B592-26ED1EDE4137}" type="pres">
      <dgm:prSet presAssocID="{6C1DD3F2-15E4-4E32-A5EB-A8A74A822443}" presName="spacerR" presStyleCnt="0"/>
      <dgm:spPr/>
    </dgm:pt>
    <dgm:pt modelId="{1D2D6809-6186-44D0-8B58-B8D1CC0607ED}" type="pres">
      <dgm:prSet presAssocID="{4EBB40AA-7A5B-4ADC-8DA4-C244BD302476}" presName="node" presStyleLbl="node1" presStyleIdx="2" presStyleCnt="3">
        <dgm:presLayoutVars>
          <dgm:bulletEnabled val="1"/>
        </dgm:presLayoutVars>
      </dgm:prSet>
      <dgm:spPr/>
    </dgm:pt>
  </dgm:ptLst>
  <dgm:cxnLst>
    <dgm:cxn modelId="{9C48055D-5008-4E99-85CE-CA161B80FF0B}" type="presOf" srcId="{3E8F7588-8D67-4310-B664-7721957115FA}" destId="{A294D3BF-611D-4A75-B5D8-6B23E38C41F7}" srcOrd="0" destOrd="0" presId="urn:microsoft.com/office/officeart/2005/8/layout/equation1"/>
    <dgm:cxn modelId="{E5B57759-4B61-4E05-9D64-DB0E6DE2B8B7}" type="presOf" srcId="{550F7595-AC43-4936-BAAB-4832CAE1FD61}" destId="{BDB035F4-C199-45A2-B58D-E5F39887E846}" srcOrd="0" destOrd="0" presId="urn:microsoft.com/office/officeart/2005/8/layout/equation1"/>
    <dgm:cxn modelId="{9EFA1280-AA5A-4089-AD0A-42F05FC0643A}" type="presOf" srcId="{93ABA3C1-DF14-4B85-A4F4-7B68068E33DD}" destId="{E8E3547B-AADB-4A7C-AB85-AE79FFA5632A}" srcOrd="0" destOrd="0" presId="urn:microsoft.com/office/officeart/2005/8/layout/equation1"/>
    <dgm:cxn modelId="{A2A3AA95-C536-47FF-A6D2-8CF95B082233}" type="presOf" srcId="{6C1DD3F2-15E4-4E32-A5EB-A8A74A822443}" destId="{25F6A489-FB13-48D0-B061-E4D78DB87E90}" srcOrd="0" destOrd="0" presId="urn:microsoft.com/office/officeart/2005/8/layout/equation1"/>
    <dgm:cxn modelId="{79970FBE-E819-452C-9A1C-F6120FA54A61}" srcId="{3E8F7588-8D67-4310-B664-7721957115FA}" destId="{93ABA3C1-DF14-4B85-A4F4-7B68068E33DD}" srcOrd="1" destOrd="0" parTransId="{A63D4D33-64A8-4FFF-B88B-185A1A2C3460}" sibTransId="{6C1DD3F2-15E4-4E32-A5EB-A8A74A822443}"/>
    <dgm:cxn modelId="{D687FFC4-CE4A-4FEC-84A8-914AB5494DE8}" type="presOf" srcId="{4EBB40AA-7A5B-4ADC-8DA4-C244BD302476}" destId="{1D2D6809-6186-44D0-8B58-B8D1CC0607ED}" srcOrd="0" destOrd="0" presId="urn:microsoft.com/office/officeart/2005/8/layout/equation1"/>
    <dgm:cxn modelId="{199FD0DB-EE13-4225-A87D-1C3E71E13371}" srcId="{3E8F7588-8D67-4310-B664-7721957115FA}" destId="{6551E5AA-0E34-4E4F-A4FC-632698751088}" srcOrd="0" destOrd="0" parTransId="{C31DEF31-1FED-42A6-8177-CE5D75A0D316}" sibTransId="{550F7595-AC43-4936-BAAB-4832CAE1FD61}"/>
    <dgm:cxn modelId="{93A9FFE3-8C2B-49EE-B7A8-BCACA08C061B}" type="presOf" srcId="{6551E5AA-0E34-4E4F-A4FC-632698751088}" destId="{4BA03955-A0A0-45A5-97AB-65A22B0C709B}" srcOrd="0" destOrd="0" presId="urn:microsoft.com/office/officeart/2005/8/layout/equation1"/>
    <dgm:cxn modelId="{63BD3CE7-F7CC-41F7-A413-31F8E9C4CB20}" srcId="{3E8F7588-8D67-4310-B664-7721957115FA}" destId="{4EBB40AA-7A5B-4ADC-8DA4-C244BD302476}" srcOrd="2" destOrd="0" parTransId="{0484E11C-C7FF-4599-B6B0-0C9B24F8285A}" sibTransId="{F888FF82-0FFC-4304-90E2-70224017344E}"/>
    <dgm:cxn modelId="{2C8CA355-6E4E-4009-A34B-70CBDA20A079}" type="presParOf" srcId="{A294D3BF-611D-4A75-B5D8-6B23E38C41F7}" destId="{4BA03955-A0A0-45A5-97AB-65A22B0C709B}" srcOrd="0" destOrd="0" presId="urn:microsoft.com/office/officeart/2005/8/layout/equation1"/>
    <dgm:cxn modelId="{82B65BC9-EB90-4CBE-8FE5-C59CC67A860B}" type="presParOf" srcId="{A294D3BF-611D-4A75-B5D8-6B23E38C41F7}" destId="{19A25BEB-A55C-4E96-9B4B-C2D3E89EABFF}" srcOrd="1" destOrd="0" presId="urn:microsoft.com/office/officeart/2005/8/layout/equation1"/>
    <dgm:cxn modelId="{97FFE7E5-091E-468B-BAFB-631E8896DDDA}" type="presParOf" srcId="{A294D3BF-611D-4A75-B5D8-6B23E38C41F7}" destId="{BDB035F4-C199-45A2-B58D-E5F39887E846}" srcOrd="2" destOrd="0" presId="urn:microsoft.com/office/officeart/2005/8/layout/equation1"/>
    <dgm:cxn modelId="{1AE505A6-2082-4BEF-9D6E-679822EC2C24}" type="presParOf" srcId="{A294D3BF-611D-4A75-B5D8-6B23E38C41F7}" destId="{5833EDFB-302F-497A-A169-2B882254D246}" srcOrd="3" destOrd="0" presId="urn:microsoft.com/office/officeart/2005/8/layout/equation1"/>
    <dgm:cxn modelId="{72F67CE7-18A4-4AB1-AE0C-67457EE6160A}" type="presParOf" srcId="{A294D3BF-611D-4A75-B5D8-6B23E38C41F7}" destId="{E8E3547B-AADB-4A7C-AB85-AE79FFA5632A}" srcOrd="4" destOrd="0" presId="urn:microsoft.com/office/officeart/2005/8/layout/equation1"/>
    <dgm:cxn modelId="{A24BD615-E3AE-4FDC-9E5A-EBE02F56F882}" type="presParOf" srcId="{A294D3BF-611D-4A75-B5D8-6B23E38C41F7}" destId="{5D6D43BE-6465-4228-91B0-993428E646A2}" srcOrd="5" destOrd="0" presId="urn:microsoft.com/office/officeart/2005/8/layout/equation1"/>
    <dgm:cxn modelId="{69DD7C1E-540D-401A-8DF9-4CA90FB5D66D}" type="presParOf" srcId="{A294D3BF-611D-4A75-B5D8-6B23E38C41F7}" destId="{25F6A489-FB13-48D0-B061-E4D78DB87E90}" srcOrd="6" destOrd="0" presId="urn:microsoft.com/office/officeart/2005/8/layout/equation1"/>
    <dgm:cxn modelId="{CB2D7222-6774-47BC-97E5-74C255164796}" type="presParOf" srcId="{A294D3BF-611D-4A75-B5D8-6B23E38C41F7}" destId="{9122B621-FF74-44A3-B592-26ED1EDE4137}" srcOrd="7" destOrd="0" presId="urn:microsoft.com/office/officeart/2005/8/layout/equation1"/>
    <dgm:cxn modelId="{14C72791-03E6-4052-BF58-4DC81F8186E2}" type="presParOf" srcId="{A294D3BF-611D-4A75-B5D8-6B23E38C41F7}" destId="{1D2D6809-6186-44D0-8B58-B8D1CC0607ED}" srcOrd="8" destOrd="0" presId="urn:microsoft.com/office/officeart/2005/8/layout/equation1"/>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F58A99-BCF7-49DA-BC1E-372EB5265C67}">
      <dsp:nvSpPr>
        <dsp:cNvPr id="0" name=""/>
        <dsp:cNvSpPr/>
      </dsp:nvSpPr>
      <dsp:spPr>
        <a:xfrm>
          <a:off x="1923430" y="3929836"/>
          <a:ext cx="4296479"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FD7A46F-6AD7-40A2-BD26-DBE4FB32BEE5}">
      <dsp:nvSpPr>
        <dsp:cNvPr id="0" name=""/>
        <dsp:cNvSpPr/>
      </dsp:nvSpPr>
      <dsp:spPr>
        <a:xfrm>
          <a:off x="1923430" y="3284068"/>
          <a:ext cx="3674078"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BAD491B-08D3-4D15-A3AE-6C57D4C60BA8}">
      <dsp:nvSpPr>
        <dsp:cNvPr id="0" name=""/>
        <dsp:cNvSpPr/>
      </dsp:nvSpPr>
      <dsp:spPr>
        <a:xfrm>
          <a:off x="1923430" y="2527840"/>
          <a:ext cx="3335050"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4FE9622-4CFA-4BD0-9464-468784162F9D}">
      <dsp:nvSpPr>
        <dsp:cNvPr id="0" name=""/>
        <dsp:cNvSpPr/>
      </dsp:nvSpPr>
      <dsp:spPr>
        <a:xfrm>
          <a:off x="1923430" y="1720631"/>
          <a:ext cx="3335050"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46FBD22-C22C-4562-8FDC-50BD64537A34}">
      <dsp:nvSpPr>
        <dsp:cNvPr id="0" name=""/>
        <dsp:cNvSpPr/>
      </dsp:nvSpPr>
      <dsp:spPr>
        <a:xfrm>
          <a:off x="1923430" y="964403"/>
          <a:ext cx="3674078"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2A26C15-7AD2-4831-964A-8C50347EE74F}">
      <dsp:nvSpPr>
        <dsp:cNvPr id="0" name=""/>
        <dsp:cNvSpPr/>
      </dsp:nvSpPr>
      <dsp:spPr>
        <a:xfrm>
          <a:off x="1923430" y="318635"/>
          <a:ext cx="4296479"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909F644-E36B-4BE5-9DE8-B7322E3CB4BA}">
      <dsp:nvSpPr>
        <dsp:cNvPr id="0" name=""/>
        <dsp:cNvSpPr/>
      </dsp:nvSpPr>
      <dsp:spPr>
        <a:xfrm>
          <a:off x="41102" y="290021"/>
          <a:ext cx="3444406" cy="3454390"/>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000" b="-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C8534E2-45FF-45F8-882E-7D8589552DD3}">
      <dsp:nvSpPr>
        <dsp:cNvPr id="0" name=""/>
        <dsp:cNvSpPr/>
      </dsp:nvSpPr>
      <dsp:spPr>
        <a:xfrm>
          <a:off x="563919" y="2255938"/>
          <a:ext cx="2719022" cy="1401995"/>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marL="0" lvl="0" indent="0" algn="ctr" defTabSz="533400">
            <a:lnSpc>
              <a:spcPct val="90000"/>
            </a:lnSpc>
            <a:spcBef>
              <a:spcPct val="0"/>
            </a:spcBef>
            <a:spcAft>
              <a:spcPct val="35000"/>
            </a:spcAft>
            <a:buNone/>
          </a:pPr>
          <a:endParaRPr lang="fr-FR" sz="1200" kern="1200">
            <a:solidFill>
              <a:schemeClr val="tx1"/>
            </a:solidFill>
          </a:endParaRPr>
        </a:p>
      </dsp:txBody>
      <dsp:txXfrm>
        <a:off x="563919" y="2255938"/>
        <a:ext cx="2719022" cy="1401995"/>
      </dsp:txXfrm>
    </dsp:sp>
    <dsp:sp modelId="{74DC5F87-F418-4886-B24A-3B48DE24FD68}">
      <dsp:nvSpPr>
        <dsp:cNvPr id="0" name=""/>
        <dsp:cNvSpPr/>
      </dsp:nvSpPr>
      <dsp:spPr>
        <a:xfrm>
          <a:off x="5901275" y="0"/>
          <a:ext cx="637270" cy="637270"/>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03AE438-B6CC-423D-A212-A87972DE787E}">
      <dsp:nvSpPr>
        <dsp:cNvPr id="0" name=""/>
        <dsp:cNvSpPr/>
      </dsp:nvSpPr>
      <dsp:spPr>
        <a:xfrm>
          <a:off x="6538546" y="0"/>
          <a:ext cx="2343840" cy="6372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0" rIns="45720" bIns="0" numCol="1" spcCol="1270" anchor="ctr" anchorCtr="0">
          <a:noAutofit/>
        </a:bodyPr>
        <a:lstStyle/>
        <a:p>
          <a:pPr marL="0" lvl="0" indent="0" algn="l" defTabSz="533400">
            <a:lnSpc>
              <a:spcPct val="90000"/>
            </a:lnSpc>
            <a:spcBef>
              <a:spcPct val="0"/>
            </a:spcBef>
            <a:spcAft>
              <a:spcPct val="35000"/>
            </a:spcAft>
            <a:buNone/>
          </a:pPr>
          <a:r>
            <a:rPr lang="fr-FR" sz="1200" b="1" kern="1200" dirty="0"/>
            <a:t>MON PERSONNAGE CÉLÈBRE</a:t>
          </a:r>
          <a:endParaRPr lang="fr-FR" sz="1200" kern="1200" dirty="0"/>
        </a:p>
      </dsp:txBody>
      <dsp:txXfrm>
        <a:off x="6538546" y="0"/>
        <a:ext cx="2343840" cy="637270"/>
      </dsp:txXfrm>
    </dsp:sp>
    <dsp:sp modelId="{C4F27B6D-C496-49D8-8C5D-206CDF234BB2}">
      <dsp:nvSpPr>
        <dsp:cNvPr id="0" name=""/>
        <dsp:cNvSpPr/>
      </dsp:nvSpPr>
      <dsp:spPr>
        <a:xfrm>
          <a:off x="5278874" y="645767"/>
          <a:ext cx="637270" cy="637270"/>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8FDF3E3-AE9D-41CD-8CFE-3524C0E0C3A0}">
      <dsp:nvSpPr>
        <dsp:cNvPr id="0" name=""/>
        <dsp:cNvSpPr/>
      </dsp:nvSpPr>
      <dsp:spPr>
        <a:xfrm>
          <a:off x="5916144" y="645767"/>
          <a:ext cx="2967471" cy="6372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0" rIns="45720" bIns="0" numCol="1" spcCol="1270" anchor="ctr" anchorCtr="0">
          <a:noAutofit/>
        </a:bodyPr>
        <a:lstStyle/>
        <a:p>
          <a:pPr marL="0" lvl="0" indent="0" algn="l" defTabSz="533400">
            <a:lnSpc>
              <a:spcPct val="90000"/>
            </a:lnSpc>
            <a:spcBef>
              <a:spcPct val="0"/>
            </a:spcBef>
            <a:spcAft>
              <a:spcPct val="35000"/>
            </a:spcAft>
            <a:buNone/>
          </a:pPr>
          <a:r>
            <a:rPr lang="fr-FR" sz="1200" b="1" kern="1200">
              <a:cs typeface="Arial" pitchFamily="34" charset="0"/>
            </a:rPr>
            <a:t>MES VALEURS (</a:t>
          </a:r>
          <a:r>
            <a:rPr lang="fr-FR" sz="1200" i="1" kern="1200">
              <a:cs typeface="Arial" pitchFamily="34" charset="0"/>
            </a:rPr>
            <a:t>Ce qui est posé comme vrai, beau, bien ou important d’un point de vue personnel)</a:t>
          </a:r>
          <a:endParaRPr lang="fr-FR" sz="1200" kern="1200" dirty="0"/>
        </a:p>
      </dsp:txBody>
      <dsp:txXfrm>
        <a:off x="5916144" y="645767"/>
        <a:ext cx="2967471" cy="637270"/>
      </dsp:txXfrm>
    </dsp:sp>
    <dsp:sp modelId="{A3A7A9DD-8C99-4B7D-A44D-34732972FA91}">
      <dsp:nvSpPr>
        <dsp:cNvPr id="0" name=""/>
        <dsp:cNvSpPr/>
      </dsp:nvSpPr>
      <dsp:spPr>
        <a:xfrm>
          <a:off x="4939846" y="1401995"/>
          <a:ext cx="637270" cy="637270"/>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C8A130E-4C8E-42E4-A9B1-935D1D4C3B65}">
      <dsp:nvSpPr>
        <dsp:cNvPr id="0" name=""/>
        <dsp:cNvSpPr/>
      </dsp:nvSpPr>
      <dsp:spPr>
        <a:xfrm>
          <a:off x="5577116" y="1401995"/>
          <a:ext cx="3304715" cy="6372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0" rIns="45720" bIns="0" numCol="1" spcCol="1270" anchor="ctr" anchorCtr="0">
          <a:noAutofit/>
        </a:bodyPr>
        <a:lstStyle/>
        <a:p>
          <a:pPr marL="0" lvl="0" indent="0" algn="l" defTabSz="533400">
            <a:lnSpc>
              <a:spcPct val="90000"/>
            </a:lnSpc>
            <a:spcBef>
              <a:spcPct val="0"/>
            </a:spcBef>
            <a:spcAft>
              <a:spcPct val="35000"/>
            </a:spcAft>
            <a:buNone/>
          </a:pPr>
          <a:r>
            <a:rPr lang="fr-FR" sz="1200" b="1" kern="1200">
              <a:cs typeface="Arial" pitchFamily="34" charset="0"/>
            </a:rPr>
            <a:t>MES ORIGINES (</a:t>
          </a:r>
          <a:r>
            <a:rPr lang="fr-FR" sz="1200" i="1" kern="1200">
              <a:cs typeface="Arial" pitchFamily="34" charset="0"/>
            </a:rPr>
            <a:t>Culturelles, familiales, pays, régions …)</a:t>
          </a:r>
          <a:endParaRPr lang="fr-FR" sz="1200" kern="1200" dirty="0"/>
        </a:p>
      </dsp:txBody>
      <dsp:txXfrm>
        <a:off x="5577116" y="1401995"/>
        <a:ext cx="3304715" cy="637270"/>
      </dsp:txXfrm>
    </dsp:sp>
    <dsp:sp modelId="{07A20768-8152-46D5-9CEF-47FD71928FC1}">
      <dsp:nvSpPr>
        <dsp:cNvPr id="0" name=""/>
        <dsp:cNvSpPr/>
      </dsp:nvSpPr>
      <dsp:spPr>
        <a:xfrm>
          <a:off x="4939846" y="2209205"/>
          <a:ext cx="637270" cy="637270"/>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D8A3879-BE78-4AE3-A11D-EB9C431BA21B}">
      <dsp:nvSpPr>
        <dsp:cNvPr id="0" name=""/>
        <dsp:cNvSpPr/>
      </dsp:nvSpPr>
      <dsp:spPr>
        <a:xfrm>
          <a:off x="5577116" y="2209205"/>
          <a:ext cx="3304242" cy="6372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0" rIns="45720" bIns="0" numCol="1" spcCol="1270" anchor="ctr" anchorCtr="0">
          <a:noAutofit/>
        </a:bodyPr>
        <a:lstStyle/>
        <a:p>
          <a:pPr marL="0" lvl="0" indent="0" algn="l" defTabSz="533400">
            <a:lnSpc>
              <a:spcPct val="90000"/>
            </a:lnSpc>
            <a:spcBef>
              <a:spcPct val="0"/>
            </a:spcBef>
            <a:spcAft>
              <a:spcPct val="35000"/>
            </a:spcAft>
            <a:buNone/>
          </a:pPr>
          <a:r>
            <a:rPr lang="fr-FR" sz="1200" b="1" kern="1200">
              <a:cs typeface="Arial" pitchFamily="34" charset="0"/>
            </a:rPr>
            <a:t>MES PASSIONS &amp; HOBBIES (</a:t>
          </a:r>
          <a:r>
            <a:rPr lang="fr-FR" sz="1200" i="1" kern="1200">
              <a:cs typeface="Arial" pitchFamily="34" charset="0"/>
            </a:rPr>
            <a:t>Passe-temps favori, violon d’Ingres…)</a:t>
          </a:r>
          <a:endParaRPr lang="fr-FR" sz="1200" kern="1200" dirty="0"/>
        </a:p>
      </dsp:txBody>
      <dsp:txXfrm>
        <a:off x="5577116" y="2209205"/>
        <a:ext cx="3304242" cy="637270"/>
      </dsp:txXfrm>
    </dsp:sp>
    <dsp:sp modelId="{CAA03597-5B42-4A40-8101-7611F442CDBE}">
      <dsp:nvSpPr>
        <dsp:cNvPr id="0" name=""/>
        <dsp:cNvSpPr/>
      </dsp:nvSpPr>
      <dsp:spPr>
        <a:xfrm>
          <a:off x="5278874" y="2965433"/>
          <a:ext cx="637270" cy="637270"/>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7441DD3-09AA-44EA-B74F-3398BABE0731}">
      <dsp:nvSpPr>
        <dsp:cNvPr id="0" name=""/>
        <dsp:cNvSpPr/>
      </dsp:nvSpPr>
      <dsp:spPr>
        <a:xfrm>
          <a:off x="5916144" y="2965433"/>
          <a:ext cx="2964330" cy="6372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0" rIns="45720" bIns="0" numCol="1" spcCol="1270" anchor="ctr" anchorCtr="0">
          <a:noAutofit/>
        </a:bodyPr>
        <a:lstStyle/>
        <a:p>
          <a:pPr marL="0" lvl="0" indent="0" algn="l" defTabSz="533400">
            <a:lnSpc>
              <a:spcPct val="90000"/>
            </a:lnSpc>
            <a:spcBef>
              <a:spcPct val="0"/>
            </a:spcBef>
            <a:spcAft>
              <a:spcPct val="35000"/>
            </a:spcAft>
            <a:buNone/>
          </a:pPr>
          <a:r>
            <a:rPr lang="fr-FR" sz="1200" b="1" kern="1200"/>
            <a:t>MA DEVISE (</a:t>
          </a:r>
          <a:r>
            <a:rPr lang="fr-FR" sz="1200" i="1" kern="1200">
              <a:cs typeface="Arial" pitchFamily="34" charset="0"/>
            </a:rPr>
            <a:t>Une devise ou une petite phrase qui vous plait, que vous aimez bien)</a:t>
          </a:r>
          <a:endParaRPr lang="fr-FR" sz="1200" kern="1200" dirty="0"/>
        </a:p>
      </dsp:txBody>
      <dsp:txXfrm>
        <a:off x="5916144" y="2965433"/>
        <a:ext cx="2964330" cy="637270"/>
      </dsp:txXfrm>
    </dsp:sp>
    <dsp:sp modelId="{B3FAD43E-D9EE-4E12-B1FE-195B692FEAA8}">
      <dsp:nvSpPr>
        <dsp:cNvPr id="0" name=""/>
        <dsp:cNvSpPr/>
      </dsp:nvSpPr>
      <dsp:spPr>
        <a:xfrm>
          <a:off x="5901275" y="3611201"/>
          <a:ext cx="637270" cy="637270"/>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1AF9DB1-FA7E-41F3-BE29-B915329707B1}">
      <dsp:nvSpPr>
        <dsp:cNvPr id="0" name=""/>
        <dsp:cNvSpPr/>
      </dsp:nvSpPr>
      <dsp:spPr>
        <a:xfrm>
          <a:off x="6538546" y="3611201"/>
          <a:ext cx="2345753" cy="6372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0" rIns="45720" bIns="0" numCol="1" spcCol="1270" anchor="ctr" anchorCtr="0">
          <a:noAutofit/>
        </a:bodyPr>
        <a:lstStyle/>
        <a:p>
          <a:pPr marL="0" lvl="0" indent="0" algn="l" defTabSz="533400">
            <a:lnSpc>
              <a:spcPct val="90000"/>
            </a:lnSpc>
            <a:spcBef>
              <a:spcPct val="0"/>
            </a:spcBef>
            <a:spcAft>
              <a:spcPct val="35000"/>
            </a:spcAft>
            <a:buNone/>
          </a:pPr>
          <a:r>
            <a:rPr lang="fr-FR" sz="1200" b="1" kern="1200" cap="all" baseline="0"/>
            <a:t>Quelle est votre année de naissance / ma situation familiale </a:t>
          </a:r>
          <a:r>
            <a:rPr lang="fr-FR" sz="1200" b="1" kern="1200"/>
            <a:t>? </a:t>
          </a:r>
          <a:endParaRPr lang="fr-FR" sz="1200" kern="1200" dirty="0"/>
        </a:p>
      </dsp:txBody>
      <dsp:txXfrm>
        <a:off x="6538546" y="3611201"/>
        <a:ext cx="2345753" cy="63727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A03955-A0A0-45A5-97AB-65A22B0C709B}">
      <dsp:nvSpPr>
        <dsp:cNvPr id="0" name=""/>
        <dsp:cNvSpPr/>
      </dsp:nvSpPr>
      <dsp:spPr>
        <a:xfrm>
          <a:off x="1025" y="184695"/>
          <a:ext cx="1358800" cy="1358800"/>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fr-FR" sz="1400" b="1" kern="1200" dirty="0"/>
            <a:t>Peu important</a:t>
          </a:r>
        </a:p>
      </dsp:txBody>
      <dsp:txXfrm>
        <a:off x="200017" y="383687"/>
        <a:ext cx="960816" cy="960816"/>
      </dsp:txXfrm>
    </dsp:sp>
    <dsp:sp modelId="{BDB035F4-C199-45A2-B58D-E5F39887E846}">
      <dsp:nvSpPr>
        <dsp:cNvPr id="0" name=""/>
        <dsp:cNvSpPr/>
      </dsp:nvSpPr>
      <dsp:spPr>
        <a:xfrm>
          <a:off x="1470160" y="470043"/>
          <a:ext cx="788104" cy="788104"/>
        </a:xfrm>
        <a:prstGeom prst="mathPlus">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fr-FR" sz="1400" kern="1200"/>
        </a:p>
      </dsp:txBody>
      <dsp:txXfrm>
        <a:off x="1574623" y="771414"/>
        <a:ext cx="579178" cy="185362"/>
      </dsp:txXfrm>
    </dsp:sp>
    <dsp:sp modelId="{E8E3547B-AADB-4A7C-AB85-AE79FFA5632A}">
      <dsp:nvSpPr>
        <dsp:cNvPr id="0" name=""/>
        <dsp:cNvSpPr/>
      </dsp:nvSpPr>
      <dsp:spPr>
        <a:xfrm>
          <a:off x="2368599" y="184695"/>
          <a:ext cx="1358800" cy="1358800"/>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fr-FR" sz="1400" b="1" kern="1200" dirty="0"/>
            <a:t>Non urgent</a:t>
          </a:r>
        </a:p>
      </dsp:txBody>
      <dsp:txXfrm>
        <a:off x="2567591" y="383687"/>
        <a:ext cx="960816" cy="960816"/>
      </dsp:txXfrm>
    </dsp:sp>
    <dsp:sp modelId="{25F6A489-FB13-48D0-B061-E4D78DB87E90}">
      <dsp:nvSpPr>
        <dsp:cNvPr id="0" name=""/>
        <dsp:cNvSpPr/>
      </dsp:nvSpPr>
      <dsp:spPr>
        <a:xfrm>
          <a:off x="3837735" y="470043"/>
          <a:ext cx="788104" cy="788104"/>
        </a:xfrm>
        <a:prstGeom prst="mathEqual">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fr-FR" sz="1400" kern="1200"/>
        </a:p>
      </dsp:txBody>
      <dsp:txXfrm>
        <a:off x="3942198" y="632392"/>
        <a:ext cx="579178" cy="463406"/>
      </dsp:txXfrm>
    </dsp:sp>
    <dsp:sp modelId="{1D2D6809-6186-44D0-8B58-B8D1CC0607ED}">
      <dsp:nvSpPr>
        <dsp:cNvPr id="0" name=""/>
        <dsp:cNvSpPr/>
      </dsp:nvSpPr>
      <dsp:spPr>
        <a:xfrm>
          <a:off x="4736174" y="184695"/>
          <a:ext cx="1358800" cy="1358800"/>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fr-FR" sz="1400" b="1" kern="1200" dirty="0"/>
            <a:t>Je me pose la question de l’intérêt à faire</a:t>
          </a:r>
        </a:p>
      </dsp:txBody>
      <dsp:txXfrm>
        <a:off x="4935166" y="383687"/>
        <a:ext cx="960816" cy="9608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8C2753-AD7A-46B4-A663-513726126F10}">
      <dsp:nvSpPr>
        <dsp:cNvPr id="0" name=""/>
        <dsp:cNvSpPr/>
      </dsp:nvSpPr>
      <dsp:spPr>
        <a:xfrm>
          <a:off x="2175834" y="475491"/>
          <a:ext cx="4287307" cy="4287307"/>
        </a:xfrm>
        <a:prstGeom prst="blockArc">
          <a:avLst>
            <a:gd name="adj1" fmla="val 13500000"/>
            <a:gd name="adj2" fmla="val 16200000"/>
            <a:gd name="adj3" fmla="val 3432"/>
          </a:avLst>
        </a:prstGeom>
        <a:gradFill rotWithShape="0">
          <a:gsLst>
            <a:gs pos="0">
              <a:schemeClr val="accent4">
                <a:hueOff val="-4464770"/>
                <a:satOff val="26899"/>
                <a:lumOff val="2156"/>
                <a:alphaOff val="0"/>
                <a:shade val="51000"/>
                <a:satMod val="130000"/>
              </a:schemeClr>
            </a:gs>
            <a:gs pos="80000">
              <a:schemeClr val="accent4">
                <a:hueOff val="-4464770"/>
                <a:satOff val="26899"/>
                <a:lumOff val="2156"/>
                <a:alphaOff val="0"/>
                <a:shade val="93000"/>
                <a:satMod val="130000"/>
              </a:schemeClr>
            </a:gs>
            <a:gs pos="100000">
              <a:schemeClr val="accent4">
                <a:hueOff val="-4464770"/>
                <a:satOff val="26899"/>
                <a:lumOff val="215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3E033F04-5165-424F-88CA-59B9D4AB2EE2}">
      <dsp:nvSpPr>
        <dsp:cNvPr id="0" name=""/>
        <dsp:cNvSpPr/>
      </dsp:nvSpPr>
      <dsp:spPr>
        <a:xfrm>
          <a:off x="2175834" y="475491"/>
          <a:ext cx="4287307" cy="4287307"/>
        </a:xfrm>
        <a:prstGeom prst="blockArc">
          <a:avLst>
            <a:gd name="adj1" fmla="val 10800000"/>
            <a:gd name="adj2" fmla="val 13500000"/>
            <a:gd name="adj3" fmla="val 3432"/>
          </a:avLst>
        </a:prstGeom>
        <a:gradFill rotWithShape="0">
          <a:gsLst>
            <a:gs pos="0">
              <a:schemeClr val="accent4">
                <a:hueOff val="-3826945"/>
                <a:satOff val="23056"/>
                <a:lumOff val="1848"/>
                <a:alphaOff val="0"/>
                <a:shade val="51000"/>
                <a:satMod val="130000"/>
              </a:schemeClr>
            </a:gs>
            <a:gs pos="80000">
              <a:schemeClr val="accent4">
                <a:hueOff val="-3826945"/>
                <a:satOff val="23056"/>
                <a:lumOff val="1848"/>
                <a:alphaOff val="0"/>
                <a:shade val="93000"/>
                <a:satMod val="130000"/>
              </a:schemeClr>
            </a:gs>
            <a:gs pos="100000">
              <a:schemeClr val="accent4">
                <a:hueOff val="-3826945"/>
                <a:satOff val="23056"/>
                <a:lumOff val="184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6C46D586-0E14-48B6-9134-0D12CFAFDD6A}">
      <dsp:nvSpPr>
        <dsp:cNvPr id="0" name=""/>
        <dsp:cNvSpPr/>
      </dsp:nvSpPr>
      <dsp:spPr>
        <a:xfrm>
          <a:off x="2175834" y="475491"/>
          <a:ext cx="4287307" cy="4287307"/>
        </a:xfrm>
        <a:prstGeom prst="blockArc">
          <a:avLst>
            <a:gd name="adj1" fmla="val 8100000"/>
            <a:gd name="adj2" fmla="val 10800000"/>
            <a:gd name="adj3" fmla="val 3432"/>
          </a:avLst>
        </a:prstGeom>
        <a:gradFill rotWithShape="0">
          <a:gsLst>
            <a:gs pos="0">
              <a:schemeClr val="accent4">
                <a:hueOff val="-3189121"/>
                <a:satOff val="19214"/>
                <a:lumOff val="1540"/>
                <a:alphaOff val="0"/>
                <a:shade val="51000"/>
                <a:satMod val="130000"/>
              </a:schemeClr>
            </a:gs>
            <a:gs pos="80000">
              <a:schemeClr val="accent4">
                <a:hueOff val="-3189121"/>
                <a:satOff val="19214"/>
                <a:lumOff val="1540"/>
                <a:alphaOff val="0"/>
                <a:shade val="93000"/>
                <a:satMod val="130000"/>
              </a:schemeClr>
            </a:gs>
            <a:gs pos="100000">
              <a:schemeClr val="accent4">
                <a:hueOff val="-3189121"/>
                <a:satOff val="19214"/>
                <a:lumOff val="154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351D565E-9BF9-4431-A410-EDB656766164}">
      <dsp:nvSpPr>
        <dsp:cNvPr id="0" name=""/>
        <dsp:cNvSpPr/>
      </dsp:nvSpPr>
      <dsp:spPr>
        <a:xfrm>
          <a:off x="2175834" y="475491"/>
          <a:ext cx="4287307" cy="4287307"/>
        </a:xfrm>
        <a:prstGeom prst="blockArc">
          <a:avLst>
            <a:gd name="adj1" fmla="val 5400000"/>
            <a:gd name="adj2" fmla="val 8100000"/>
            <a:gd name="adj3" fmla="val 3432"/>
          </a:avLst>
        </a:prstGeom>
        <a:gradFill rotWithShape="0">
          <a:gsLst>
            <a:gs pos="0">
              <a:schemeClr val="accent4">
                <a:hueOff val="-2551297"/>
                <a:satOff val="15371"/>
                <a:lumOff val="1232"/>
                <a:alphaOff val="0"/>
                <a:shade val="51000"/>
                <a:satMod val="130000"/>
              </a:schemeClr>
            </a:gs>
            <a:gs pos="80000">
              <a:schemeClr val="accent4">
                <a:hueOff val="-2551297"/>
                <a:satOff val="15371"/>
                <a:lumOff val="1232"/>
                <a:alphaOff val="0"/>
                <a:shade val="93000"/>
                <a:satMod val="130000"/>
              </a:schemeClr>
            </a:gs>
            <a:gs pos="100000">
              <a:schemeClr val="accent4">
                <a:hueOff val="-2551297"/>
                <a:satOff val="15371"/>
                <a:lumOff val="123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42B0E622-8BCC-476D-AD9E-BF0FF68243D0}">
      <dsp:nvSpPr>
        <dsp:cNvPr id="0" name=""/>
        <dsp:cNvSpPr/>
      </dsp:nvSpPr>
      <dsp:spPr>
        <a:xfrm>
          <a:off x="2175834" y="475491"/>
          <a:ext cx="4287307" cy="4287307"/>
        </a:xfrm>
        <a:prstGeom prst="blockArc">
          <a:avLst>
            <a:gd name="adj1" fmla="val 2700000"/>
            <a:gd name="adj2" fmla="val 5400000"/>
            <a:gd name="adj3" fmla="val 3432"/>
          </a:avLst>
        </a:prstGeom>
        <a:gradFill rotWithShape="0">
          <a:gsLst>
            <a:gs pos="0">
              <a:schemeClr val="accent4">
                <a:hueOff val="-1913473"/>
                <a:satOff val="11528"/>
                <a:lumOff val="924"/>
                <a:alphaOff val="0"/>
                <a:shade val="51000"/>
                <a:satMod val="130000"/>
              </a:schemeClr>
            </a:gs>
            <a:gs pos="80000">
              <a:schemeClr val="accent4">
                <a:hueOff val="-1913473"/>
                <a:satOff val="11528"/>
                <a:lumOff val="924"/>
                <a:alphaOff val="0"/>
                <a:shade val="93000"/>
                <a:satMod val="130000"/>
              </a:schemeClr>
            </a:gs>
            <a:gs pos="100000">
              <a:schemeClr val="accent4">
                <a:hueOff val="-1913473"/>
                <a:satOff val="11528"/>
                <a:lumOff val="92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DB3CD7BF-251D-4FF3-BA31-52123EF2A774}">
      <dsp:nvSpPr>
        <dsp:cNvPr id="0" name=""/>
        <dsp:cNvSpPr/>
      </dsp:nvSpPr>
      <dsp:spPr>
        <a:xfrm>
          <a:off x="2175834" y="475491"/>
          <a:ext cx="4287307" cy="4287307"/>
        </a:xfrm>
        <a:prstGeom prst="blockArc">
          <a:avLst>
            <a:gd name="adj1" fmla="val 0"/>
            <a:gd name="adj2" fmla="val 2700000"/>
            <a:gd name="adj3" fmla="val 3432"/>
          </a:avLst>
        </a:prstGeom>
        <a:gradFill rotWithShape="0">
          <a:gsLst>
            <a:gs pos="0">
              <a:schemeClr val="accent4">
                <a:hueOff val="-1275649"/>
                <a:satOff val="7685"/>
                <a:lumOff val="616"/>
                <a:alphaOff val="0"/>
                <a:shade val="51000"/>
                <a:satMod val="130000"/>
              </a:schemeClr>
            </a:gs>
            <a:gs pos="80000">
              <a:schemeClr val="accent4">
                <a:hueOff val="-1275649"/>
                <a:satOff val="7685"/>
                <a:lumOff val="616"/>
                <a:alphaOff val="0"/>
                <a:shade val="93000"/>
                <a:satMod val="130000"/>
              </a:schemeClr>
            </a:gs>
            <a:gs pos="100000">
              <a:schemeClr val="accent4">
                <a:hueOff val="-1275649"/>
                <a:satOff val="7685"/>
                <a:lumOff val="61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14C956A1-FBF8-4E09-8EBD-C85B2ABC66EB}">
      <dsp:nvSpPr>
        <dsp:cNvPr id="0" name=""/>
        <dsp:cNvSpPr/>
      </dsp:nvSpPr>
      <dsp:spPr>
        <a:xfrm>
          <a:off x="2175834" y="475491"/>
          <a:ext cx="4287307" cy="4287307"/>
        </a:xfrm>
        <a:prstGeom prst="blockArc">
          <a:avLst>
            <a:gd name="adj1" fmla="val 18900000"/>
            <a:gd name="adj2" fmla="val 0"/>
            <a:gd name="adj3" fmla="val 3432"/>
          </a:avLst>
        </a:prstGeom>
        <a:gradFill rotWithShape="0">
          <a:gsLst>
            <a:gs pos="0">
              <a:schemeClr val="accent4">
                <a:hueOff val="-637824"/>
                <a:satOff val="3843"/>
                <a:lumOff val="308"/>
                <a:alphaOff val="0"/>
                <a:shade val="51000"/>
                <a:satMod val="130000"/>
              </a:schemeClr>
            </a:gs>
            <a:gs pos="80000">
              <a:schemeClr val="accent4">
                <a:hueOff val="-637824"/>
                <a:satOff val="3843"/>
                <a:lumOff val="308"/>
                <a:alphaOff val="0"/>
                <a:shade val="93000"/>
                <a:satMod val="130000"/>
              </a:schemeClr>
            </a:gs>
            <a:gs pos="100000">
              <a:schemeClr val="accent4">
                <a:hueOff val="-637824"/>
                <a:satOff val="3843"/>
                <a:lumOff val="30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FFE18CEF-39D0-496A-B35A-2BBF55888992}">
      <dsp:nvSpPr>
        <dsp:cNvPr id="0" name=""/>
        <dsp:cNvSpPr/>
      </dsp:nvSpPr>
      <dsp:spPr>
        <a:xfrm>
          <a:off x="2175834" y="475491"/>
          <a:ext cx="4287307" cy="4287307"/>
        </a:xfrm>
        <a:prstGeom prst="blockArc">
          <a:avLst>
            <a:gd name="adj1" fmla="val 16200000"/>
            <a:gd name="adj2" fmla="val 18900000"/>
            <a:gd name="adj3" fmla="val 3432"/>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624455CE-C485-493B-BC8A-E8EF8B4CFE69}">
      <dsp:nvSpPr>
        <dsp:cNvPr id="0" name=""/>
        <dsp:cNvSpPr/>
      </dsp:nvSpPr>
      <dsp:spPr>
        <a:xfrm>
          <a:off x="3605864" y="1966738"/>
          <a:ext cx="1421348" cy="1235960"/>
        </a:xfrm>
        <a:prstGeom prst="ellipse">
          <a:avLst/>
        </a:prstGeom>
        <a:solidFill>
          <a:schemeClr val="bg1"/>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fr-FR" sz="1400" b="1" kern="1200" dirty="0">
              <a:solidFill>
                <a:srgbClr val="0070C0"/>
              </a:solidFill>
            </a:rPr>
            <a:t>Ma RETRAITE</a:t>
          </a:r>
        </a:p>
      </dsp:txBody>
      <dsp:txXfrm>
        <a:off x="3814016" y="2147740"/>
        <a:ext cx="1005044" cy="873956"/>
      </dsp:txXfrm>
    </dsp:sp>
    <dsp:sp modelId="{98D3928F-044B-48F4-9B24-44F35FC49B82}">
      <dsp:nvSpPr>
        <dsp:cNvPr id="0" name=""/>
        <dsp:cNvSpPr/>
      </dsp:nvSpPr>
      <dsp:spPr>
        <a:xfrm>
          <a:off x="3808658" y="1441"/>
          <a:ext cx="1021660" cy="1021660"/>
        </a:xfrm>
        <a:prstGeom prst="ellips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fr-FR" sz="1400" b="1" kern="1200"/>
            <a:t>Dossier</a:t>
          </a:r>
          <a:endParaRPr lang="fr-FR" sz="1400" b="1" kern="1200" dirty="0"/>
        </a:p>
      </dsp:txBody>
      <dsp:txXfrm>
        <a:off x="3958277" y="151060"/>
        <a:ext cx="722422" cy="722422"/>
      </dsp:txXfrm>
    </dsp:sp>
    <dsp:sp modelId="{7FEFA63E-4A7B-4576-AE0A-58B9ACF0E298}">
      <dsp:nvSpPr>
        <dsp:cNvPr id="0" name=""/>
        <dsp:cNvSpPr/>
      </dsp:nvSpPr>
      <dsp:spPr>
        <a:xfrm>
          <a:off x="5298443" y="618530"/>
          <a:ext cx="1021660" cy="1021660"/>
        </a:xfrm>
        <a:prstGeom prst="ellipse">
          <a:avLst/>
        </a:prstGeom>
        <a:gradFill rotWithShape="0">
          <a:gsLst>
            <a:gs pos="0">
              <a:schemeClr val="accent4">
                <a:hueOff val="-637824"/>
                <a:satOff val="3843"/>
                <a:lumOff val="308"/>
                <a:alphaOff val="0"/>
                <a:shade val="51000"/>
                <a:satMod val="130000"/>
              </a:schemeClr>
            </a:gs>
            <a:gs pos="80000">
              <a:schemeClr val="accent4">
                <a:hueOff val="-637824"/>
                <a:satOff val="3843"/>
                <a:lumOff val="308"/>
                <a:alphaOff val="0"/>
                <a:shade val="93000"/>
                <a:satMod val="130000"/>
              </a:schemeClr>
            </a:gs>
            <a:gs pos="100000">
              <a:schemeClr val="accent4">
                <a:hueOff val="-637824"/>
                <a:satOff val="3843"/>
                <a:lumOff val="30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fr-FR" sz="1400" b="1" kern="1200"/>
            <a:t>Revenus</a:t>
          </a:r>
          <a:endParaRPr lang="fr-FR" sz="1400" b="1" kern="1200" dirty="0"/>
        </a:p>
      </dsp:txBody>
      <dsp:txXfrm>
        <a:off x="5448062" y="768149"/>
        <a:ext cx="722422" cy="722422"/>
      </dsp:txXfrm>
    </dsp:sp>
    <dsp:sp modelId="{DFA7B2A9-B1F3-4E16-9570-C02E39162FD6}">
      <dsp:nvSpPr>
        <dsp:cNvPr id="0" name=""/>
        <dsp:cNvSpPr/>
      </dsp:nvSpPr>
      <dsp:spPr>
        <a:xfrm>
          <a:off x="5915532" y="2108315"/>
          <a:ext cx="1021660" cy="1021660"/>
        </a:xfrm>
        <a:prstGeom prst="ellipse">
          <a:avLst/>
        </a:prstGeom>
        <a:gradFill rotWithShape="0">
          <a:gsLst>
            <a:gs pos="0">
              <a:schemeClr val="accent4">
                <a:hueOff val="-1275649"/>
                <a:satOff val="7685"/>
                <a:lumOff val="616"/>
                <a:alphaOff val="0"/>
                <a:shade val="51000"/>
                <a:satMod val="130000"/>
              </a:schemeClr>
            </a:gs>
            <a:gs pos="80000">
              <a:schemeClr val="accent4">
                <a:hueOff val="-1275649"/>
                <a:satOff val="7685"/>
                <a:lumOff val="616"/>
                <a:alphaOff val="0"/>
                <a:shade val="93000"/>
                <a:satMod val="130000"/>
              </a:schemeClr>
            </a:gs>
            <a:gs pos="100000">
              <a:schemeClr val="accent4">
                <a:hueOff val="-1275649"/>
                <a:satOff val="7685"/>
                <a:lumOff val="61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fr-FR" sz="1400" b="1" kern="1200"/>
            <a:t>Penser à soi</a:t>
          </a:r>
          <a:endParaRPr lang="fr-FR" sz="1400" b="1" kern="1200" dirty="0"/>
        </a:p>
      </dsp:txBody>
      <dsp:txXfrm>
        <a:off x="6065151" y="2257934"/>
        <a:ext cx="722422" cy="722422"/>
      </dsp:txXfrm>
    </dsp:sp>
    <dsp:sp modelId="{CB316541-E168-487D-926A-570A664A2CEE}">
      <dsp:nvSpPr>
        <dsp:cNvPr id="0" name=""/>
        <dsp:cNvSpPr/>
      </dsp:nvSpPr>
      <dsp:spPr>
        <a:xfrm>
          <a:off x="5298443" y="3598100"/>
          <a:ext cx="1021660" cy="1021660"/>
        </a:xfrm>
        <a:prstGeom prst="ellipse">
          <a:avLst/>
        </a:prstGeom>
        <a:gradFill rotWithShape="0">
          <a:gsLst>
            <a:gs pos="0">
              <a:schemeClr val="accent4">
                <a:hueOff val="-1913473"/>
                <a:satOff val="11528"/>
                <a:lumOff val="924"/>
                <a:alphaOff val="0"/>
                <a:shade val="51000"/>
                <a:satMod val="130000"/>
              </a:schemeClr>
            </a:gs>
            <a:gs pos="80000">
              <a:schemeClr val="accent4">
                <a:hueOff val="-1913473"/>
                <a:satOff val="11528"/>
                <a:lumOff val="924"/>
                <a:alphaOff val="0"/>
                <a:shade val="93000"/>
                <a:satMod val="130000"/>
              </a:schemeClr>
            </a:gs>
            <a:gs pos="100000">
              <a:schemeClr val="accent4">
                <a:hueOff val="-1913473"/>
                <a:satOff val="11528"/>
                <a:lumOff val="92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fr-FR" sz="1400" b="1" kern="1200"/>
            <a:t>Conjoint</a:t>
          </a:r>
          <a:endParaRPr lang="fr-FR" sz="1400" b="1" kern="1200" dirty="0"/>
        </a:p>
      </dsp:txBody>
      <dsp:txXfrm>
        <a:off x="5448062" y="3747719"/>
        <a:ext cx="722422" cy="722422"/>
      </dsp:txXfrm>
    </dsp:sp>
    <dsp:sp modelId="{103C21B3-0633-484F-A3AA-3EF94D7CF483}">
      <dsp:nvSpPr>
        <dsp:cNvPr id="0" name=""/>
        <dsp:cNvSpPr/>
      </dsp:nvSpPr>
      <dsp:spPr>
        <a:xfrm>
          <a:off x="3808658" y="4215189"/>
          <a:ext cx="1021660" cy="1021660"/>
        </a:xfrm>
        <a:prstGeom prst="ellipse">
          <a:avLst/>
        </a:prstGeom>
        <a:gradFill rotWithShape="0">
          <a:gsLst>
            <a:gs pos="0">
              <a:schemeClr val="accent4">
                <a:hueOff val="-2551297"/>
                <a:satOff val="15371"/>
                <a:lumOff val="1232"/>
                <a:alphaOff val="0"/>
                <a:shade val="51000"/>
                <a:satMod val="130000"/>
              </a:schemeClr>
            </a:gs>
            <a:gs pos="80000">
              <a:schemeClr val="accent4">
                <a:hueOff val="-2551297"/>
                <a:satOff val="15371"/>
                <a:lumOff val="1232"/>
                <a:alphaOff val="0"/>
                <a:shade val="93000"/>
                <a:satMod val="130000"/>
              </a:schemeClr>
            </a:gs>
            <a:gs pos="100000">
              <a:schemeClr val="accent4">
                <a:hueOff val="-2551297"/>
                <a:satOff val="15371"/>
                <a:lumOff val="123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fr-FR" sz="1400" b="1" kern="1200"/>
            <a:t>Relations sociales</a:t>
          </a:r>
          <a:endParaRPr lang="fr-FR" sz="1400" b="1" kern="1200" dirty="0"/>
        </a:p>
      </dsp:txBody>
      <dsp:txXfrm>
        <a:off x="3958277" y="4364808"/>
        <a:ext cx="722422" cy="722422"/>
      </dsp:txXfrm>
    </dsp:sp>
    <dsp:sp modelId="{086625E2-CD64-4723-B669-F271EFBDD02E}">
      <dsp:nvSpPr>
        <dsp:cNvPr id="0" name=""/>
        <dsp:cNvSpPr/>
      </dsp:nvSpPr>
      <dsp:spPr>
        <a:xfrm>
          <a:off x="2318873" y="3598100"/>
          <a:ext cx="1021660" cy="1021660"/>
        </a:xfrm>
        <a:prstGeom prst="ellipse">
          <a:avLst/>
        </a:prstGeom>
        <a:gradFill rotWithShape="0">
          <a:gsLst>
            <a:gs pos="0">
              <a:schemeClr val="accent4">
                <a:hueOff val="-3189121"/>
                <a:satOff val="19214"/>
                <a:lumOff val="1540"/>
                <a:alphaOff val="0"/>
                <a:shade val="51000"/>
                <a:satMod val="130000"/>
              </a:schemeClr>
            </a:gs>
            <a:gs pos="80000">
              <a:schemeClr val="accent4">
                <a:hueOff val="-3189121"/>
                <a:satOff val="19214"/>
                <a:lumOff val="1540"/>
                <a:alphaOff val="0"/>
                <a:shade val="93000"/>
                <a:satMod val="130000"/>
              </a:schemeClr>
            </a:gs>
            <a:gs pos="100000">
              <a:schemeClr val="accent4">
                <a:hueOff val="-3189121"/>
                <a:satOff val="19214"/>
                <a:lumOff val="154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fr-FR" sz="1400" b="1" kern="1200"/>
            <a:t>Santé</a:t>
          </a:r>
          <a:endParaRPr lang="fr-FR" sz="1400" b="1" kern="1200" dirty="0"/>
        </a:p>
      </dsp:txBody>
      <dsp:txXfrm>
        <a:off x="2468492" y="3747719"/>
        <a:ext cx="722422" cy="722422"/>
      </dsp:txXfrm>
    </dsp:sp>
    <dsp:sp modelId="{2ED85C9B-C331-4214-97B6-CE5B69848CC8}">
      <dsp:nvSpPr>
        <dsp:cNvPr id="0" name=""/>
        <dsp:cNvSpPr/>
      </dsp:nvSpPr>
      <dsp:spPr>
        <a:xfrm>
          <a:off x="1701784" y="2108315"/>
          <a:ext cx="1021660" cy="1021660"/>
        </a:xfrm>
        <a:prstGeom prst="ellipse">
          <a:avLst/>
        </a:prstGeom>
        <a:gradFill rotWithShape="0">
          <a:gsLst>
            <a:gs pos="0">
              <a:schemeClr val="accent4">
                <a:hueOff val="-3826945"/>
                <a:satOff val="23056"/>
                <a:lumOff val="1848"/>
                <a:alphaOff val="0"/>
                <a:shade val="51000"/>
                <a:satMod val="130000"/>
              </a:schemeClr>
            </a:gs>
            <a:gs pos="80000">
              <a:schemeClr val="accent4">
                <a:hueOff val="-3826945"/>
                <a:satOff val="23056"/>
                <a:lumOff val="1848"/>
                <a:alphaOff val="0"/>
                <a:shade val="93000"/>
                <a:satMod val="130000"/>
              </a:schemeClr>
            </a:gs>
            <a:gs pos="100000">
              <a:schemeClr val="accent4">
                <a:hueOff val="-3826945"/>
                <a:satOff val="23056"/>
                <a:lumOff val="184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fr-FR" sz="1400" b="1" kern="1200"/>
            <a:t>Temps</a:t>
          </a:r>
          <a:endParaRPr lang="fr-FR" sz="1400" b="1" kern="1200" dirty="0"/>
        </a:p>
      </dsp:txBody>
      <dsp:txXfrm>
        <a:off x="1851403" y="2257934"/>
        <a:ext cx="722422" cy="722422"/>
      </dsp:txXfrm>
    </dsp:sp>
    <dsp:sp modelId="{EA77C0D0-21DC-4898-A7C3-937B9E8E4471}">
      <dsp:nvSpPr>
        <dsp:cNvPr id="0" name=""/>
        <dsp:cNvSpPr/>
      </dsp:nvSpPr>
      <dsp:spPr>
        <a:xfrm>
          <a:off x="2318873" y="618530"/>
          <a:ext cx="1021660" cy="1021660"/>
        </a:xfrm>
        <a:prstGeom prst="ellipse">
          <a:avLst/>
        </a:prstGeom>
        <a:gradFill rotWithShape="0">
          <a:gsLst>
            <a:gs pos="0">
              <a:schemeClr val="accent4">
                <a:hueOff val="-4464770"/>
                <a:satOff val="26899"/>
                <a:lumOff val="2156"/>
                <a:alphaOff val="0"/>
                <a:shade val="51000"/>
                <a:satMod val="130000"/>
              </a:schemeClr>
            </a:gs>
            <a:gs pos="80000">
              <a:schemeClr val="accent4">
                <a:hueOff val="-4464770"/>
                <a:satOff val="26899"/>
                <a:lumOff val="2156"/>
                <a:alphaOff val="0"/>
                <a:shade val="93000"/>
                <a:satMod val="130000"/>
              </a:schemeClr>
            </a:gs>
            <a:gs pos="100000">
              <a:schemeClr val="accent4">
                <a:hueOff val="-4464770"/>
                <a:satOff val="26899"/>
                <a:lumOff val="215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fr-FR" sz="1400" b="1" kern="1200"/>
            <a:t>Projet</a:t>
          </a:r>
          <a:endParaRPr lang="fr-FR" sz="1400" b="1" kern="1200" dirty="0"/>
        </a:p>
      </dsp:txBody>
      <dsp:txXfrm>
        <a:off x="2468492" y="768149"/>
        <a:ext cx="722422" cy="72242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93DA6A-66FA-4F5D-9AC7-9E729E0908DF}">
      <dsp:nvSpPr>
        <dsp:cNvPr id="0" name=""/>
        <dsp:cNvSpPr/>
      </dsp:nvSpPr>
      <dsp:spPr>
        <a:xfrm rot="16200000">
          <a:off x="907044" y="1233870"/>
          <a:ext cx="2612745" cy="1596664"/>
        </a:xfrm>
        <a:prstGeom prst="round2SameRect">
          <a:avLst>
            <a:gd name="adj1" fmla="val 16670"/>
            <a:gd name="adj2" fmla="val 0"/>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80010" tIns="133350" rIns="120015" bIns="133350" numCol="1" spcCol="1270" anchor="t" anchorCtr="0">
          <a:noAutofit/>
        </a:bodyPr>
        <a:lstStyle/>
        <a:p>
          <a:pPr marL="0" lvl="0" indent="0" algn="ctr" defTabSz="933450">
            <a:lnSpc>
              <a:spcPct val="90000"/>
            </a:lnSpc>
            <a:spcBef>
              <a:spcPct val="0"/>
            </a:spcBef>
            <a:spcAft>
              <a:spcPct val="35000"/>
            </a:spcAft>
            <a:buNone/>
          </a:pPr>
          <a:r>
            <a:rPr lang="fr-FR" sz="2100" b="1" kern="1200" dirty="0">
              <a:solidFill>
                <a:schemeClr val="bg1"/>
              </a:solidFill>
            </a:rPr>
            <a:t>De 50 </a:t>
          </a:r>
        </a:p>
        <a:p>
          <a:pPr marL="0" lvl="0" indent="0" algn="ctr" defTabSz="933450">
            <a:lnSpc>
              <a:spcPct val="90000"/>
            </a:lnSpc>
            <a:spcBef>
              <a:spcPct val="0"/>
            </a:spcBef>
            <a:spcAft>
              <a:spcPct val="35000"/>
            </a:spcAft>
            <a:buNone/>
          </a:pPr>
          <a:r>
            <a:rPr lang="fr-FR" sz="2100" b="1" kern="1200" dirty="0">
              <a:solidFill>
                <a:schemeClr val="bg1"/>
              </a:solidFill>
            </a:rPr>
            <a:t>à 60 ans, ma fin </a:t>
          </a:r>
        </a:p>
        <a:p>
          <a:pPr marL="0" lvl="0" indent="0" algn="ctr" defTabSz="933450">
            <a:lnSpc>
              <a:spcPct val="90000"/>
            </a:lnSpc>
            <a:spcBef>
              <a:spcPct val="0"/>
            </a:spcBef>
            <a:spcAft>
              <a:spcPct val="35000"/>
            </a:spcAft>
            <a:buNone/>
          </a:pPr>
          <a:r>
            <a:rPr lang="fr-FR" sz="2100" b="1" kern="1200" dirty="0">
              <a:solidFill>
                <a:schemeClr val="bg1"/>
              </a:solidFill>
            </a:rPr>
            <a:t>de carrière …</a:t>
          </a:r>
          <a:endParaRPr lang="fr-FR" sz="2100" kern="1200" dirty="0">
            <a:solidFill>
              <a:schemeClr val="bg1"/>
            </a:solidFill>
          </a:endParaRPr>
        </a:p>
      </dsp:txBody>
      <dsp:txXfrm rot="5400000">
        <a:off x="1493042" y="803786"/>
        <a:ext cx="1518707" cy="2456831"/>
      </dsp:txXfrm>
    </dsp:sp>
    <dsp:sp modelId="{EFA23090-F869-4F12-9D9B-344DBB8110B9}">
      <dsp:nvSpPr>
        <dsp:cNvPr id="0" name=""/>
        <dsp:cNvSpPr/>
      </dsp:nvSpPr>
      <dsp:spPr>
        <a:xfrm rot="5400000">
          <a:off x="2576210" y="1233870"/>
          <a:ext cx="2612745" cy="1596664"/>
        </a:xfrm>
        <a:prstGeom prst="round2SameRect">
          <a:avLst>
            <a:gd name="adj1" fmla="val 16670"/>
            <a:gd name="adj2" fmla="val 0"/>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120015" tIns="133350" rIns="80010" bIns="133350" numCol="1" spcCol="1270" anchor="t" anchorCtr="0">
          <a:noAutofit/>
        </a:bodyPr>
        <a:lstStyle/>
        <a:p>
          <a:pPr marL="0" lvl="0" indent="0" algn="ctr" defTabSz="933450">
            <a:lnSpc>
              <a:spcPct val="90000"/>
            </a:lnSpc>
            <a:spcBef>
              <a:spcPct val="0"/>
            </a:spcBef>
            <a:spcAft>
              <a:spcPct val="35000"/>
            </a:spcAft>
            <a:buNone/>
          </a:pPr>
          <a:r>
            <a:rPr lang="fr-FR" sz="2100" b="1" kern="1200" dirty="0">
              <a:solidFill>
                <a:schemeClr val="bg1"/>
              </a:solidFill>
            </a:rPr>
            <a:t>A partir de 60 ans, ma préparation à la retraite…</a:t>
          </a:r>
          <a:endParaRPr lang="fr-FR" sz="2100" kern="1200" dirty="0">
            <a:solidFill>
              <a:schemeClr val="bg1"/>
            </a:solidFill>
          </a:endParaRPr>
        </a:p>
      </dsp:txBody>
      <dsp:txXfrm rot="-5400000">
        <a:off x="3084251" y="803787"/>
        <a:ext cx="1518707" cy="2456831"/>
      </dsp:txXfrm>
    </dsp:sp>
    <dsp:sp modelId="{97D8E920-71DE-4A21-B415-25CA9B0B93DF}">
      <dsp:nvSpPr>
        <dsp:cNvPr id="0" name=""/>
        <dsp:cNvSpPr/>
      </dsp:nvSpPr>
      <dsp:spPr>
        <a:xfrm>
          <a:off x="2213253" y="0"/>
          <a:ext cx="1669165" cy="1669084"/>
        </a:xfrm>
        <a:prstGeom prst="circularArrow">
          <a:avLst>
            <a:gd name="adj1" fmla="val 12500"/>
            <a:gd name="adj2" fmla="val 1142322"/>
            <a:gd name="adj3" fmla="val 20457678"/>
            <a:gd name="adj4" fmla="val 10800000"/>
            <a:gd name="adj5" fmla="val 12500"/>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sp>
    <dsp:sp modelId="{AAE5CCE1-BEFD-492D-A5FC-13550C213AAD}">
      <dsp:nvSpPr>
        <dsp:cNvPr id="0" name=""/>
        <dsp:cNvSpPr/>
      </dsp:nvSpPr>
      <dsp:spPr>
        <a:xfrm rot="10800000">
          <a:off x="2213253" y="2394915"/>
          <a:ext cx="1669165" cy="1669084"/>
        </a:xfrm>
        <a:prstGeom prst="circularArrow">
          <a:avLst>
            <a:gd name="adj1" fmla="val 12500"/>
            <a:gd name="adj2" fmla="val 1142322"/>
            <a:gd name="adj3" fmla="val 20457678"/>
            <a:gd name="adj4" fmla="val 10800000"/>
            <a:gd name="adj5" fmla="val 12500"/>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0CA68F-774B-4669-AB80-ED57757ECAE7}">
      <dsp:nvSpPr>
        <dsp:cNvPr id="0" name=""/>
        <dsp:cNvSpPr/>
      </dsp:nvSpPr>
      <dsp:spPr>
        <a:xfrm>
          <a:off x="1129961" y="0"/>
          <a:ext cx="1569304" cy="871835"/>
        </a:xfrm>
        <a:prstGeom prst="roundRect">
          <a:avLst>
            <a:gd name="adj" fmla="val 10000"/>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5"/>
        </a:lnRef>
        <a:fillRef idx="3">
          <a:schemeClr val="accent5"/>
        </a:fillRef>
        <a:effectRef idx="3">
          <a:schemeClr val="accent5"/>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fr-FR" sz="2300" kern="1200" dirty="0">
              <a:solidFill>
                <a:schemeClr val="bg1"/>
              </a:solidFill>
            </a:rPr>
            <a:t>Ma fin de carrière</a:t>
          </a:r>
        </a:p>
      </dsp:txBody>
      <dsp:txXfrm>
        <a:off x="1155496" y="25535"/>
        <a:ext cx="1518234" cy="820765"/>
      </dsp:txXfrm>
    </dsp:sp>
    <dsp:sp modelId="{C6A6F520-59F1-464A-A6D6-B301716DAD10}">
      <dsp:nvSpPr>
        <dsp:cNvPr id="0" name=""/>
        <dsp:cNvSpPr/>
      </dsp:nvSpPr>
      <dsp:spPr>
        <a:xfrm>
          <a:off x="3396734" y="0"/>
          <a:ext cx="1569304" cy="871835"/>
        </a:xfrm>
        <a:prstGeom prst="roundRect">
          <a:avLst>
            <a:gd name="adj" fmla="val 10000"/>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fr-FR" sz="2300" kern="1200" dirty="0">
              <a:solidFill>
                <a:schemeClr val="bg1"/>
              </a:solidFill>
            </a:rPr>
            <a:t>Ma retraite</a:t>
          </a:r>
        </a:p>
      </dsp:txBody>
      <dsp:txXfrm>
        <a:off x="3422269" y="25535"/>
        <a:ext cx="1518234" cy="820765"/>
      </dsp:txXfrm>
    </dsp:sp>
    <dsp:sp modelId="{F9736266-5371-4F71-9A42-40E8D41C599F}">
      <dsp:nvSpPr>
        <dsp:cNvPr id="0" name=""/>
        <dsp:cNvSpPr/>
      </dsp:nvSpPr>
      <dsp:spPr>
        <a:xfrm>
          <a:off x="2721061" y="3705301"/>
          <a:ext cx="653876" cy="653876"/>
        </a:xfrm>
        <a:prstGeom prst="triangle">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sp>
    <dsp:sp modelId="{FB6E7EF3-17C3-4635-AE92-512E54025836}">
      <dsp:nvSpPr>
        <dsp:cNvPr id="0" name=""/>
        <dsp:cNvSpPr/>
      </dsp:nvSpPr>
      <dsp:spPr>
        <a:xfrm>
          <a:off x="1086369" y="3503553"/>
          <a:ext cx="3923260" cy="265038"/>
        </a:xfrm>
        <a:prstGeom prst="rect">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sp>
    <dsp:sp modelId="{ABEEF2FD-F3B3-4225-8CB1-D29D8BC444B2}">
      <dsp:nvSpPr>
        <dsp:cNvPr id="0" name=""/>
        <dsp:cNvSpPr/>
      </dsp:nvSpPr>
      <dsp:spPr>
        <a:xfrm>
          <a:off x="3396734" y="2863108"/>
          <a:ext cx="1569304" cy="537050"/>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fr-FR" sz="1700" kern="1200" dirty="0"/>
            <a:t>Cumule Emploi</a:t>
          </a:r>
        </a:p>
      </dsp:txBody>
      <dsp:txXfrm>
        <a:off x="3422951" y="2889325"/>
        <a:ext cx="1516870" cy="484616"/>
      </dsp:txXfrm>
    </dsp:sp>
    <dsp:sp modelId="{0CFD8B9D-2449-432B-B72F-297AF64155FE}">
      <dsp:nvSpPr>
        <dsp:cNvPr id="0" name=""/>
        <dsp:cNvSpPr/>
      </dsp:nvSpPr>
      <dsp:spPr>
        <a:xfrm>
          <a:off x="3396734" y="2284209"/>
          <a:ext cx="1569304" cy="537050"/>
        </a:xfrm>
        <a:prstGeom prst="roundRect">
          <a:avLst/>
        </a:prstGeom>
        <a:gradFill rotWithShape="0">
          <a:gsLst>
            <a:gs pos="0">
              <a:schemeClr val="accent3">
                <a:hueOff val="1607181"/>
                <a:satOff val="-2411"/>
                <a:lumOff val="-392"/>
                <a:alphaOff val="0"/>
                <a:shade val="51000"/>
                <a:satMod val="130000"/>
              </a:schemeClr>
            </a:gs>
            <a:gs pos="80000">
              <a:schemeClr val="accent3">
                <a:hueOff val="1607181"/>
                <a:satOff val="-2411"/>
                <a:lumOff val="-392"/>
                <a:alphaOff val="0"/>
                <a:shade val="93000"/>
                <a:satMod val="130000"/>
              </a:schemeClr>
            </a:gs>
            <a:gs pos="100000">
              <a:schemeClr val="accent3">
                <a:hueOff val="1607181"/>
                <a:satOff val="-2411"/>
                <a:lumOff val="-39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fr-FR" sz="1700" kern="1200" dirty="0"/>
            <a:t>Création</a:t>
          </a:r>
        </a:p>
      </dsp:txBody>
      <dsp:txXfrm>
        <a:off x="3422951" y="2310426"/>
        <a:ext cx="1516870" cy="484616"/>
      </dsp:txXfrm>
    </dsp:sp>
    <dsp:sp modelId="{9592006E-DB24-4B44-92C2-BB2B82E9C334}">
      <dsp:nvSpPr>
        <dsp:cNvPr id="0" name=""/>
        <dsp:cNvSpPr/>
      </dsp:nvSpPr>
      <dsp:spPr>
        <a:xfrm>
          <a:off x="3396734" y="1705310"/>
          <a:ext cx="1569304" cy="537050"/>
        </a:xfrm>
        <a:prstGeom prst="roundRect">
          <a:avLst/>
        </a:prstGeom>
        <a:gradFill rotWithShape="0">
          <a:gsLst>
            <a:gs pos="0">
              <a:schemeClr val="accent3">
                <a:hueOff val="3214361"/>
                <a:satOff val="-4823"/>
                <a:lumOff val="-784"/>
                <a:alphaOff val="0"/>
                <a:shade val="51000"/>
                <a:satMod val="130000"/>
              </a:schemeClr>
            </a:gs>
            <a:gs pos="80000">
              <a:schemeClr val="accent3">
                <a:hueOff val="3214361"/>
                <a:satOff val="-4823"/>
                <a:lumOff val="-784"/>
                <a:alphaOff val="0"/>
                <a:shade val="93000"/>
                <a:satMod val="130000"/>
              </a:schemeClr>
            </a:gs>
            <a:gs pos="100000">
              <a:schemeClr val="accent3">
                <a:hueOff val="3214361"/>
                <a:satOff val="-4823"/>
                <a:lumOff val="-78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fr-FR" sz="1700" kern="1200" dirty="0"/>
            <a:t>Association</a:t>
          </a:r>
        </a:p>
      </dsp:txBody>
      <dsp:txXfrm>
        <a:off x="3422951" y="1731527"/>
        <a:ext cx="1516870" cy="484616"/>
      </dsp:txXfrm>
    </dsp:sp>
    <dsp:sp modelId="{414D78BF-0C8C-4645-ABBE-61D7DBC53BCE}">
      <dsp:nvSpPr>
        <dsp:cNvPr id="0" name=""/>
        <dsp:cNvSpPr/>
      </dsp:nvSpPr>
      <dsp:spPr>
        <a:xfrm>
          <a:off x="3396734" y="1115949"/>
          <a:ext cx="1569304" cy="537050"/>
        </a:xfrm>
        <a:prstGeom prst="roundRect">
          <a:avLst/>
        </a:prstGeom>
        <a:gradFill rotWithShape="0">
          <a:gsLst>
            <a:gs pos="0">
              <a:schemeClr val="accent3">
                <a:hueOff val="4821541"/>
                <a:satOff val="-7234"/>
                <a:lumOff val="-1176"/>
                <a:alphaOff val="0"/>
                <a:shade val="51000"/>
                <a:satMod val="130000"/>
              </a:schemeClr>
            </a:gs>
            <a:gs pos="80000">
              <a:schemeClr val="accent3">
                <a:hueOff val="4821541"/>
                <a:satOff val="-7234"/>
                <a:lumOff val="-1176"/>
                <a:alphaOff val="0"/>
                <a:shade val="93000"/>
                <a:satMod val="130000"/>
              </a:schemeClr>
            </a:gs>
            <a:gs pos="100000">
              <a:schemeClr val="accent3">
                <a:hueOff val="4821541"/>
                <a:satOff val="-7234"/>
                <a:lumOff val="-117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fr-FR" sz="1700" kern="1200" dirty="0"/>
            <a:t>Profiter </a:t>
          </a:r>
        </a:p>
      </dsp:txBody>
      <dsp:txXfrm>
        <a:off x="3422951" y="1142166"/>
        <a:ext cx="1516870" cy="484616"/>
      </dsp:txXfrm>
    </dsp:sp>
    <dsp:sp modelId="{2EFBCEB6-BC48-4C66-A7A5-5D08111FAACE}">
      <dsp:nvSpPr>
        <dsp:cNvPr id="0" name=""/>
        <dsp:cNvSpPr/>
      </dsp:nvSpPr>
      <dsp:spPr>
        <a:xfrm>
          <a:off x="1129961" y="2863108"/>
          <a:ext cx="1569304" cy="537050"/>
        </a:xfrm>
        <a:prstGeom prst="roundRect">
          <a:avLst/>
        </a:prstGeom>
        <a:gradFill rotWithShape="0">
          <a:gsLst>
            <a:gs pos="0">
              <a:schemeClr val="accent3">
                <a:hueOff val="6428722"/>
                <a:satOff val="-9646"/>
                <a:lumOff val="-1569"/>
                <a:alphaOff val="0"/>
                <a:shade val="51000"/>
                <a:satMod val="130000"/>
              </a:schemeClr>
            </a:gs>
            <a:gs pos="80000">
              <a:schemeClr val="accent3">
                <a:hueOff val="6428722"/>
                <a:satOff val="-9646"/>
                <a:lumOff val="-1569"/>
                <a:alphaOff val="0"/>
                <a:shade val="93000"/>
                <a:satMod val="130000"/>
              </a:schemeClr>
            </a:gs>
            <a:gs pos="100000">
              <a:schemeClr val="accent3">
                <a:hueOff val="6428722"/>
                <a:satOff val="-9646"/>
                <a:lumOff val="-156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fr-FR" sz="1700" kern="1200" dirty="0"/>
            <a:t>Tuteur</a:t>
          </a:r>
        </a:p>
      </dsp:txBody>
      <dsp:txXfrm>
        <a:off x="1156178" y="2889325"/>
        <a:ext cx="1516870" cy="484616"/>
      </dsp:txXfrm>
    </dsp:sp>
    <dsp:sp modelId="{5E3E1ACC-9CEB-49C5-8635-9FD240512287}">
      <dsp:nvSpPr>
        <dsp:cNvPr id="0" name=""/>
        <dsp:cNvSpPr/>
      </dsp:nvSpPr>
      <dsp:spPr>
        <a:xfrm>
          <a:off x="1129961" y="2284209"/>
          <a:ext cx="1569304" cy="537050"/>
        </a:xfrm>
        <a:prstGeom prst="roundRect">
          <a:avLst/>
        </a:prstGeom>
        <a:gradFill rotWithShape="0">
          <a:gsLst>
            <a:gs pos="0">
              <a:schemeClr val="accent3">
                <a:hueOff val="8035903"/>
                <a:satOff val="-12057"/>
                <a:lumOff val="-1961"/>
                <a:alphaOff val="0"/>
                <a:shade val="51000"/>
                <a:satMod val="130000"/>
              </a:schemeClr>
            </a:gs>
            <a:gs pos="80000">
              <a:schemeClr val="accent3">
                <a:hueOff val="8035903"/>
                <a:satOff val="-12057"/>
                <a:lumOff val="-1961"/>
                <a:alphaOff val="0"/>
                <a:shade val="93000"/>
                <a:satMod val="130000"/>
              </a:schemeClr>
            </a:gs>
            <a:gs pos="100000">
              <a:schemeClr val="accent3">
                <a:hueOff val="8035903"/>
                <a:satOff val="-12057"/>
                <a:lumOff val="-196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fr-FR" sz="1700" kern="1200" dirty="0"/>
            <a:t>VAE</a:t>
          </a:r>
        </a:p>
      </dsp:txBody>
      <dsp:txXfrm>
        <a:off x="1156178" y="2310426"/>
        <a:ext cx="1516870" cy="484616"/>
      </dsp:txXfrm>
    </dsp:sp>
    <dsp:sp modelId="{B9ECD98D-6B12-48B9-9F63-0A742F099040}">
      <dsp:nvSpPr>
        <dsp:cNvPr id="0" name=""/>
        <dsp:cNvSpPr/>
      </dsp:nvSpPr>
      <dsp:spPr>
        <a:xfrm>
          <a:off x="1129961" y="1705310"/>
          <a:ext cx="1569304" cy="537050"/>
        </a:xfrm>
        <a:prstGeom prst="roundRect">
          <a:avLst/>
        </a:prstGeom>
        <a:gradFill rotWithShape="0">
          <a:gsLst>
            <a:gs pos="0">
              <a:schemeClr val="accent3">
                <a:hueOff val="9643083"/>
                <a:satOff val="-14469"/>
                <a:lumOff val="-2353"/>
                <a:alphaOff val="0"/>
                <a:shade val="51000"/>
                <a:satMod val="130000"/>
              </a:schemeClr>
            </a:gs>
            <a:gs pos="80000">
              <a:schemeClr val="accent3">
                <a:hueOff val="9643083"/>
                <a:satOff val="-14469"/>
                <a:lumOff val="-2353"/>
                <a:alphaOff val="0"/>
                <a:shade val="93000"/>
                <a:satMod val="130000"/>
              </a:schemeClr>
            </a:gs>
            <a:gs pos="100000">
              <a:schemeClr val="accent3">
                <a:hueOff val="9643083"/>
                <a:satOff val="-14469"/>
                <a:lumOff val="-235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fr-FR" sz="1700" kern="1200" dirty="0"/>
            <a:t>CPF</a:t>
          </a:r>
        </a:p>
      </dsp:txBody>
      <dsp:txXfrm>
        <a:off x="1156178" y="1731527"/>
        <a:ext cx="1516870" cy="484616"/>
      </dsp:txXfrm>
    </dsp:sp>
    <dsp:sp modelId="{BCBC21EF-BC94-4C88-BAAC-56A7F13F68BF}">
      <dsp:nvSpPr>
        <dsp:cNvPr id="0" name=""/>
        <dsp:cNvSpPr/>
      </dsp:nvSpPr>
      <dsp:spPr>
        <a:xfrm>
          <a:off x="1129961" y="1115949"/>
          <a:ext cx="1569304" cy="537050"/>
        </a:xfrm>
        <a:prstGeom prst="roundRect">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fr-FR" sz="1700" kern="1200" dirty="0"/>
            <a:t>Autre poste</a:t>
          </a:r>
        </a:p>
      </dsp:txBody>
      <dsp:txXfrm>
        <a:off x="1156178" y="1142166"/>
        <a:ext cx="1516870" cy="48461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B422DC-4992-4D58-A8CB-C82B58133383}">
      <dsp:nvSpPr>
        <dsp:cNvPr id="0" name=""/>
        <dsp:cNvSpPr/>
      </dsp:nvSpPr>
      <dsp:spPr>
        <a:xfrm>
          <a:off x="8423" y="537198"/>
          <a:ext cx="1234065" cy="1373875"/>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FR" sz="1400" kern="1200" dirty="0">
              <a:latin typeface="+mn-lt"/>
            </a:rPr>
            <a:t>Notre monde est évolutif, ça change souvent et rapidement</a:t>
          </a:r>
        </a:p>
      </dsp:txBody>
      <dsp:txXfrm>
        <a:off x="44568" y="573343"/>
        <a:ext cx="1161775" cy="1301585"/>
      </dsp:txXfrm>
    </dsp:sp>
    <dsp:sp modelId="{6D0D2D38-6016-4E4D-9B5A-E5AA34514E61}">
      <dsp:nvSpPr>
        <dsp:cNvPr id="0" name=""/>
        <dsp:cNvSpPr/>
      </dsp:nvSpPr>
      <dsp:spPr>
        <a:xfrm>
          <a:off x="1342563" y="1100044"/>
          <a:ext cx="212155" cy="248182"/>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fr-FR" sz="1000" kern="1200">
            <a:latin typeface="+mn-lt"/>
          </a:endParaRPr>
        </a:p>
      </dsp:txBody>
      <dsp:txXfrm>
        <a:off x="1342563" y="1149680"/>
        <a:ext cx="148509" cy="148910"/>
      </dsp:txXfrm>
    </dsp:sp>
    <dsp:sp modelId="{12C7E4F6-3DEF-4A46-81AA-511BA5C55BE8}">
      <dsp:nvSpPr>
        <dsp:cNvPr id="0" name=""/>
        <dsp:cNvSpPr/>
      </dsp:nvSpPr>
      <dsp:spPr>
        <a:xfrm>
          <a:off x="1642783" y="537198"/>
          <a:ext cx="1240180" cy="1373875"/>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FR" sz="1400" kern="1200" dirty="0">
              <a:latin typeface="+mn-lt"/>
            </a:rPr>
            <a:t>Le changement induit la complexité</a:t>
          </a:r>
        </a:p>
      </dsp:txBody>
      <dsp:txXfrm>
        <a:off x="1679107" y="573522"/>
        <a:ext cx="1167532" cy="1301227"/>
      </dsp:txXfrm>
    </dsp:sp>
    <dsp:sp modelId="{8681E88A-7291-4297-AAD5-D08CAC794530}">
      <dsp:nvSpPr>
        <dsp:cNvPr id="0" name=""/>
        <dsp:cNvSpPr/>
      </dsp:nvSpPr>
      <dsp:spPr>
        <a:xfrm>
          <a:off x="2983037" y="1100044"/>
          <a:ext cx="212155" cy="248182"/>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fr-FR" sz="1000" kern="1200">
            <a:latin typeface="+mn-lt"/>
          </a:endParaRPr>
        </a:p>
      </dsp:txBody>
      <dsp:txXfrm>
        <a:off x="2983037" y="1149680"/>
        <a:ext cx="148509" cy="148910"/>
      </dsp:txXfrm>
    </dsp:sp>
    <dsp:sp modelId="{7EC4ECCB-5E05-47C3-8EE7-7B9DE8F785D4}">
      <dsp:nvSpPr>
        <dsp:cNvPr id="0" name=""/>
        <dsp:cNvSpPr/>
      </dsp:nvSpPr>
      <dsp:spPr>
        <a:xfrm>
          <a:off x="3283257" y="537198"/>
          <a:ext cx="1216432" cy="1373875"/>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FR" sz="1400" kern="1200" dirty="0">
              <a:latin typeface="+mn-lt"/>
            </a:rPr>
            <a:t>La complexité engendre la difficulté à se projeter dans le futur</a:t>
          </a:r>
        </a:p>
      </dsp:txBody>
      <dsp:txXfrm>
        <a:off x="3318885" y="572826"/>
        <a:ext cx="1145176" cy="1302619"/>
      </dsp:txXfrm>
    </dsp:sp>
    <dsp:sp modelId="{79BD677B-3F95-4747-99FE-631ACCD900A6}">
      <dsp:nvSpPr>
        <dsp:cNvPr id="0" name=""/>
        <dsp:cNvSpPr/>
      </dsp:nvSpPr>
      <dsp:spPr>
        <a:xfrm>
          <a:off x="4599764" y="1100044"/>
          <a:ext cx="212155" cy="248182"/>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fr-FR" sz="1000" kern="1200">
            <a:latin typeface="+mn-lt"/>
          </a:endParaRPr>
        </a:p>
      </dsp:txBody>
      <dsp:txXfrm>
        <a:off x="4599764" y="1149680"/>
        <a:ext cx="148509" cy="148910"/>
      </dsp:txXfrm>
    </dsp:sp>
    <dsp:sp modelId="{F757736B-4EB0-4D2A-8B47-C43558EF00A3}">
      <dsp:nvSpPr>
        <dsp:cNvPr id="0" name=""/>
        <dsp:cNvSpPr/>
      </dsp:nvSpPr>
      <dsp:spPr>
        <a:xfrm>
          <a:off x="4899984" y="537198"/>
          <a:ext cx="1308500" cy="1373875"/>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FR" sz="1400" kern="1200" dirty="0">
              <a:latin typeface="+mn-lt"/>
            </a:rPr>
            <a:t>La difficulté à se projeter dans le futur provoque l’émergence des peurs</a:t>
          </a:r>
        </a:p>
      </dsp:txBody>
      <dsp:txXfrm>
        <a:off x="4938309" y="575523"/>
        <a:ext cx="1231850" cy="1297225"/>
      </dsp:txXfrm>
    </dsp:sp>
    <dsp:sp modelId="{7ED90E3B-010B-42CA-90E7-89A0588D29E1}">
      <dsp:nvSpPr>
        <dsp:cNvPr id="0" name=""/>
        <dsp:cNvSpPr/>
      </dsp:nvSpPr>
      <dsp:spPr>
        <a:xfrm>
          <a:off x="6308558" y="1100044"/>
          <a:ext cx="212155" cy="248182"/>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fr-FR" sz="1000" kern="1200">
            <a:latin typeface="+mn-lt"/>
          </a:endParaRPr>
        </a:p>
      </dsp:txBody>
      <dsp:txXfrm>
        <a:off x="6308558" y="1149680"/>
        <a:ext cx="148509" cy="148910"/>
      </dsp:txXfrm>
    </dsp:sp>
    <dsp:sp modelId="{D7619032-33F6-4E66-9ACE-2D8C24652B56}">
      <dsp:nvSpPr>
        <dsp:cNvPr id="0" name=""/>
        <dsp:cNvSpPr/>
      </dsp:nvSpPr>
      <dsp:spPr>
        <a:xfrm>
          <a:off x="6608779" y="537198"/>
          <a:ext cx="1303676" cy="1373875"/>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FR" sz="1400" kern="1200" dirty="0">
              <a:latin typeface="+mn-lt"/>
            </a:rPr>
            <a:t>L’émergence des peurs conduit à une problématique d’incertitude  identitaire</a:t>
          </a:r>
        </a:p>
      </dsp:txBody>
      <dsp:txXfrm>
        <a:off x="6646962" y="575381"/>
        <a:ext cx="1227310" cy="129750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935328-6763-4AA8-B7F4-E3657DF4FAE4}">
      <dsp:nvSpPr>
        <dsp:cNvPr id="0" name=""/>
        <dsp:cNvSpPr/>
      </dsp:nvSpPr>
      <dsp:spPr>
        <a:xfrm>
          <a:off x="4" y="288031"/>
          <a:ext cx="1357184" cy="2510359"/>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57150" lvl="1" indent="-57150" algn="l" defTabSz="444500">
            <a:lnSpc>
              <a:spcPct val="90000"/>
            </a:lnSpc>
            <a:spcBef>
              <a:spcPct val="0"/>
            </a:spcBef>
            <a:spcAft>
              <a:spcPct val="15000"/>
            </a:spcAft>
            <a:buChar char="•"/>
          </a:pPr>
          <a:r>
            <a:rPr lang="fr-FR" sz="1000" b="0" kern="1200" dirty="0"/>
            <a:t>Cela pourrait être bien</a:t>
          </a:r>
        </a:p>
        <a:p>
          <a:pPr marL="57150" lvl="1" indent="-57150" algn="l" defTabSz="444500">
            <a:lnSpc>
              <a:spcPct val="90000"/>
            </a:lnSpc>
            <a:spcBef>
              <a:spcPct val="0"/>
            </a:spcBef>
            <a:spcAft>
              <a:spcPct val="15000"/>
            </a:spcAft>
            <a:buChar char="•"/>
          </a:pPr>
          <a:r>
            <a:rPr lang="fr-FR" sz="1000" b="0" kern="1200" dirty="0"/>
            <a:t>Je ne vais pas y arriver</a:t>
          </a:r>
        </a:p>
        <a:p>
          <a:pPr marL="57150" lvl="1" indent="-57150" algn="l" defTabSz="444500">
            <a:lnSpc>
              <a:spcPct val="90000"/>
            </a:lnSpc>
            <a:spcBef>
              <a:spcPct val="0"/>
            </a:spcBef>
            <a:spcAft>
              <a:spcPct val="15000"/>
            </a:spcAft>
            <a:buChar char="•"/>
          </a:pPr>
          <a:r>
            <a:rPr lang="fr-FR" sz="1000" b="0" kern="1200" dirty="0"/>
            <a:t>Si j’échoue…</a:t>
          </a:r>
        </a:p>
        <a:p>
          <a:pPr marL="57150" lvl="1" indent="-57150" algn="l" defTabSz="444500">
            <a:lnSpc>
              <a:spcPct val="90000"/>
            </a:lnSpc>
            <a:spcBef>
              <a:spcPct val="0"/>
            </a:spcBef>
            <a:spcAft>
              <a:spcPct val="15000"/>
            </a:spcAft>
            <a:buChar char="•"/>
          </a:pPr>
          <a:r>
            <a:rPr lang="fr-FR" sz="1000" b="0" kern="1200" dirty="0"/>
            <a:t>Je ne me sens pas le courage</a:t>
          </a:r>
        </a:p>
        <a:p>
          <a:pPr marL="57150" lvl="1" indent="-57150" algn="l" defTabSz="444500">
            <a:lnSpc>
              <a:spcPct val="90000"/>
            </a:lnSpc>
            <a:spcBef>
              <a:spcPct val="0"/>
            </a:spcBef>
            <a:spcAft>
              <a:spcPct val="15000"/>
            </a:spcAft>
            <a:buChar char="•"/>
          </a:pPr>
          <a:r>
            <a:rPr lang="fr-FR" sz="1000" b="0" kern="1200" dirty="0"/>
            <a:t>Il va falloir déménager et ça va être compliqué</a:t>
          </a:r>
        </a:p>
        <a:p>
          <a:pPr marL="57150" lvl="1" indent="-57150" algn="l" defTabSz="444500">
            <a:lnSpc>
              <a:spcPct val="90000"/>
            </a:lnSpc>
            <a:spcBef>
              <a:spcPct val="0"/>
            </a:spcBef>
            <a:spcAft>
              <a:spcPct val="15000"/>
            </a:spcAft>
            <a:buChar char="•"/>
          </a:pPr>
          <a:r>
            <a:rPr lang="fr-FR" sz="1000" b="0" kern="1200" dirty="0"/>
            <a:t>Mon conjoint ne sera pas d’accord</a:t>
          </a:r>
        </a:p>
        <a:p>
          <a:pPr marL="57150" lvl="1" indent="-57150" algn="l" defTabSz="444500">
            <a:lnSpc>
              <a:spcPct val="90000"/>
            </a:lnSpc>
            <a:spcBef>
              <a:spcPct val="0"/>
            </a:spcBef>
            <a:spcAft>
              <a:spcPct val="15000"/>
            </a:spcAft>
            <a:buChar char="•"/>
          </a:pPr>
          <a:r>
            <a:rPr lang="fr-FR" sz="1000" b="0" kern="1200" dirty="0"/>
            <a:t>Ici j’ai mes habitudes</a:t>
          </a:r>
        </a:p>
        <a:p>
          <a:pPr marL="57150" lvl="1" indent="-57150" algn="l" defTabSz="444500">
            <a:lnSpc>
              <a:spcPct val="90000"/>
            </a:lnSpc>
            <a:spcBef>
              <a:spcPct val="0"/>
            </a:spcBef>
            <a:spcAft>
              <a:spcPct val="15000"/>
            </a:spcAft>
            <a:buChar char="•"/>
          </a:pPr>
          <a:endParaRPr lang="fr-FR" sz="1000" b="1" kern="1200" dirty="0"/>
        </a:p>
      </dsp:txBody>
      <dsp:txXfrm>
        <a:off x="39755" y="327782"/>
        <a:ext cx="1277682" cy="1892923"/>
      </dsp:txXfrm>
    </dsp:sp>
    <dsp:sp modelId="{E1B2E305-23BD-49F1-A0E1-D2BDF69BC0D8}">
      <dsp:nvSpPr>
        <dsp:cNvPr id="0" name=""/>
        <dsp:cNvSpPr/>
      </dsp:nvSpPr>
      <dsp:spPr>
        <a:xfrm>
          <a:off x="838079" y="2141639"/>
          <a:ext cx="1602891" cy="1602891"/>
        </a:xfrm>
        <a:prstGeom prst="leftCircularArrow">
          <a:avLst>
            <a:gd name="adj1" fmla="val 2195"/>
            <a:gd name="adj2" fmla="val 264176"/>
            <a:gd name="adj3" fmla="val 3667232"/>
            <a:gd name="adj4" fmla="val 10652034"/>
            <a:gd name="adj5" fmla="val 2561"/>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4517A55-FDE3-45A3-8DA9-E51BE48CE379}">
      <dsp:nvSpPr>
        <dsp:cNvPr id="0" name=""/>
        <dsp:cNvSpPr/>
      </dsp:nvSpPr>
      <dsp:spPr>
        <a:xfrm>
          <a:off x="356421" y="2561971"/>
          <a:ext cx="1040966" cy="413957"/>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fr-FR" sz="1100" b="1" kern="1200" dirty="0"/>
            <a:t>le ressenti</a:t>
          </a:r>
        </a:p>
      </dsp:txBody>
      <dsp:txXfrm>
        <a:off x="368545" y="2574095"/>
        <a:ext cx="1016718" cy="389709"/>
      </dsp:txXfrm>
    </dsp:sp>
    <dsp:sp modelId="{2D2500E3-7106-4245-B28C-2E21EA5BA7CF}">
      <dsp:nvSpPr>
        <dsp:cNvPr id="0" name=""/>
        <dsp:cNvSpPr/>
      </dsp:nvSpPr>
      <dsp:spPr>
        <a:xfrm>
          <a:off x="1597416" y="1805125"/>
          <a:ext cx="1429464" cy="2155313"/>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57150" lvl="1" indent="-57150" algn="l" defTabSz="444500">
            <a:lnSpc>
              <a:spcPct val="90000"/>
            </a:lnSpc>
            <a:spcBef>
              <a:spcPct val="0"/>
            </a:spcBef>
            <a:spcAft>
              <a:spcPct val="15000"/>
            </a:spcAft>
            <a:buChar char="•"/>
          </a:pPr>
          <a:r>
            <a:rPr lang="fr-FR" sz="1000" kern="1200" dirty="0"/>
            <a:t>Vais-je être à la hauteur?</a:t>
          </a:r>
        </a:p>
        <a:p>
          <a:pPr marL="57150" lvl="1" indent="-57150" algn="l" defTabSz="444500">
            <a:lnSpc>
              <a:spcPct val="90000"/>
            </a:lnSpc>
            <a:spcBef>
              <a:spcPct val="0"/>
            </a:spcBef>
            <a:spcAft>
              <a:spcPct val="15000"/>
            </a:spcAft>
            <a:buChar char="•"/>
          </a:pPr>
          <a:r>
            <a:rPr lang="fr-FR" sz="1000" kern="1200" dirty="0"/>
            <a:t>Que va penser mon chef ?</a:t>
          </a:r>
        </a:p>
        <a:p>
          <a:pPr marL="57150" lvl="1" indent="-57150" algn="l" defTabSz="444500">
            <a:lnSpc>
              <a:spcPct val="90000"/>
            </a:lnSpc>
            <a:spcBef>
              <a:spcPct val="0"/>
            </a:spcBef>
            <a:spcAft>
              <a:spcPct val="15000"/>
            </a:spcAft>
            <a:buChar char="•"/>
          </a:pPr>
          <a:r>
            <a:rPr lang="fr-FR" sz="1000" kern="1200" dirty="0"/>
            <a:t>Suis encore capable d’ étudier et de passer des examens ?</a:t>
          </a:r>
        </a:p>
        <a:p>
          <a:pPr marL="57150" lvl="1" indent="-57150" algn="l" defTabSz="444500">
            <a:lnSpc>
              <a:spcPct val="90000"/>
            </a:lnSpc>
            <a:spcBef>
              <a:spcPct val="0"/>
            </a:spcBef>
            <a:spcAft>
              <a:spcPct val="15000"/>
            </a:spcAft>
            <a:buChar char="•"/>
          </a:pPr>
          <a:r>
            <a:rPr lang="fr-FR" sz="1000" kern="1200" dirty="0"/>
            <a:t>Et, si j’échoue, que va-t-il se passer ?</a:t>
          </a:r>
        </a:p>
        <a:p>
          <a:pPr marL="57150" lvl="1" indent="-57150" algn="l" defTabSz="444500">
            <a:lnSpc>
              <a:spcPct val="90000"/>
            </a:lnSpc>
            <a:spcBef>
              <a:spcPct val="0"/>
            </a:spcBef>
            <a:spcAft>
              <a:spcPct val="15000"/>
            </a:spcAft>
            <a:buChar char="•"/>
          </a:pPr>
          <a:endParaRPr lang="fr-FR" sz="1000" kern="1200" dirty="0"/>
        </a:p>
        <a:p>
          <a:pPr marL="57150" lvl="1" indent="-57150" algn="l" defTabSz="444500">
            <a:lnSpc>
              <a:spcPct val="90000"/>
            </a:lnSpc>
            <a:spcBef>
              <a:spcPct val="0"/>
            </a:spcBef>
            <a:spcAft>
              <a:spcPct val="15000"/>
            </a:spcAft>
            <a:buChar char="•"/>
          </a:pPr>
          <a:endParaRPr lang="fr-FR" sz="1000" kern="1200" dirty="0"/>
        </a:p>
      </dsp:txBody>
      <dsp:txXfrm>
        <a:off x="1639284" y="2308846"/>
        <a:ext cx="1345728" cy="1609724"/>
      </dsp:txXfrm>
    </dsp:sp>
    <dsp:sp modelId="{E394C562-56CB-48AD-A05A-AC819B753214}">
      <dsp:nvSpPr>
        <dsp:cNvPr id="0" name=""/>
        <dsp:cNvSpPr/>
      </dsp:nvSpPr>
      <dsp:spPr>
        <a:xfrm>
          <a:off x="2418348" y="934773"/>
          <a:ext cx="1662153" cy="1662153"/>
        </a:xfrm>
        <a:prstGeom prst="circularArrow">
          <a:avLst>
            <a:gd name="adj1" fmla="val 2117"/>
            <a:gd name="adj2" fmla="val 254300"/>
            <a:gd name="adj3" fmla="val 18536475"/>
            <a:gd name="adj4" fmla="val 11541797"/>
            <a:gd name="adj5" fmla="val 247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2B522D1-9239-4B4B-8296-5ABCC76D70C7}">
      <dsp:nvSpPr>
        <dsp:cNvPr id="0" name=""/>
        <dsp:cNvSpPr/>
      </dsp:nvSpPr>
      <dsp:spPr>
        <a:xfrm>
          <a:off x="1954372" y="1596070"/>
          <a:ext cx="1040966" cy="413957"/>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fr-FR" sz="1100" b="1" kern="1200" dirty="0"/>
            <a:t>le questionnement</a:t>
          </a:r>
        </a:p>
      </dsp:txBody>
      <dsp:txXfrm>
        <a:off x="1966496" y="1608194"/>
        <a:ext cx="1016718" cy="389709"/>
      </dsp:txXfrm>
    </dsp:sp>
    <dsp:sp modelId="{02790B69-D3BA-4E66-81EF-1B931F9C517E}">
      <dsp:nvSpPr>
        <dsp:cNvPr id="0" name=""/>
        <dsp:cNvSpPr/>
      </dsp:nvSpPr>
      <dsp:spPr>
        <a:xfrm>
          <a:off x="3195367" y="472572"/>
          <a:ext cx="1440566" cy="2836670"/>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57150" lvl="1" indent="-57150" algn="l" defTabSz="444500">
            <a:lnSpc>
              <a:spcPct val="90000"/>
            </a:lnSpc>
            <a:spcBef>
              <a:spcPct val="0"/>
            </a:spcBef>
            <a:spcAft>
              <a:spcPct val="15000"/>
            </a:spcAft>
            <a:buChar char="•"/>
          </a:pPr>
          <a:r>
            <a:rPr lang="fr-FR" sz="1000" kern="1200" dirty="0"/>
            <a:t>Les jours passent et je ne fais rien</a:t>
          </a:r>
        </a:p>
        <a:p>
          <a:pPr marL="57150" lvl="1" indent="-57150" algn="l" defTabSz="444500">
            <a:lnSpc>
              <a:spcPct val="90000"/>
            </a:lnSpc>
            <a:spcBef>
              <a:spcPct val="0"/>
            </a:spcBef>
            <a:spcAft>
              <a:spcPct val="15000"/>
            </a:spcAft>
            <a:buChar char="•"/>
          </a:pPr>
          <a:r>
            <a:rPr lang="fr-FR" sz="1000" kern="1200" dirty="0"/>
            <a:t>Je subis ... </a:t>
          </a:r>
        </a:p>
        <a:p>
          <a:pPr marL="57150" lvl="1" indent="-57150" algn="l" defTabSz="444500">
            <a:lnSpc>
              <a:spcPct val="90000"/>
            </a:lnSpc>
            <a:spcBef>
              <a:spcPct val="0"/>
            </a:spcBef>
            <a:spcAft>
              <a:spcPct val="15000"/>
            </a:spcAft>
            <a:buChar char="•"/>
          </a:pPr>
          <a:r>
            <a:rPr lang="fr-FR" sz="1000" kern="1200" dirty="0"/>
            <a:t>Les autres ont évolué, moi pas</a:t>
          </a:r>
        </a:p>
        <a:p>
          <a:pPr marL="57150" lvl="1" indent="-57150" algn="l" defTabSz="444500">
            <a:lnSpc>
              <a:spcPct val="90000"/>
            </a:lnSpc>
            <a:spcBef>
              <a:spcPct val="0"/>
            </a:spcBef>
            <a:spcAft>
              <a:spcPct val="15000"/>
            </a:spcAft>
            <a:buChar char="•"/>
          </a:pPr>
          <a:r>
            <a:rPr lang="fr-FR" sz="1000" kern="1200" dirty="0"/>
            <a:t>Je ne supporte plus cette entreprise</a:t>
          </a:r>
        </a:p>
        <a:p>
          <a:pPr marL="57150" lvl="1" indent="-57150" algn="l" defTabSz="444500">
            <a:lnSpc>
              <a:spcPct val="90000"/>
            </a:lnSpc>
            <a:spcBef>
              <a:spcPct val="0"/>
            </a:spcBef>
            <a:spcAft>
              <a:spcPct val="15000"/>
            </a:spcAft>
            <a:buChar char="•"/>
          </a:pPr>
          <a:r>
            <a:rPr lang="fr-FR" sz="1000" kern="1200" dirty="0"/>
            <a:t>Il faut que je prenne les choses en main</a:t>
          </a:r>
        </a:p>
        <a:p>
          <a:pPr marL="57150" lvl="1" indent="-57150" algn="l" defTabSz="444500">
            <a:lnSpc>
              <a:spcPct val="90000"/>
            </a:lnSpc>
            <a:spcBef>
              <a:spcPct val="0"/>
            </a:spcBef>
            <a:spcAft>
              <a:spcPct val="15000"/>
            </a:spcAft>
            <a:buChar char="•"/>
          </a:pPr>
          <a:r>
            <a:rPr lang="fr-FR" sz="1000" kern="1200" dirty="0"/>
            <a:t>Mon voisin vient d’être licencié et si cela m’arrive …</a:t>
          </a:r>
        </a:p>
        <a:p>
          <a:pPr marL="57150" lvl="1" indent="-57150" algn="l" defTabSz="444500">
            <a:lnSpc>
              <a:spcPct val="90000"/>
            </a:lnSpc>
            <a:spcBef>
              <a:spcPct val="0"/>
            </a:spcBef>
            <a:spcAft>
              <a:spcPct val="15000"/>
            </a:spcAft>
            <a:buChar char="•"/>
          </a:pPr>
          <a:r>
            <a:rPr lang="fr-FR" sz="1000" kern="1200" dirty="0"/>
            <a:t>Il est temps que je fasse autre chose</a:t>
          </a:r>
        </a:p>
      </dsp:txBody>
      <dsp:txXfrm>
        <a:off x="3237560" y="514765"/>
        <a:ext cx="1356180" cy="2144426"/>
      </dsp:txXfrm>
    </dsp:sp>
    <dsp:sp modelId="{716E4FC2-F3E0-409A-8EC8-3241BB8DD20D}">
      <dsp:nvSpPr>
        <dsp:cNvPr id="0" name=""/>
        <dsp:cNvSpPr/>
      </dsp:nvSpPr>
      <dsp:spPr>
        <a:xfrm>
          <a:off x="3980726" y="2493441"/>
          <a:ext cx="1396762" cy="1396762"/>
        </a:xfrm>
        <a:prstGeom prst="leftCircularArrow">
          <a:avLst>
            <a:gd name="adj1" fmla="val 2519"/>
            <a:gd name="adj2" fmla="val 305439"/>
            <a:gd name="adj3" fmla="val 2385673"/>
            <a:gd name="adj4" fmla="val 9329212"/>
            <a:gd name="adj5" fmla="val 2939"/>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9E7F79F-8E5E-4CFF-A06C-955B14C269B0}">
      <dsp:nvSpPr>
        <dsp:cNvPr id="0" name=""/>
        <dsp:cNvSpPr/>
      </dsp:nvSpPr>
      <dsp:spPr>
        <a:xfrm>
          <a:off x="3557874" y="3051808"/>
          <a:ext cx="1040966" cy="413957"/>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fr-FR" sz="1100" b="1" kern="1200" dirty="0"/>
            <a:t>la</a:t>
          </a:r>
          <a:r>
            <a:rPr lang="fr-FR" sz="1100" kern="1200" dirty="0"/>
            <a:t> </a:t>
          </a:r>
          <a:r>
            <a:rPr lang="fr-FR" sz="1100" b="1" kern="1200" dirty="0"/>
            <a:t>prise de conscience</a:t>
          </a:r>
        </a:p>
      </dsp:txBody>
      <dsp:txXfrm>
        <a:off x="3569998" y="3063932"/>
        <a:ext cx="1016718" cy="389709"/>
      </dsp:txXfrm>
    </dsp:sp>
    <dsp:sp modelId="{39ADCD8A-C806-475B-98F1-57EBCD311535}">
      <dsp:nvSpPr>
        <dsp:cNvPr id="0" name=""/>
        <dsp:cNvSpPr/>
      </dsp:nvSpPr>
      <dsp:spPr>
        <a:xfrm>
          <a:off x="4760192" y="1806265"/>
          <a:ext cx="1431349" cy="2125872"/>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57150" lvl="1" indent="-57150" algn="l" defTabSz="444500">
            <a:lnSpc>
              <a:spcPct val="90000"/>
            </a:lnSpc>
            <a:spcBef>
              <a:spcPct val="0"/>
            </a:spcBef>
            <a:spcAft>
              <a:spcPct val="15000"/>
            </a:spcAft>
            <a:buChar char="•"/>
          </a:pPr>
          <a:r>
            <a:rPr lang="fr-FR" sz="1000" kern="1200" dirty="0"/>
            <a:t>Je vieillis</a:t>
          </a:r>
        </a:p>
        <a:p>
          <a:pPr marL="57150" lvl="1" indent="-57150" algn="l" defTabSz="444500">
            <a:lnSpc>
              <a:spcPct val="90000"/>
            </a:lnSpc>
            <a:spcBef>
              <a:spcPct val="0"/>
            </a:spcBef>
            <a:spcAft>
              <a:spcPct val="15000"/>
            </a:spcAft>
            <a:buChar char="•"/>
          </a:pPr>
          <a:r>
            <a:rPr lang="fr-FR" sz="1000" kern="1200" dirty="0"/>
            <a:t>Ce n'est plus, ou pas pour moi</a:t>
          </a:r>
        </a:p>
        <a:p>
          <a:pPr marL="57150" lvl="1" indent="-57150" algn="l" defTabSz="444500">
            <a:lnSpc>
              <a:spcPct val="90000"/>
            </a:lnSpc>
            <a:spcBef>
              <a:spcPct val="0"/>
            </a:spcBef>
            <a:spcAft>
              <a:spcPct val="15000"/>
            </a:spcAft>
            <a:buChar char="•"/>
          </a:pPr>
          <a:r>
            <a:rPr lang="fr-FR" sz="1000" kern="1200" dirty="0"/>
            <a:t>J'aimerais bien, mais...</a:t>
          </a:r>
        </a:p>
        <a:p>
          <a:pPr marL="57150" lvl="1" indent="-57150" algn="l" defTabSz="444500">
            <a:lnSpc>
              <a:spcPct val="90000"/>
            </a:lnSpc>
            <a:spcBef>
              <a:spcPct val="0"/>
            </a:spcBef>
            <a:spcAft>
              <a:spcPct val="15000"/>
            </a:spcAft>
            <a:buChar char="•"/>
          </a:pPr>
          <a:r>
            <a:rPr lang="fr-FR" sz="1000" kern="1200" dirty="0"/>
            <a:t>L’année prochaine</a:t>
          </a:r>
        </a:p>
        <a:p>
          <a:pPr marL="57150" lvl="1" indent="-57150" algn="l" defTabSz="444500">
            <a:lnSpc>
              <a:spcPct val="90000"/>
            </a:lnSpc>
            <a:spcBef>
              <a:spcPct val="0"/>
            </a:spcBef>
            <a:spcAft>
              <a:spcPct val="15000"/>
            </a:spcAft>
            <a:buChar char="•"/>
          </a:pPr>
          <a:r>
            <a:rPr lang="fr-FR" sz="1000" kern="1200" dirty="0"/>
            <a:t>Dans ma situation c’est pas possible</a:t>
          </a:r>
        </a:p>
      </dsp:txBody>
      <dsp:txXfrm>
        <a:off x="4802115" y="2303732"/>
        <a:ext cx="1347503" cy="1586482"/>
      </dsp:txXfrm>
    </dsp:sp>
    <dsp:sp modelId="{0BBE5DF1-0DF1-4350-9E32-B3EAE0D3239B}">
      <dsp:nvSpPr>
        <dsp:cNvPr id="0" name=""/>
        <dsp:cNvSpPr/>
      </dsp:nvSpPr>
      <dsp:spPr>
        <a:xfrm>
          <a:off x="5640098" y="847645"/>
          <a:ext cx="1648218" cy="1648218"/>
        </a:xfrm>
        <a:prstGeom prst="circularArrow">
          <a:avLst>
            <a:gd name="adj1" fmla="val 2135"/>
            <a:gd name="adj2" fmla="val 256555"/>
            <a:gd name="adj3" fmla="val 18123967"/>
            <a:gd name="adj4" fmla="val 11131544"/>
            <a:gd name="adj5" fmla="val 2491"/>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B5D133F-5E31-4DD6-B7EC-3962E0227716}">
      <dsp:nvSpPr>
        <dsp:cNvPr id="0" name=""/>
        <dsp:cNvSpPr/>
      </dsp:nvSpPr>
      <dsp:spPr>
        <a:xfrm>
          <a:off x="5161386" y="1596070"/>
          <a:ext cx="1040966" cy="413957"/>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fr-FR" sz="1100" b="1" kern="1200" dirty="0"/>
            <a:t>les résistances</a:t>
          </a:r>
          <a:endParaRPr lang="fr-FR" sz="1100" kern="1200" dirty="0"/>
        </a:p>
      </dsp:txBody>
      <dsp:txXfrm>
        <a:off x="5173510" y="1608194"/>
        <a:ext cx="1016718" cy="389709"/>
      </dsp:txXfrm>
    </dsp:sp>
    <dsp:sp modelId="{BFC7D669-7AE4-41B3-BD42-E572AFB05039}">
      <dsp:nvSpPr>
        <dsp:cNvPr id="0" name=""/>
        <dsp:cNvSpPr/>
      </dsp:nvSpPr>
      <dsp:spPr>
        <a:xfrm>
          <a:off x="6369917" y="606243"/>
          <a:ext cx="1367373" cy="2263195"/>
        </a:xfrm>
        <a:prstGeom prst="roundRect">
          <a:avLst>
            <a:gd name="adj" fmla="val 10000"/>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57150" lvl="1" indent="-57150" algn="l" defTabSz="400050">
            <a:lnSpc>
              <a:spcPct val="90000"/>
            </a:lnSpc>
            <a:spcBef>
              <a:spcPct val="0"/>
            </a:spcBef>
            <a:spcAft>
              <a:spcPct val="15000"/>
            </a:spcAft>
            <a:buChar char="•"/>
          </a:pPr>
          <a:r>
            <a:rPr lang="fr-FR" sz="900" kern="1200" dirty="0"/>
            <a:t>Je planifie mon temps</a:t>
          </a:r>
          <a:endParaRPr lang="fr-FR" sz="1000" kern="1200" dirty="0"/>
        </a:p>
        <a:p>
          <a:pPr marL="57150" lvl="1" indent="-57150" algn="l" defTabSz="400050">
            <a:lnSpc>
              <a:spcPct val="90000"/>
            </a:lnSpc>
            <a:spcBef>
              <a:spcPct val="0"/>
            </a:spcBef>
            <a:spcAft>
              <a:spcPct val="15000"/>
            </a:spcAft>
            <a:buChar char="•"/>
          </a:pPr>
          <a:r>
            <a:rPr lang="fr-FR" sz="900" kern="1200" dirty="0"/>
            <a:t>J'ai des projets et je les mets en œuvre</a:t>
          </a:r>
        </a:p>
        <a:p>
          <a:pPr marL="57150" lvl="1" indent="-57150" algn="l" defTabSz="400050">
            <a:lnSpc>
              <a:spcPct val="90000"/>
            </a:lnSpc>
            <a:spcBef>
              <a:spcPct val="0"/>
            </a:spcBef>
            <a:spcAft>
              <a:spcPct val="15000"/>
            </a:spcAft>
            <a:buChar char="•"/>
          </a:pPr>
          <a:r>
            <a:rPr lang="fr-FR" sz="900" kern="1200" dirty="0"/>
            <a:t>Je demande à faire un bilan de compétences</a:t>
          </a:r>
        </a:p>
        <a:p>
          <a:pPr marL="57150" lvl="1" indent="-57150" algn="l" defTabSz="400050">
            <a:lnSpc>
              <a:spcPct val="90000"/>
            </a:lnSpc>
            <a:spcBef>
              <a:spcPct val="0"/>
            </a:spcBef>
            <a:spcAft>
              <a:spcPct val="15000"/>
            </a:spcAft>
            <a:buChar char="•"/>
          </a:pPr>
          <a:r>
            <a:rPr lang="fr-FR" sz="900" kern="1200" dirty="0"/>
            <a:t>Je fais une VAE</a:t>
          </a:r>
        </a:p>
        <a:p>
          <a:pPr marL="57150" lvl="1" indent="-57150" algn="l" defTabSz="400050">
            <a:lnSpc>
              <a:spcPct val="90000"/>
            </a:lnSpc>
            <a:spcBef>
              <a:spcPct val="0"/>
            </a:spcBef>
            <a:spcAft>
              <a:spcPct val="15000"/>
            </a:spcAft>
            <a:buChar char="•"/>
          </a:pPr>
          <a:r>
            <a:rPr lang="fr-FR" sz="900" kern="1200" dirty="0"/>
            <a:t>J’utilise mon compte épargne formation</a:t>
          </a:r>
        </a:p>
        <a:p>
          <a:pPr marL="57150" lvl="1" indent="-57150" algn="l" defTabSz="400050">
            <a:lnSpc>
              <a:spcPct val="90000"/>
            </a:lnSpc>
            <a:spcBef>
              <a:spcPct val="0"/>
            </a:spcBef>
            <a:spcAft>
              <a:spcPct val="15000"/>
            </a:spcAft>
            <a:buChar char="•"/>
          </a:pPr>
          <a:r>
            <a:rPr lang="fr-FR" sz="900" kern="1200" dirty="0"/>
            <a:t>Je prend du temps pour moi</a:t>
          </a:r>
        </a:p>
      </dsp:txBody>
      <dsp:txXfrm>
        <a:off x="6409966" y="646292"/>
        <a:ext cx="1287275" cy="1698126"/>
      </dsp:txXfrm>
    </dsp:sp>
    <dsp:sp modelId="{304453E4-57F4-4773-AF88-20AB90FECEF5}">
      <dsp:nvSpPr>
        <dsp:cNvPr id="0" name=""/>
        <dsp:cNvSpPr/>
      </dsp:nvSpPr>
      <dsp:spPr>
        <a:xfrm>
          <a:off x="6728302" y="2561971"/>
          <a:ext cx="1040966" cy="413957"/>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fr-FR" sz="1100" b="1" kern="1200" dirty="0"/>
            <a:t>l'engagement</a:t>
          </a:r>
        </a:p>
      </dsp:txBody>
      <dsp:txXfrm>
        <a:off x="6740426" y="2574095"/>
        <a:ext cx="1016718" cy="38970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A03955-A0A0-45A5-97AB-65A22B0C709B}">
      <dsp:nvSpPr>
        <dsp:cNvPr id="0" name=""/>
        <dsp:cNvSpPr/>
      </dsp:nvSpPr>
      <dsp:spPr>
        <a:xfrm>
          <a:off x="1025" y="184695"/>
          <a:ext cx="1358800" cy="1358800"/>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fr-FR" sz="1400" b="1" kern="1200" dirty="0"/>
            <a:t>IMPORTANT</a:t>
          </a:r>
        </a:p>
      </dsp:txBody>
      <dsp:txXfrm>
        <a:off x="200017" y="383687"/>
        <a:ext cx="960816" cy="960816"/>
      </dsp:txXfrm>
    </dsp:sp>
    <dsp:sp modelId="{BDB035F4-C199-45A2-B58D-E5F39887E846}">
      <dsp:nvSpPr>
        <dsp:cNvPr id="0" name=""/>
        <dsp:cNvSpPr/>
      </dsp:nvSpPr>
      <dsp:spPr>
        <a:xfrm>
          <a:off x="1470160" y="470043"/>
          <a:ext cx="788104" cy="788104"/>
        </a:xfrm>
        <a:prstGeom prst="mathPlus">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fr-FR" sz="1400" kern="1200"/>
        </a:p>
      </dsp:txBody>
      <dsp:txXfrm>
        <a:off x="1574623" y="771414"/>
        <a:ext cx="579178" cy="185362"/>
      </dsp:txXfrm>
    </dsp:sp>
    <dsp:sp modelId="{E8E3547B-AADB-4A7C-AB85-AE79FFA5632A}">
      <dsp:nvSpPr>
        <dsp:cNvPr id="0" name=""/>
        <dsp:cNvSpPr/>
      </dsp:nvSpPr>
      <dsp:spPr>
        <a:xfrm>
          <a:off x="2368599" y="184695"/>
          <a:ext cx="1358800" cy="1358800"/>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fr-FR" sz="1400" b="1" kern="1200" dirty="0"/>
            <a:t>URGENT</a:t>
          </a:r>
        </a:p>
      </dsp:txBody>
      <dsp:txXfrm>
        <a:off x="2567591" y="383687"/>
        <a:ext cx="960816" cy="960816"/>
      </dsp:txXfrm>
    </dsp:sp>
    <dsp:sp modelId="{25F6A489-FB13-48D0-B061-E4D78DB87E90}">
      <dsp:nvSpPr>
        <dsp:cNvPr id="0" name=""/>
        <dsp:cNvSpPr/>
      </dsp:nvSpPr>
      <dsp:spPr>
        <a:xfrm>
          <a:off x="3837735" y="470043"/>
          <a:ext cx="788104" cy="788104"/>
        </a:xfrm>
        <a:prstGeom prst="mathEqual">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fr-FR" sz="1400" kern="1200"/>
        </a:p>
      </dsp:txBody>
      <dsp:txXfrm>
        <a:off x="3942198" y="632392"/>
        <a:ext cx="579178" cy="463406"/>
      </dsp:txXfrm>
    </dsp:sp>
    <dsp:sp modelId="{1D2D6809-6186-44D0-8B58-B8D1CC0607ED}">
      <dsp:nvSpPr>
        <dsp:cNvPr id="0" name=""/>
        <dsp:cNvSpPr/>
      </dsp:nvSpPr>
      <dsp:spPr>
        <a:xfrm>
          <a:off x="4736174" y="184695"/>
          <a:ext cx="1358800" cy="1358800"/>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fr-FR" sz="1400" b="1" kern="1200" dirty="0"/>
            <a:t>C’est une priorité,     JE FAIS, ou je fais faire</a:t>
          </a:r>
        </a:p>
      </dsp:txBody>
      <dsp:txXfrm>
        <a:off x="4935166" y="383687"/>
        <a:ext cx="960816" cy="96081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A03955-A0A0-45A5-97AB-65A22B0C709B}">
      <dsp:nvSpPr>
        <dsp:cNvPr id="0" name=""/>
        <dsp:cNvSpPr/>
      </dsp:nvSpPr>
      <dsp:spPr>
        <a:xfrm>
          <a:off x="1025" y="184695"/>
          <a:ext cx="1358800" cy="1358800"/>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fr-FR" sz="1400" b="1" kern="1200" dirty="0"/>
            <a:t>IMPORTANT</a:t>
          </a:r>
        </a:p>
      </dsp:txBody>
      <dsp:txXfrm>
        <a:off x="200017" y="383687"/>
        <a:ext cx="960816" cy="960816"/>
      </dsp:txXfrm>
    </dsp:sp>
    <dsp:sp modelId="{BDB035F4-C199-45A2-B58D-E5F39887E846}">
      <dsp:nvSpPr>
        <dsp:cNvPr id="0" name=""/>
        <dsp:cNvSpPr/>
      </dsp:nvSpPr>
      <dsp:spPr>
        <a:xfrm>
          <a:off x="1470160" y="470043"/>
          <a:ext cx="788104" cy="788104"/>
        </a:xfrm>
        <a:prstGeom prst="mathPlus">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fr-FR" sz="1400" kern="1200"/>
        </a:p>
      </dsp:txBody>
      <dsp:txXfrm>
        <a:off x="1574623" y="771414"/>
        <a:ext cx="579178" cy="185362"/>
      </dsp:txXfrm>
    </dsp:sp>
    <dsp:sp modelId="{E8E3547B-AADB-4A7C-AB85-AE79FFA5632A}">
      <dsp:nvSpPr>
        <dsp:cNvPr id="0" name=""/>
        <dsp:cNvSpPr/>
      </dsp:nvSpPr>
      <dsp:spPr>
        <a:xfrm>
          <a:off x="2368599" y="184695"/>
          <a:ext cx="1358800" cy="1358800"/>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fr-FR" sz="1400" b="1" kern="1200" dirty="0"/>
            <a:t>Mais non URGENT</a:t>
          </a:r>
        </a:p>
      </dsp:txBody>
      <dsp:txXfrm>
        <a:off x="2567591" y="383687"/>
        <a:ext cx="960816" cy="960816"/>
      </dsp:txXfrm>
    </dsp:sp>
    <dsp:sp modelId="{25F6A489-FB13-48D0-B061-E4D78DB87E90}">
      <dsp:nvSpPr>
        <dsp:cNvPr id="0" name=""/>
        <dsp:cNvSpPr/>
      </dsp:nvSpPr>
      <dsp:spPr>
        <a:xfrm>
          <a:off x="3837735" y="470043"/>
          <a:ext cx="788104" cy="788104"/>
        </a:xfrm>
        <a:prstGeom prst="mathEqual">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fr-FR" sz="1400" kern="1200"/>
        </a:p>
      </dsp:txBody>
      <dsp:txXfrm>
        <a:off x="3942198" y="632392"/>
        <a:ext cx="579178" cy="463406"/>
      </dsp:txXfrm>
    </dsp:sp>
    <dsp:sp modelId="{1D2D6809-6186-44D0-8B58-B8D1CC0607ED}">
      <dsp:nvSpPr>
        <dsp:cNvPr id="0" name=""/>
        <dsp:cNvSpPr/>
      </dsp:nvSpPr>
      <dsp:spPr>
        <a:xfrm>
          <a:off x="4736174" y="184695"/>
          <a:ext cx="1358800" cy="1358800"/>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fr-FR" sz="1400" b="1" kern="1200" dirty="0"/>
            <a:t>Je planifie et/ou je délègue</a:t>
          </a:r>
        </a:p>
      </dsp:txBody>
      <dsp:txXfrm>
        <a:off x="4935166" y="383687"/>
        <a:ext cx="960816" cy="96081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A03955-A0A0-45A5-97AB-65A22B0C709B}">
      <dsp:nvSpPr>
        <dsp:cNvPr id="0" name=""/>
        <dsp:cNvSpPr/>
      </dsp:nvSpPr>
      <dsp:spPr>
        <a:xfrm>
          <a:off x="1025" y="184695"/>
          <a:ext cx="1358800" cy="1358800"/>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fr-FR" sz="1400" b="1" kern="1200" dirty="0"/>
            <a:t>Peu important</a:t>
          </a:r>
        </a:p>
      </dsp:txBody>
      <dsp:txXfrm>
        <a:off x="200017" y="383687"/>
        <a:ext cx="960816" cy="960816"/>
      </dsp:txXfrm>
    </dsp:sp>
    <dsp:sp modelId="{BDB035F4-C199-45A2-B58D-E5F39887E846}">
      <dsp:nvSpPr>
        <dsp:cNvPr id="0" name=""/>
        <dsp:cNvSpPr/>
      </dsp:nvSpPr>
      <dsp:spPr>
        <a:xfrm>
          <a:off x="1470160" y="470043"/>
          <a:ext cx="788104" cy="788104"/>
        </a:xfrm>
        <a:prstGeom prst="mathPlus">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fr-FR" sz="1400" kern="1200"/>
        </a:p>
      </dsp:txBody>
      <dsp:txXfrm>
        <a:off x="1574623" y="771414"/>
        <a:ext cx="579178" cy="185362"/>
      </dsp:txXfrm>
    </dsp:sp>
    <dsp:sp modelId="{E8E3547B-AADB-4A7C-AB85-AE79FFA5632A}">
      <dsp:nvSpPr>
        <dsp:cNvPr id="0" name=""/>
        <dsp:cNvSpPr/>
      </dsp:nvSpPr>
      <dsp:spPr>
        <a:xfrm>
          <a:off x="2368599" y="184695"/>
          <a:ext cx="1358800" cy="1358800"/>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fr-FR" sz="1400" b="1" kern="1200" dirty="0"/>
            <a:t>URGENT</a:t>
          </a:r>
        </a:p>
      </dsp:txBody>
      <dsp:txXfrm>
        <a:off x="2567591" y="383687"/>
        <a:ext cx="960816" cy="960816"/>
      </dsp:txXfrm>
    </dsp:sp>
    <dsp:sp modelId="{25F6A489-FB13-48D0-B061-E4D78DB87E90}">
      <dsp:nvSpPr>
        <dsp:cNvPr id="0" name=""/>
        <dsp:cNvSpPr/>
      </dsp:nvSpPr>
      <dsp:spPr>
        <a:xfrm>
          <a:off x="3837735" y="470043"/>
          <a:ext cx="788104" cy="788104"/>
        </a:xfrm>
        <a:prstGeom prst="mathEqual">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fr-FR" sz="1400" kern="1200"/>
        </a:p>
      </dsp:txBody>
      <dsp:txXfrm>
        <a:off x="3942198" y="632392"/>
        <a:ext cx="579178" cy="463406"/>
      </dsp:txXfrm>
    </dsp:sp>
    <dsp:sp modelId="{1D2D6809-6186-44D0-8B58-B8D1CC0607ED}">
      <dsp:nvSpPr>
        <dsp:cNvPr id="0" name=""/>
        <dsp:cNvSpPr/>
      </dsp:nvSpPr>
      <dsp:spPr>
        <a:xfrm>
          <a:off x="4736174" y="184695"/>
          <a:ext cx="1358800" cy="1358800"/>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fr-FR" sz="1400" b="1" kern="1200" dirty="0"/>
            <a:t>Je fais ou Je fais faire</a:t>
          </a:r>
        </a:p>
      </dsp:txBody>
      <dsp:txXfrm>
        <a:off x="4935166" y="383687"/>
        <a:ext cx="960816" cy="960816"/>
      </dsp:txXfrm>
    </dsp:sp>
  </dsp:spTree>
</dsp:drawing>
</file>

<file path=ppt/diagrams/layout1.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9/layout/ReverseList">
  <dgm:title val=""/>
  <dgm:desc val=""/>
  <dgm:catLst>
    <dgm:cat type="relationship" pri="3800"/>
  </dgm:catLst>
  <dgm:samp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clrData>
  <dgm:layoutNode name="Name0">
    <dgm:varLst>
      <dgm:chMax val="2"/>
      <dgm:chPref val="2"/>
      <dgm:animLvl val="lvl"/>
    </dgm:varLst>
    <dgm:choose name="Name1">
      <dgm:if name="Name2" axis="ch" ptType="node" func="cnt" op="lte" val="1">
        <dgm:alg type="composite">
          <dgm:param type="ar" val="0.9993"/>
        </dgm:alg>
      </dgm:if>
      <dgm:else name="Name3">
        <dgm:alg type="composite">
          <dgm:param type="ar" val="0.8036"/>
        </dgm:alg>
      </dgm:else>
    </dgm:choose>
    <dgm:shape xmlns:r="http://schemas.openxmlformats.org/officeDocument/2006/relationships" r:blip="">
      <dgm:adjLst/>
    </dgm:shape>
    <dgm:choose name="Name4">
      <dgm:if name="Name5" axis="ch" ptType="node" func="cnt" op="lte" val="1">
        <dgm:constrLst>
          <dgm:constr type="primFontSz" for="des" ptType="node" op="equ" val="65"/>
          <dgm:constr type="l" for="ch" forName="LeftNode" refType="w" fact="0"/>
          <dgm:constr type="t" for="ch" forName="LeftNode" refType="h" fact="0.25"/>
          <dgm:constr type="w" for="ch" forName="LeftNode" refType="w" fact="0.5"/>
          <dgm:constr type="h" for="ch" forName="LeftNode" refType="h"/>
          <dgm:constr type="l" for="ch" forName="LeftText" refType="w" fact="0"/>
          <dgm:constr type="t" for="ch" forName="LeftText" refType="h" fact="0.25"/>
          <dgm:constr type="w" for="ch" forName="LeftText" refType="w" fact="0.5"/>
          <dgm:constr type="h" for="ch" forName="LeftText" refType="h"/>
        </dgm:constrLst>
      </dgm:if>
      <dgm:else name="Name6">
        <dgm:constrLst>
          <dgm:constr type="primFontSz" for="des" ptType="node" op="equ" val="65"/>
          <dgm:constr type="l" for="ch" forName="LeftNode" refType="w" fact="0"/>
          <dgm:constr type="t" for="ch" forName="LeftNode" refType="h" fact="0.1786"/>
          <dgm:constr type="w" for="ch" forName="LeftNode" refType="w" fact="0.4889"/>
          <dgm:constr type="h" for="ch" forName="LeftNode" refType="h" fact="0.6429"/>
          <dgm:constr type="l" for="ch" forName="LeftText" refType="w" fact="0"/>
          <dgm:constr type="t" for="ch" forName="LeftText" refType="h" fact="0.1786"/>
          <dgm:constr type="w" for="ch" forName="LeftText" refType="w" fact="0.4889"/>
          <dgm:constr type="h" for="ch" forName="LeftText" refType="h" fact="0.6429"/>
          <dgm:constr type="l" for="ch" forName="RightNode" refType="w" fact="0.5111"/>
          <dgm:constr type="t" for="ch" forName="RightNode" refType="h" fact="0.1786"/>
          <dgm:constr type="w" for="ch" forName="RightNode" refType="w" fact="0.4889"/>
          <dgm:constr type="h" for="ch" forName="RightNode" refType="h" fact="0.6429"/>
          <dgm:constr type="l" for="ch" forName="RightText" refType="w" fact="0.5111"/>
          <dgm:constr type="t" for="ch" forName="RightText" refType="h" fact="0.1786"/>
          <dgm:constr type="w" for="ch" forName="RightText" refType="w" fact="0.4889"/>
          <dgm:constr type="h" for="ch" forName="RightText" refType="h" fact="0.6429"/>
          <dgm:constr type="l" for="ch" forName="TopArrow" refType="w" fact="0.2444"/>
          <dgm:constr type="t" for="ch" forName="TopArrow" refType="h" fact="0"/>
          <dgm:constr type="w" for="ch" forName="TopArrow" refType="w" fact="0.5111"/>
          <dgm:constr type="h" for="ch" forName="TopArrow" refType="h" fact="0.4107"/>
          <dgm:constr type="l" for="ch" forName="BottomArrow" refType="w" fact="0.2444"/>
          <dgm:constr type="t" for="ch" forName="BottomArrow" refType="h" fact="0.5893"/>
          <dgm:constr type="w" for="ch" forName="BottomArrow" refType="w" fact="0.5111"/>
          <dgm:constr type="h" for="ch" forName="BottomArrow" refType="h" fact="0.4107"/>
        </dgm:constrLst>
      </dgm:else>
    </dgm:choose>
    <dgm:choose name="Name7">
      <dgm:if name="Name8" axis="ch" ptType="node" func="cnt" op="gte" val="1">
        <dgm:layoutNode name="LeftText" styleLbl="revTx" moveWith="LeftNode">
          <dgm:varLst>
            <dgm:bulletEnabled val="1"/>
          </dgm:varLst>
          <dgm:alg type="tx">
            <dgm:param type="txAnchorVert" val="t"/>
            <dgm:param type="parTxLTRAlign" val="l"/>
          </dgm:alg>
          <dgm:choose name="Name9">
            <dgm:if name="Name10" axis="ch" ptType="node" func="cnt" op="lte" val="1">
              <dgm:shape xmlns:r="http://schemas.openxmlformats.org/officeDocument/2006/relationships" type="roundRect" r:blip="" hideGeom="1">
                <dgm:adjLst>
                  <dgm:adj idx="1" val="0.1667"/>
                  <dgm:adj idx="2" val="0"/>
                </dgm:adjLst>
              </dgm:shape>
              <dgm:presOf axis="ch desOrSelf" ptType="node node" st="1 1" cnt="1 0"/>
              <dgm:constrLst>
                <dgm:constr type="lMarg" refType="primFontSz" fact="0.3"/>
                <dgm:constr type="rMarg" refType="primFontSz" fact="0.3"/>
                <dgm:constr type="tMarg" refType="primFontSz" fact="0.5"/>
                <dgm:constr type="bMarg" refType="primFontSz" fact="0.5"/>
              </dgm:constrLst>
            </dgm:if>
            <dgm:else name="Name11">
              <dgm:shape xmlns:r="http://schemas.openxmlformats.org/officeDocument/2006/relationships" rot="270" type="round2SameRect" r:blip="" hideGeom="1">
                <dgm:adjLst>
                  <dgm:adj idx="1" val="0.1667"/>
                  <dgm:adj idx="2" val="0"/>
                </dgm:adjLst>
              </dgm:shape>
              <dgm:presOf axis="ch desOrSelf" ptType="node node" st="1 1" cnt="1 0"/>
              <dgm:constrLst>
                <dgm:constr type="lMarg" refType="primFontSz" fact="0.3"/>
                <dgm:constr type="rMarg" refType="primFontSz" fact="0.45"/>
                <dgm:constr type="tMarg" refType="primFontSz" fact="0.5"/>
                <dgm:constr type="bMarg" refType="primFontSz" fact="0.5"/>
              </dgm:constrLst>
            </dgm:else>
          </dgm:choose>
          <dgm:ruleLst>
            <dgm:rule type="primFontSz" val="5" fact="NaN" max="NaN"/>
          </dgm:ruleLst>
        </dgm:layoutNode>
        <dgm:layoutNode name="LeftNode" styleLbl="bgImgPlace1">
          <dgm:varLst>
            <dgm:chMax val="2"/>
            <dgm:chPref val="2"/>
          </dgm:varLst>
          <dgm:alg type="sp"/>
          <dgm:choose name="Name12">
            <dgm:if name="Name13" axis="ch" ptType="node" func="cnt" op="lte" val="1">
              <dgm:shape xmlns:r="http://schemas.openxmlformats.org/officeDocument/2006/relationships" type="roundRect" r:blip="">
                <dgm:adjLst>
                  <dgm:adj idx="1" val="0.1667"/>
                  <dgm:adj idx="2" val="0"/>
                </dgm:adjLst>
              </dgm:shape>
            </dgm:if>
            <dgm:else name="Name14">
              <dgm:shape xmlns:r="http://schemas.openxmlformats.org/officeDocument/2006/relationships" rot="270" type="round2SameRect" r:blip="">
                <dgm:adjLst>
                  <dgm:adj idx="1" val="0.1667"/>
                  <dgm:adj idx="2" val="0"/>
                </dgm:adjLst>
              </dgm:shape>
            </dgm:else>
          </dgm:choose>
          <dgm:presOf axis="ch desOrSelf" ptType="node node" st="1 1" cnt="1 0"/>
        </dgm:layoutNode>
        <dgm:choose name="Name15">
          <dgm:if name="Name16" axis="ch" ptType="node" func="cnt" op="gte" val="2">
            <dgm:layoutNode name="RightText" styleLbl="revTx" moveWith="RightNode">
              <dgm:varLst>
                <dgm:bulletEnabled val="1"/>
              </dgm:varLst>
              <dgm:alg type="tx">
                <dgm:param type="txAnchorVert" val="t"/>
                <dgm:param type="parTxLTRAlign" val="l"/>
              </dgm:alg>
              <dgm:shape xmlns:r="http://schemas.openxmlformats.org/officeDocument/2006/relationships" rot="90" type="round2SameRect" r:blip="" hideGeom="1">
                <dgm:adjLst>
                  <dgm:adj idx="1" val="0.1667"/>
                  <dgm:adj idx="2" val="0"/>
                </dgm:adjLst>
              </dgm:shape>
              <dgm:presOf axis="ch desOrSelf" ptType="node node" st="2 1" cnt="1 0"/>
              <dgm:constrLst>
                <dgm:constr type="lMarg" refType="primFontSz" fact="0.45"/>
                <dgm:constr type="rMarg" refType="primFontSz" fact="0.3"/>
                <dgm:constr type="tMarg" refType="primFontSz" fact="0.5"/>
                <dgm:constr type="bMarg" refType="primFontSz" fact="0.5"/>
              </dgm:constrLst>
              <dgm:ruleLst>
                <dgm:rule type="primFontSz" val="5" fact="NaN" max="NaN"/>
              </dgm:ruleLst>
            </dgm:layoutNode>
            <dgm:layoutNode name="RightNode" styleLbl="bgImgPlace1">
              <dgm:varLst>
                <dgm:chMax val="0"/>
                <dgm:chPref val="0"/>
              </dgm:varLst>
              <dgm:alg type="sp"/>
              <dgm:shape xmlns:r="http://schemas.openxmlformats.org/officeDocument/2006/relationships" rot="90" type="round2SameRect" r:blip="">
                <dgm:adjLst>
                  <dgm:adj idx="1" val="0.1667"/>
                  <dgm:adj idx="2" val="0"/>
                </dgm:adjLst>
              </dgm:shape>
              <dgm:presOf axis="ch desOrSelf" ptType="node node" st="2 1" cnt="1 0"/>
            </dgm:layoutNode>
            <dgm:layoutNode name="TopArrow">
              <dgm:alg type="sp"/>
              <dgm:shape xmlns:r="http://schemas.openxmlformats.org/officeDocument/2006/relationships" type="circularArrow" r:blip="">
                <dgm:adjLst>
                  <dgm:adj idx="1" val="0.125"/>
                  <dgm:adj idx="2" val="19.0387"/>
                  <dgm:adj idx="3" val="-19.0387"/>
                  <dgm:adj idx="4" val="180"/>
                  <dgm:adj idx="5" val="0.125"/>
                </dgm:adjLst>
              </dgm:shape>
              <dgm:presOf/>
            </dgm:layoutNode>
            <dgm:layoutNode name="BottomArrow">
              <dgm:alg type="sp"/>
              <dgm:shape xmlns:r="http://schemas.openxmlformats.org/officeDocument/2006/relationships" rot="180" type="circularArrow" r:blip="">
                <dgm:adjLst>
                  <dgm:adj idx="1" val="0.125"/>
                  <dgm:adj idx="2" val="19.0387"/>
                  <dgm:adj idx="3" val="-19.0387"/>
                  <dgm:adj idx="4" val="180"/>
                  <dgm:adj idx="5" val="0.125"/>
                </dgm:adjLst>
              </dgm:shape>
              <dgm:presOf/>
            </dgm:layoutNode>
          </dgm:if>
          <dgm:else name="Name17"/>
        </dgm:choose>
      </dgm:if>
      <dgm:else name="Name18"/>
    </dgm:choose>
  </dgm:layoutNode>
</dgm:layoutDef>
</file>

<file path=ppt/diagrams/layout4.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EFF4F43-8F6D-45C9-9C28-FE46618528C3}" type="datetimeFigureOut">
              <a:rPr lang="fr-FR" smtClean="0"/>
              <a:t>12/10/2020</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6EA2357-6E78-4A81-93D1-BD2BA0BAD311}" type="slidenum">
              <a:rPr lang="fr-FR" smtClean="0"/>
              <a:t>‹N°›</a:t>
            </a:fld>
            <a:endParaRPr lang="fr-FR"/>
          </a:p>
        </p:txBody>
      </p:sp>
    </p:spTree>
    <p:extLst>
      <p:ext uri="{BB962C8B-B14F-4D97-AF65-F5344CB8AC3E}">
        <p14:creationId xmlns:p14="http://schemas.microsoft.com/office/powerpoint/2010/main" val="4593957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75C3BF42-7552-4C40-AADF-689048DE33DF}" type="slidenum">
              <a:rPr lang="zh-CN" altLang="en-US" smtClean="0"/>
              <a:pPr/>
              <a:t>3</a:t>
            </a:fld>
            <a:endParaRPr lang="zh-CN" altLang="en-US"/>
          </a:p>
        </p:txBody>
      </p:sp>
      <p:sp>
        <p:nvSpPr>
          <p:cNvPr id="5" name="Espace réservé du pied de page 4"/>
          <p:cNvSpPr>
            <a:spLocks noGrp="1"/>
          </p:cNvSpPr>
          <p:nvPr>
            <p:ph type="ftr" sz="quarter" idx="11"/>
          </p:nvPr>
        </p:nvSpPr>
        <p:spPr/>
        <p:txBody>
          <a:bodyPr/>
          <a:lstStyle/>
          <a:p>
            <a:endParaRPr lang="zh-CN" altLang="en-US"/>
          </a:p>
        </p:txBody>
      </p:sp>
    </p:spTree>
    <p:extLst>
      <p:ext uri="{BB962C8B-B14F-4D97-AF65-F5344CB8AC3E}">
        <p14:creationId xmlns:p14="http://schemas.microsoft.com/office/powerpoint/2010/main" val="29571491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75C3BF42-7552-4C40-AADF-689048DE33DF}" type="slidenum">
              <a:rPr lang="zh-CN" altLang="en-US" smtClean="0"/>
              <a:pPr/>
              <a:t>14</a:t>
            </a:fld>
            <a:endParaRPr lang="zh-CN" altLang="en-US"/>
          </a:p>
        </p:txBody>
      </p:sp>
      <p:sp>
        <p:nvSpPr>
          <p:cNvPr id="5" name="Espace réservé du pied de page 4"/>
          <p:cNvSpPr>
            <a:spLocks noGrp="1"/>
          </p:cNvSpPr>
          <p:nvPr>
            <p:ph type="ftr" sz="quarter" idx="11"/>
          </p:nvPr>
        </p:nvSpPr>
        <p:spPr/>
        <p:txBody>
          <a:bodyPr/>
          <a:lstStyle/>
          <a:p>
            <a:endParaRPr lang="zh-CN" altLang="en-US"/>
          </a:p>
        </p:txBody>
      </p:sp>
    </p:spTree>
    <p:extLst>
      <p:ext uri="{BB962C8B-B14F-4D97-AF65-F5344CB8AC3E}">
        <p14:creationId xmlns:p14="http://schemas.microsoft.com/office/powerpoint/2010/main" val="41211728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75C3BF42-7552-4C40-AADF-689048DE33DF}" type="slidenum">
              <a:rPr lang="zh-CN" altLang="en-US" smtClean="0"/>
              <a:pPr/>
              <a:t>15</a:t>
            </a:fld>
            <a:endParaRPr lang="zh-CN" altLang="en-US"/>
          </a:p>
        </p:txBody>
      </p:sp>
      <p:sp>
        <p:nvSpPr>
          <p:cNvPr id="5" name="Espace réservé du pied de page 4"/>
          <p:cNvSpPr>
            <a:spLocks noGrp="1"/>
          </p:cNvSpPr>
          <p:nvPr>
            <p:ph type="ftr" sz="quarter" idx="11"/>
          </p:nvPr>
        </p:nvSpPr>
        <p:spPr/>
        <p:txBody>
          <a:bodyPr/>
          <a:lstStyle/>
          <a:p>
            <a:endParaRPr lang="zh-CN" altLang="en-US"/>
          </a:p>
        </p:txBody>
      </p:sp>
    </p:spTree>
    <p:extLst>
      <p:ext uri="{BB962C8B-B14F-4D97-AF65-F5344CB8AC3E}">
        <p14:creationId xmlns:p14="http://schemas.microsoft.com/office/powerpoint/2010/main" val="14916961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75C3BF42-7552-4C40-AADF-689048DE33DF}" type="slidenum">
              <a:rPr lang="zh-CN" altLang="en-US" smtClean="0"/>
              <a:pPr/>
              <a:t>16</a:t>
            </a:fld>
            <a:endParaRPr lang="zh-CN" altLang="en-US"/>
          </a:p>
        </p:txBody>
      </p:sp>
      <p:sp>
        <p:nvSpPr>
          <p:cNvPr id="5" name="Espace réservé du pied de page 4"/>
          <p:cNvSpPr>
            <a:spLocks noGrp="1"/>
          </p:cNvSpPr>
          <p:nvPr>
            <p:ph type="ftr" sz="quarter" idx="11"/>
          </p:nvPr>
        </p:nvSpPr>
        <p:spPr/>
        <p:txBody>
          <a:bodyPr/>
          <a:lstStyle/>
          <a:p>
            <a:endParaRPr lang="zh-CN" altLang="en-US"/>
          </a:p>
        </p:txBody>
      </p:sp>
    </p:spTree>
    <p:extLst>
      <p:ext uri="{BB962C8B-B14F-4D97-AF65-F5344CB8AC3E}">
        <p14:creationId xmlns:p14="http://schemas.microsoft.com/office/powerpoint/2010/main" val="39811765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75C3BF42-7552-4C40-AADF-689048DE33DF}" type="slidenum">
              <a:rPr lang="zh-CN" altLang="en-US" smtClean="0"/>
              <a:pPr/>
              <a:t>17</a:t>
            </a:fld>
            <a:endParaRPr lang="zh-CN" altLang="en-US"/>
          </a:p>
        </p:txBody>
      </p:sp>
      <p:sp>
        <p:nvSpPr>
          <p:cNvPr id="5" name="Espace réservé du pied de page 4"/>
          <p:cNvSpPr>
            <a:spLocks noGrp="1"/>
          </p:cNvSpPr>
          <p:nvPr>
            <p:ph type="ftr" sz="quarter" idx="11"/>
          </p:nvPr>
        </p:nvSpPr>
        <p:spPr/>
        <p:txBody>
          <a:bodyPr/>
          <a:lstStyle/>
          <a:p>
            <a:endParaRPr lang="zh-CN" altLang="en-US"/>
          </a:p>
        </p:txBody>
      </p:sp>
    </p:spTree>
    <p:extLst>
      <p:ext uri="{BB962C8B-B14F-4D97-AF65-F5344CB8AC3E}">
        <p14:creationId xmlns:p14="http://schemas.microsoft.com/office/powerpoint/2010/main" val="26323038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75C3BF42-7552-4C40-AADF-689048DE33DF}" type="slidenum">
              <a:rPr lang="zh-CN" altLang="en-US" smtClean="0"/>
              <a:pPr/>
              <a:t>18</a:t>
            </a:fld>
            <a:endParaRPr lang="zh-CN" altLang="en-US"/>
          </a:p>
        </p:txBody>
      </p:sp>
      <p:sp>
        <p:nvSpPr>
          <p:cNvPr id="5" name="Espace réservé du pied de page 4"/>
          <p:cNvSpPr>
            <a:spLocks noGrp="1"/>
          </p:cNvSpPr>
          <p:nvPr>
            <p:ph type="ftr" sz="quarter" idx="11"/>
          </p:nvPr>
        </p:nvSpPr>
        <p:spPr/>
        <p:txBody>
          <a:bodyPr/>
          <a:lstStyle/>
          <a:p>
            <a:endParaRPr lang="zh-CN" altLang="en-US"/>
          </a:p>
        </p:txBody>
      </p:sp>
    </p:spTree>
    <p:extLst>
      <p:ext uri="{BB962C8B-B14F-4D97-AF65-F5344CB8AC3E}">
        <p14:creationId xmlns:p14="http://schemas.microsoft.com/office/powerpoint/2010/main" val="11142318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75C3BF42-7552-4C40-AADF-689048DE33DF}" type="slidenum">
              <a:rPr lang="zh-CN" altLang="en-US" smtClean="0"/>
              <a:pPr/>
              <a:t>19</a:t>
            </a:fld>
            <a:endParaRPr lang="zh-CN" altLang="en-US"/>
          </a:p>
        </p:txBody>
      </p:sp>
      <p:sp>
        <p:nvSpPr>
          <p:cNvPr id="5" name="Espace réservé du pied de page 4"/>
          <p:cNvSpPr>
            <a:spLocks noGrp="1"/>
          </p:cNvSpPr>
          <p:nvPr>
            <p:ph type="ftr" sz="quarter" idx="11"/>
          </p:nvPr>
        </p:nvSpPr>
        <p:spPr/>
        <p:txBody>
          <a:bodyPr/>
          <a:lstStyle/>
          <a:p>
            <a:endParaRPr lang="zh-CN" altLang="en-US"/>
          </a:p>
        </p:txBody>
      </p:sp>
    </p:spTree>
    <p:extLst>
      <p:ext uri="{BB962C8B-B14F-4D97-AF65-F5344CB8AC3E}">
        <p14:creationId xmlns:p14="http://schemas.microsoft.com/office/powerpoint/2010/main" val="27472779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75C3BF42-7552-4C40-AADF-689048DE33DF}" type="slidenum">
              <a:rPr lang="zh-CN" altLang="en-US" smtClean="0"/>
              <a:pPr/>
              <a:t>20</a:t>
            </a:fld>
            <a:endParaRPr lang="zh-CN" altLang="en-US"/>
          </a:p>
        </p:txBody>
      </p:sp>
      <p:sp>
        <p:nvSpPr>
          <p:cNvPr id="5" name="Espace réservé du pied de page 4"/>
          <p:cNvSpPr>
            <a:spLocks noGrp="1"/>
          </p:cNvSpPr>
          <p:nvPr>
            <p:ph type="ftr" sz="quarter" idx="11"/>
          </p:nvPr>
        </p:nvSpPr>
        <p:spPr/>
        <p:txBody>
          <a:bodyPr/>
          <a:lstStyle/>
          <a:p>
            <a:endParaRPr lang="zh-CN" altLang="en-US"/>
          </a:p>
        </p:txBody>
      </p:sp>
    </p:spTree>
    <p:extLst>
      <p:ext uri="{BB962C8B-B14F-4D97-AF65-F5344CB8AC3E}">
        <p14:creationId xmlns:p14="http://schemas.microsoft.com/office/powerpoint/2010/main" val="41531305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75C3BF42-7552-4C40-AADF-689048DE33DF}" type="slidenum">
              <a:rPr lang="zh-CN" altLang="en-US" smtClean="0"/>
              <a:pPr/>
              <a:t>22</a:t>
            </a:fld>
            <a:endParaRPr lang="zh-CN" altLang="en-US"/>
          </a:p>
        </p:txBody>
      </p:sp>
      <p:sp>
        <p:nvSpPr>
          <p:cNvPr id="5" name="Espace réservé du pied de page 4"/>
          <p:cNvSpPr>
            <a:spLocks noGrp="1"/>
          </p:cNvSpPr>
          <p:nvPr>
            <p:ph type="ftr" sz="quarter" idx="11"/>
          </p:nvPr>
        </p:nvSpPr>
        <p:spPr/>
        <p:txBody>
          <a:bodyPr/>
          <a:lstStyle/>
          <a:p>
            <a:endParaRPr lang="zh-CN" altLang="en-US"/>
          </a:p>
        </p:txBody>
      </p:sp>
    </p:spTree>
    <p:extLst>
      <p:ext uri="{BB962C8B-B14F-4D97-AF65-F5344CB8AC3E}">
        <p14:creationId xmlns:p14="http://schemas.microsoft.com/office/powerpoint/2010/main" val="7954461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75C3BF42-7552-4C40-AADF-689048DE33DF}" type="slidenum">
              <a:rPr lang="zh-CN" altLang="en-US" smtClean="0"/>
              <a:pPr/>
              <a:t>23</a:t>
            </a:fld>
            <a:endParaRPr lang="zh-CN" altLang="en-US"/>
          </a:p>
        </p:txBody>
      </p:sp>
      <p:sp>
        <p:nvSpPr>
          <p:cNvPr id="5" name="Espace réservé du pied de page 4"/>
          <p:cNvSpPr>
            <a:spLocks noGrp="1"/>
          </p:cNvSpPr>
          <p:nvPr>
            <p:ph type="ftr" sz="quarter" idx="11"/>
          </p:nvPr>
        </p:nvSpPr>
        <p:spPr/>
        <p:txBody>
          <a:bodyPr/>
          <a:lstStyle/>
          <a:p>
            <a:endParaRPr lang="zh-CN" altLang="en-US"/>
          </a:p>
        </p:txBody>
      </p:sp>
    </p:spTree>
    <p:extLst>
      <p:ext uri="{BB962C8B-B14F-4D97-AF65-F5344CB8AC3E}">
        <p14:creationId xmlns:p14="http://schemas.microsoft.com/office/powerpoint/2010/main" val="14486886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75C3BF42-7552-4C40-AADF-689048DE33DF}" type="slidenum">
              <a:rPr lang="zh-CN" altLang="en-US" smtClean="0"/>
              <a:pPr/>
              <a:t>27</a:t>
            </a:fld>
            <a:endParaRPr lang="zh-CN" altLang="en-US"/>
          </a:p>
        </p:txBody>
      </p:sp>
      <p:sp>
        <p:nvSpPr>
          <p:cNvPr id="5" name="Espace réservé du pied de page 4"/>
          <p:cNvSpPr>
            <a:spLocks noGrp="1"/>
          </p:cNvSpPr>
          <p:nvPr>
            <p:ph type="ftr" sz="quarter" idx="11"/>
          </p:nvPr>
        </p:nvSpPr>
        <p:spPr/>
        <p:txBody>
          <a:bodyPr/>
          <a:lstStyle/>
          <a:p>
            <a:endParaRPr lang="zh-CN" altLang="en-US"/>
          </a:p>
        </p:txBody>
      </p:sp>
    </p:spTree>
    <p:extLst>
      <p:ext uri="{BB962C8B-B14F-4D97-AF65-F5344CB8AC3E}">
        <p14:creationId xmlns:p14="http://schemas.microsoft.com/office/powerpoint/2010/main" val="31887282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75C3BF42-7552-4C40-AADF-689048DE33DF}" type="slidenum">
              <a:rPr lang="zh-CN" altLang="en-US" smtClean="0"/>
              <a:pPr/>
              <a:t>4</a:t>
            </a:fld>
            <a:endParaRPr lang="zh-CN" altLang="en-US"/>
          </a:p>
        </p:txBody>
      </p:sp>
      <p:sp>
        <p:nvSpPr>
          <p:cNvPr id="5" name="Espace réservé du pied de page 4"/>
          <p:cNvSpPr>
            <a:spLocks noGrp="1"/>
          </p:cNvSpPr>
          <p:nvPr>
            <p:ph type="ftr" sz="quarter" idx="11"/>
          </p:nvPr>
        </p:nvSpPr>
        <p:spPr/>
        <p:txBody>
          <a:bodyPr/>
          <a:lstStyle/>
          <a:p>
            <a:endParaRPr lang="zh-CN" altLang="en-US"/>
          </a:p>
        </p:txBody>
      </p:sp>
    </p:spTree>
    <p:extLst>
      <p:ext uri="{BB962C8B-B14F-4D97-AF65-F5344CB8AC3E}">
        <p14:creationId xmlns:p14="http://schemas.microsoft.com/office/powerpoint/2010/main" val="38912756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75C3BF42-7552-4C40-AADF-689048DE33DF}" type="slidenum">
              <a:rPr lang="zh-CN" altLang="en-US" smtClean="0"/>
              <a:pPr/>
              <a:t>28</a:t>
            </a:fld>
            <a:endParaRPr lang="zh-CN" altLang="en-US"/>
          </a:p>
        </p:txBody>
      </p:sp>
      <p:sp>
        <p:nvSpPr>
          <p:cNvPr id="5" name="Espace réservé du pied de page 4"/>
          <p:cNvSpPr>
            <a:spLocks noGrp="1"/>
          </p:cNvSpPr>
          <p:nvPr>
            <p:ph type="ftr" sz="quarter" idx="11"/>
          </p:nvPr>
        </p:nvSpPr>
        <p:spPr/>
        <p:txBody>
          <a:bodyPr/>
          <a:lstStyle/>
          <a:p>
            <a:endParaRPr lang="zh-CN" altLang="en-US"/>
          </a:p>
        </p:txBody>
      </p:sp>
    </p:spTree>
    <p:extLst>
      <p:ext uri="{BB962C8B-B14F-4D97-AF65-F5344CB8AC3E}">
        <p14:creationId xmlns:p14="http://schemas.microsoft.com/office/powerpoint/2010/main" val="22776375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75C3BF42-7552-4C40-AADF-689048DE33DF}" type="slidenum">
              <a:rPr lang="zh-CN" altLang="en-US" smtClean="0"/>
              <a:pPr/>
              <a:t>29</a:t>
            </a:fld>
            <a:endParaRPr lang="zh-CN" altLang="en-US"/>
          </a:p>
        </p:txBody>
      </p:sp>
      <p:sp>
        <p:nvSpPr>
          <p:cNvPr id="5" name="Espace réservé du pied de page 4"/>
          <p:cNvSpPr>
            <a:spLocks noGrp="1"/>
          </p:cNvSpPr>
          <p:nvPr>
            <p:ph type="ftr" sz="quarter" idx="11"/>
          </p:nvPr>
        </p:nvSpPr>
        <p:spPr/>
        <p:txBody>
          <a:bodyPr/>
          <a:lstStyle/>
          <a:p>
            <a:endParaRPr lang="zh-CN" altLang="en-US"/>
          </a:p>
        </p:txBody>
      </p:sp>
    </p:spTree>
    <p:extLst>
      <p:ext uri="{BB962C8B-B14F-4D97-AF65-F5344CB8AC3E}">
        <p14:creationId xmlns:p14="http://schemas.microsoft.com/office/powerpoint/2010/main" val="42201048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75C3BF42-7552-4C40-AADF-689048DE33DF}" type="slidenum">
              <a:rPr lang="zh-CN" altLang="en-US" smtClean="0"/>
              <a:pPr/>
              <a:t>30</a:t>
            </a:fld>
            <a:endParaRPr lang="zh-CN" altLang="en-US"/>
          </a:p>
        </p:txBody>
      </p:sp>
      <p:sp>
        <p:nvSpPr>
          <p:cNvPr id="5" name="Espace réservé du pied de page 4"/>
          <p:cNvSpPr>
            <a:spLocks noGrp="1"/>
          </p:cNvSpPr>
          <p:nvPr>
            <p:ph type="ftr" sz="quarter" idx="11"/>
          </p:nvPr>
        </p:nvSpPr>
        <p:spPr/>
        <p:txBody>
          <a:bodyPr/>
          <a:lstStyle/>
          <a:p>
            <a:endParaRPr lang="zh-CN" altLang="en-US"/>
          </a:p>
        </p:txBody>
      </p:sp>
    </p:spTree>
    <p:extLst>
      <p:ext uri="{BB962C8B-B14F-4D97-AF65-F5344CB8AC3E}">
        <p14:creationId xmlns:p14="http://schemas.microsoft.com/office/powerpoint/2010/main" val="26462449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75C3BF42-7552-4C40-AADF-689048DE33DF}" type="slidenum">
              <a:rPr lang="zh-CN" altLang="en-US" smtClean="0"/>
              <a:pPr/>
              <a:t>31</a:t>
            </a:fld>
            <a:endParaRPr lang="zh-CN" altLang="en-US"/>
          </a:p>
        </p:txBody>
      </p:sp>
      <p:sp>
        <p:nvSpPr>
          <p:cNvPr id="5" name="Espace réservé du pied de page 4"/>
          <p:cNvSpPr>
            <a:spLocks noGrp="1"/>
          </p:cNvSpPr>
          <p:nvPr>
            <p:ph type="ftr" sz="quarter" idx="11"/>
          </p:nvPr>
        </p:nvSpPr>
        <p:spPr/>
        <p:txBody>
          <a:bodyPr/>
          <a:lstStyle/>
          <a:p>
            <a:endParaRPr lang="zh-CN" altLang="en-US"/>
          </a:p>
        </p:txBody>
      </p:sp>
    </p:spTree>
    <p:extLst>
      <p:ext uri="{BB962C8B-B14F-4D97-AF65-F5344CB8AC3E}">
        <p14:creationId xmlns:p14="http://schemas.microsoft.com/office/powerpoint/2010/main" val="36875678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75C3BF42-7552-4C40-AADF-689048DE33DF}" type="slidenum">
              <a:rPr lang="zh-CN" altLang="en-US" smtClean="0"/>
              <a:pPr/>
              <a:t>32</a:t>
            </a:fld>
            <a:endParaRPr lang="zh-CN" altLang="en-US"/>
          </a:p>
        </p:txBody>
      </p:sp>
      <p:sp>
        <p:nvSpPr>
          <p:cNvPr id="5" name="Espace réservé du pied de page 4"/>
          <p:cNvSpPr>
            <a:spLocks noGrp="1"/>
          </p:cNvSpPr>
          <p:nvPr>
            <p:ph type="ftr" sz="quarter" idx="11"/>
          </p:nvPr>
        </p:nvSpPr>
        <p:spPr/>
        <p:txBody>
          <a:bodyPr/>
          <a:lstStyle/>
          <a:p>
            <a:endParaRPr lang="zh-CN" altLang="en-US"/>
          </a:p>
        </p:txBody>
      </p:sp>
    </p:spTree>
    <p:extLst>
      <p:ext uri="{BB962C8B-B14F-4D97-AF65-F5344CB8AC3E}">
        <p14:creationId xmlns:p14="http://schemas.microsoft.com/office/powerpoint/2010/main" val="26819819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75C3BF42-7552-4C40-AADF-689048DE33DF}" type="slidenum">
              <a:rPr lang="zh-CN" altLang="en-US" smtClean="0"/>
              <a:pPr/>
              <a:t>33</a:t>
            </a:fld>
            <a:endParaRPr lang="zh-CN" altLang="en-US"/>
          </a:p>
        </p:txBody>
      </p:sp>
      <p:sp>
        <p:nvSpPr>
          <p:cNvPr id="5" name="Espace réservé du pied de page 4"/>
          <p:cNvSpPr>
            <a:spLocks noGrp="1"/>
          </p:cNvSpPr>
          <p:nvPr>
            <p:ph type="ftr" sz="quarter" idx="11"/>
          </p:nvPr>
        </p:nvSpPr>
        <p:spPr/>
        <p:txBody>
          <a:bodyPr/>
          <a:lstStyle/>
          <a:p>
            <a:endParaRPr lang="zh-CN" altLang="en-US"/>
          </a:p>
        </p:txBody>
      </p:sp>
    </p:spTree>
    <p:extLst>
      <p:ext uri="{BB962C8B-B14F-4D97-AF65-F5344CB8AC3E}">
        <p14:creationId xmlns:p14="http://schemas.microsoft.com/office/powerpoint/2010/main" val="31308840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75C3BF42-7552-4C40-AADF-689048DE33DF}" type="slidenum">
              <a:rPr lang="zh-CN" altLang="en-US" smtClean="0"/>
              <a:pPr/>
              <a:t>34</a:t>
            </a:fld>
            <a:endParaRPr lang="zh-CN" altLang="en-US"/>
          </a:p>
        </p:txBody>
      </p:sp>
      <p:sp>
        <p:nvSpPr>
          <p:cNvPr id="5" name="Espace réservé du pied de page 4"/>
          <p:cNvSpPr>
            <a:spLocks noGrp="1"/>
          </p:cNvSpPr>
          <p:nvPr>
            <p:ph type="ftr" sz="quarter" idx="11"/>
          </p:nvPr>
        </p:nvSpPr>
        <p:spPr/>
        <p:txBody>
          <a:bodyPr/>
          <a:lstStyle/>
          <a:p>
            <a:endParaRPr lang="zh-CN" altLang="en-US"/>
          </a:p>
        </p:txBody>
      </p:sp>
    </p:spTree>
    <p:extLst>
      <p:ext uri="{BB962C8B-B14F-4D97-AF65-F5344CB8AC3E}">
        <p14:creationId xmlns:p14="http://schemas.microsoft.com/office/powerpoint/2010/main" val="24365778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75C3BF42-7552-4C40-AADF-689048DE33DF}" type="slidenum">
              <a:rPr lang="zh-CN" altLang="en-US" smtClean="0"/>
              <a:pPr/>
              <a:t>38</a:t>
            </a:fld>
            <a:endParaRPr lang="zh-CN" altLang="en-US"/>
          </a:p>
        </p:txBody>
      </p:sp>
      <p:sp>
        <p:nvSpPr>
          <p:cNvPr id="5" name="Espace réservé du pied de page 4"/>
          <p:cNvSpPr>
            <a:spLocks noGrp="1"/>
          </p:cNvSpPr>
          <p:nvPr>
            <p:ph type="ftr" sz="quarter" idx="11"/>
          </p:nvPr>
        </p:nvSpPr>
        <p:spPr/>
        <p:txBody>
          <a:bodyPr/>
          <a:lstStyle/>
          <a:p>
            <a:endParaRPr lang="zh-CN" altLang="en-US"/>
          </a:p>
        </p:txBody>
      </p:sp>
    </p:spTree>
    <p:extLst>
      <p:ext uri="{BB962C8B-B14F-4D97-AF65-F5344CB8AC3E}">
        <p14:creationId xmlns:p14="http://schemas.microsoft.com/office/powerpoint/2010/main" val="42859626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75C3BF42-7552-4C40-AADF-689048DE33DF}" type="slidenum">
              <a:rPr lang="zh-CN" altLang="en-US" smtClean="0"/>
              <a:pPr/>
              <a:t>39</a:t>
            </a:fld>
            <a:endParaRPr lang="zh-CN" altLang="en-US"/>
          </a:p>
        </p:txBody>
      </p:sp>
      <p:sp>
        <p:nvSpPr>
          <p:cNvPr id="5" name="Espace réservé du pied de page 4"/>
          <p:cNvSpPr>
            <a:spLocks noGrp="1"/>
          </p:cNvSpPr>
          <p:nvPr>
            <p:ph type="ftr" sz="quarter" idx="11"/>
          </p:nvPr>
        </p:nvSpPr>
        <p:spPr/>
        <p:txBody>
          <a:bodyPr/>
          <a:lstStyle/>
          <a:p>
            <a:endParaRPr lang="zh-CN" altLang="en-US"/>
          </a:p>
        </p:txBody>
      </p:sp>
    </p:spTree>
    <p:extLst>
      <p:ext uri="{BB962C8B-B14F-4D97-AF65-F5344CB8AC3E}">
        <p14:creationId xmlns:p14="http://schemas.microsoft.com/office/powerpoint/2010/main" val="27393006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75C3BF42-7552-4C40-AADF-689048DE33DF}" type="slidenum">
              <a:rPr lang="zh-CN" altLang="en-US" smtClean="0"/>
              <a:pPr/>
              <a:t>40</a:t>
            </a:fld>
            <a:endParaRPr lang="zh-CN" altLang="en-US"/>
          </a:p>
        </p:txBody>
      </p:sp>
      <p:sp>
        <p:nvSpPr>
          <p:cNvPr id="5" name="Espace réservé du pied de page 4"/>
          <p:cNvSpPr>
            <a:spLocks noGrp="1"/>
          </p:cNvSpPr>
          <p:nvPr>
            <p:ph type="ftr" sz="quarter" idx="11"/>
          </p:nvPr>
        </p:nvSpPr>
        <p:spPr/>
        <p:txBody>
          <a:bodyPr/>
          <a:lstStyle/>
          <a:p>
            <a:endParaRPr lang="zh-CN" altLang="en-US"/>
          </a:p>
        </p:txBody>
      </p:sp>
    </p:spTree>
    <p:extLst>
      <p:ext uri="{BB962C8B-B14F-4D97-AF65-F5344CB8AC3E}">
        <p14:creationId xmlns:p14="http://schemas.microsoft.com/office/powerpoint/2010/main" val="40177745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75C3BF42-7552-4C40-AADF-689048DE33DF}" type="slidenum">
              <a:rPr lang="zh-CN" altLang="en-US" smtClean="0"/>
              <a:pPr/>
              <a:t>5</a:t>
            </a:fld>
            <a:endParaRPr lang="zh-CN" altLang="en-US"/>
          </a:p>
        </p:txBody>
      </p:sp>
      <p:sp>
        <p:nvSpPr>
          <p:cNvPr id="5" name="Espace réservé du pied de page 4"/>
          <p:cNvSpPr>
            <a:spLocks noGrp="1"/>
          </p:cNvSpPr>
          <p:nvPr>
            <p:ph type="ftr" sz="quarter" idx="11"/>
          </p:nvPr>
        </p:nvSpPr>
        <p:spPr/>
        <p:txBody>
          <a:bodyPr/>
          <a:lstStyle/>
          <a:p>
            <a:endParaRPr lang="zh-CN" altLang="en-US"/>
          </a:p>
        </p:txBody>
      </p:sp>
    </p:spTree>
    <p:extLst>
      <p:ext uri="{BB962C8B-B14F-4D97-AF65-F5344CB8AC3E}">
        <p14:creationId xmlns:p14="http://schemas.microsoft.com/office/powerpoint/2010/main" val="16765247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75C3BF42-7552-4C40-AADF-689048DE33DF}" type="slidenum">
              <a:rPr lang="zh-CN" altLang="en-US" smtClean="0"/>
              <a:pPr/>
              <a:t>41</a:t>
            </a:fld>
            <a:endParaRPr lang="zh-CN" altLang="en-US"/>
          </a:p>
        </p:txBody>
      </p:sp>
      <p:sp>
        <p:nvSpPr>
          <p:cNvPr id="5" name="Espace réservé du pied de page 4"/>
          <p:cNvSpPr>
            <a:spLocks noGrp="1"/>
          </p:cNvSpPr>
          <p:nvPr>
            <p:ph type="ftr" sz="quarter" idx="11"/>
          </p:nvPr>
        </p:nvSpPr>
        <p:spPr/>
        <p:txBody>
          <a:bodyPr/>
          <a:lstStyle/>
          <a:p>
            <a:endParaRPr lang="zh-CN" altLang="en-US"/>
          </a:p>
        </p:txBody>
      </p:sp>
    </p:spTree>
    <p:extLst>
      <p:ext uri="{BB962C8B-B14F-4D97-AF65-F5344CB8AC3E}">
        <p14:creationId xmlns:p14="http://schemas.microsoft.com/office/powerpoint/2010/main" val="8766427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75C3BF42-7552-4C40-AADF-689048DE33DF}" type="slidenum">
              <a:rPr lang="zh-CN" altLang="en-US" smtClean="0"/>
              <a:pPr/>
              <a:t>42</a:t>
            </a:fld>
            <a:endParaRPr lang="zh-CN" altLang="en-US"/>
          </a:p>
        </p:txBody>
      </p:sp>
      <p:sp>
        <p:nvSpPr>
          <p:cNvPr id="5" name="Espace réservé du pied de page 4"/>
          <p:cNvSpPr>
            <a:spLocks noGrp="1"/>
          </p:cNvSpPr>
          <p:nvPr>
            <p:ph type="ftr" sz="quarter" idx="11"/>
          </p:nvPr>
        </p:nvSpPr>
        <p:spPr/>
        <p:txBody>
          <a:bodyPr/>
          <a:lstStyle/>
          <a:p>
            <a:endParaRPr lang="zh-CN" altLang="en-US"/>
          </a:p>
        </p:txBody>
      </p:sp>
    </p:spTree>
    <p:extLst>
      <p:ext uri="{BB962C8B-B14F-4D97-AF65-F5344CB8AC3E}">
        <p14:creationId xmlns:p14="http://schemas.microsoft.com/office/powerpoint/2010/main" val="1074616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75C3BF42-7552-4C40-AADF-689048DE33DF}" type="slidenum">
              <a:rPr lang="zh-CN" altLang="en-US" smtClean="0"/>
              <a:pPr/>
              <a:t>43</a:t>
            </a:fld>
            <a:endParaRPr lang="zh-CN" altLang="en-US"/>
          </a:p>
        </p:txBody>
      </p:sp>
      <p:sp>
        <p:nvSpPr>
          <p:cNvPr id="5" name="Espace réservé du pied de page 4"/>
          <p:cNvSpPr>
            <a:spLocks noGrp="1"/>
          </p:cNvSpPr>
          <p:nvPr>
            <p:ph type="ftr" sz="quarter" idx="11"/>
          </p:nvPr>
        </p:nvSpPr>
        <p:spPr/>
        <p:txBody>
          <a:bodyPr/>
          <a:lstStyle/>
          <a:p>
            <a:endParaRPr lang="zh-CN" altLang="en-US"/>
          </a:p>
        </p:txBody>
      </p:sp>
    </p:spTree>
    <p:extLst>
      <p:ext uri="{BB962C8B-B14F-4D97-AF65-F5344CB8AC3E}">
        <p14:creationId xmlns:p14="http://schemas.microsoft.com/office/powerpoint/2010/main" val="326919768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75C3BF42-7552-4C40-AADF-689048DE33DF}" type="slidenum">
              <a:rPr lang="zh-CN" altLang="en-US" smtClean="0"/>
              <a:pPr/>
              <a:t>44</a:t>
            </a:fld>
            <a:endParaRPr lang="zh-CN" altLang="en-US"/>
          </a:p>
        </p:txBody>
      </p:sp>
      <p:sp>
        <p:nvSpPr>
          <p:cNvPr id="5" name="Espace réservé du pied de page 4"/>
          <p:cNvSpPr>
            <a:spLocks noGrp="1"/>
          </p:cNvSpPr>
          <p:nvPr>
            <p:ph type="ftr" sz="quarter" idx="11"/>
          </p:nvPr>
        </p:nvSpPr>
        <p:spPr/>
        <p:txBody>
          <a:bodyPr/>
          <a:lstStyle/>
          <a:p>
            <a:endParaRPr lang="zh-CN" altLang="en-US"/>
          </a:p>
        </p:txBody>
      </p:sp>
    </p:spTree>
    <p:extLst>
      <p:ext uri="{BB962C8B-B14F-4D97-AF65-F5344CB8AC3E}">
        <p14:creationId xmlns:p14="http://schemas.microsoft.com/office/powerpoint/2010/main" val="170441672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75C3BF42-7552-4C40-AADF-689048DE33DF}" type="slidenum">
              <a:rPr lang="zh-CN" altLang="en-US" smtClean="0"/>
              <a:pPr/>
              <a:t>45</a:t>
            </a:fld>
            <a:endParaRPr lang="zh-CN" altLang="en-US"/>
          </a:p>
        </p:txBody>
      </p:sp>
      <p:sp>
        <p:nvSpPr>
          <p:cNvPr id="5" name="Espace réservé du pied de page 4"/>
          <p:cNvSpPr>
            <a:spLocks noGrp="1"/>
          </p:cNvSpPr>
          <p:nvPr>
            <p:ph type="ftr" sz="quarter" idx="11"/>
          </p:nvPr>
        </p:nvSpPr>
        <p:spPr/>
        <p:txBody>
          <a:bodyPr/>
          <a:lstStyle/>
          <a:p>
            <a:endParaRPr lang="zh-CN" altLang="en-US"/>
          </a:p>
        </p:txBody>
      </p:sp>
    </p:spTree>
    <p:extLst>
      <p:ext uri="{BB962C8B-B14F-4D97-AF65-F5344CB8AC3E}">
        <p14:creationId xmlns:p14="http://schemas.microsoft.com/office/powerpoint/2010/main" val="146868331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75C3BF42-7552-4C40-AADF-689048DE33DF}" type="slidenum">
              <a:rPr lang="zh-CN" altLang="en-US" smtClean="0"/>
              <a:pPr/>
              <a:t>46</a:t>
            </a:fld>
            <a:endParaRPr lang="zh-CN" altLang="en-US"/>
          </a:p>
        </p:txBody>
      </p:sp>
      <p:sp>
        <p:nvSpPr>
          <p:cNvPr id="5" name="Espace réservé du pied de page 4"/>
          <p:cNvSpPr>
            <a:spLocks noGrp="1"/>
          </p:cNvSpPr>
          <p:nvPr>
            <p:ph type="ftr" sz="quarter" idx="11"/>
          </p:nvPr>
        </p:nvSpPr>
        <p:spPr/>
        <p:txBody>
          <a:bodyPr/>
          <a:lstStyle/>
          <a:p>
            <a:endParaRPr lang="zh-CN" altLang="en-US"/>
          </a:p>
        </p:txBody>
      </p:sp>
    </p:spTree>
    <p:extLst>
      <p:ext uri="{BB962C8B-B14F-4D97-AF65-F5344CB8AC3E}">
        <p14:creationId xmlns:p14="http://schemas.microsoft.com/office/powerpoint/2010/main" val="347969865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75C3BF42-7552-4C40-AADF-689048DE33DF}" type="slidenum">
              <a:rPr lang="zh-CN" altLang="en-US" smtClean="0"/>
              <a:pPr/>
              <a:t>47</a:t>
            </a:fld>
            <a:endParaRPr lang="zh-CN" altLang="en-US"/>
          </a:p>
        </p:txBody>
      </p:sp>
      <p:sp>
        <p:nvSpPr>
          <p:cNvPr id="5" name="Espace réservé du pied de page 4"/>
          <p:cNvSpPr>
            <a:spLocks noGrp="1"/>
          </p:cNvSpPr>
          <p:nvPr>
            <p:ph type="ftr" sz="quarter" idx="11"/>
          </p:nvPr>
        </p:nvSpPr>
        <p:spPr/>
        <p:txBody>
          <a:bodyPr/>
          <a:lstStyle/>
          <a:p>
            <a:endParaRPr lang="zh-CN" altLang="en-US"/>
          </a:p>
        </p:txBody>
      </p:sp>
    </p:spTree>
    <p:extLst>
      <p:ext uri="{BB962C8B-B14F-4D97-AF65-F5344CB8AC3E}">
        <p14:creationId xmlns:p14="http://schemas.microsoft.com/office/powerpoint/2010/main" val="65576166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75C3BF42-7552-4C40-AADF-689048DE33DF}" type="slidenum">
              <a:rPr lang="zh-CN" altLang="en-US" smtClean="0"/>
              <a:pPr/>
              <a:t>48</a:t>
            </a:fld>
            <a:endParaRPr lang="zh-CN" altLang="en-US"/>
          </a:p>
        </p:txBody>
      </p:sp>
      <p:sp>
        <p:nvSpPr>
          <p:cNvPr id="5" name="Espace réservé du pied de page 4"/>
          <p:cNvSpPr>
            <a:spLocks noGrp="1"/>
          </p:cNvSpPr>
          <p:nvPr>
            <p:ph type="ftr" sz="quarter" idx="11"/>
          </p:nvPr>
        </p:nvSpPr>
        <p:spPr/>
        <p:txBody>
          <a:bodyPr/>
          <a:lstStyle/>
          <a:p>
            <a:endParaRPr lang="zh-CN" altLang="en-US"/>
          </a:p>
        </p:txBody>
      </p:sp>
    </p:spTree>
    <p:extLst>
      <p:ext uri="{BB962C8B-B14F-4D97-AF65-F5344CB8AC3E}">
        <p14:creationId xmlns:p14="http://schemas.microsoft.com/office/powerpoint/2010/main" val="30862111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75C3BF42-7552-4C40-AADF-689048DE33DF}" type="slidenum">
              <a:rPr lang="zh-CN" altLang="en-US" smtClean="0"/>
              <a:pPr/>
              <a:t>49</a:t>
            </a:fld>
            <a:endParaRPr lang="zh-CN" altLang="en-US"/>
          </a:p>
        </p:txBody>
      </p:sp>
      <p:sp>
        <p:nvSpPr>
          <p:cNvPr id="5" name="Espace réservé du pied de page 4"/>
          <p:cNvSpPr>
            <a:spLocks noGrp="1"/>
          </p:cNvSpPr>
          <p:nvPr>
            <p:ph type="ftr" sz="quarter" idx="11"/>
          </p:nvPr>
        </p:nvSpPr>
        <p:spPr/>
        <p:txBody>
          <a:bodyPr/>
          <a:lstStyle/>
          <a:p>
            <a:endParaRPr lang="zh-CN" altLang="en-US"/>
          </a:p>
        </p:txBody>
      </p:sp>
    </p:spTree>
    <p:extLst>
      <p:ext uri="{BB962C8B-B14F-4D97-AF65-F5344CB8AC3E}">
        <p14:creationId xmlns:p14="http://schemas.microsoft.com/office/powerpoint/2010/main" val="330565289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75C3BF42-7552-4C40-AADF-689048DE33DF}" type="slidenum">
              <a:rPr lang="zh-CN" altLang="en-US" smtClean="0"/>
              <a:pPr/>
              <a:t>50</a:t>
            </a:fld>
            <a:endParaRPr lang="zh-CN" altLang="en-US"/>
          </a:p>
        </p:txBody>
      </p:sp>
      <p:sp>
        <p:nvSpPr>
          <p:cNvPr id="5" name="Espace réservé du pied de page 4"/>
          <p:cNvSpPr>
            <a:spLocks noGrp="1"/>
          </p:cNvSpPr>
          <p:nvPr>
            <p:ph type="ftr" sz="quarter" idx="11"/>
          </p:nvPr>
        </p:nvSpPr>
        <p:spPr/>
        <p:txBody>
          <a:bodyPr/>
          <a:lstStyle/>
          <a:p>
            <a:endParaRPr lang="zh-CN" altLang="en-US"/>
          </a:p>
        </p:txBody>
      </p:sp>
    </p:spTree>
    <p:extLst>
      <p:ext uri="{BB962C8B-B14F-4D97-AF65-F5344CB8AC3E}">
        <p14:creationId xmlns:p14="http://schemas.microsoft.com/office/powerpoint/2010/main" val="10317977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75C3BF42-7552-4C40-AADF-689048DE33DF}" type="slidenum">
              <a:rPr lang="zh-CN" altLang="en-US" smtClean="0"/>
              <a:pPr/>
              <a:t>6</a:t>
            </a:fld>
            <a:endParaRPr lang="zh-CN" altLang="en-US"/>
          </a:p>
        </p:txBody>
      </p:sp>
      <p:sp>
        <p:nvSpPr>
          <p:cNvPr id="5" name="Espace réservé du pied de page 4"/>
          <p:cNvSpPr>
            <a:spLocks noGrp="1"/>
          </p:cNvSpPr>
          <p:nvPr>
            <p:ph type="ftr" sz="quarter" idx="11"/>
          </p:nvPr>
        </p:nvSpPr>
        <p:spPr/>
        <p:txBody>
          <a:bodyPr/>
          <a:lstStyle/>
          <a:p>
            <a:endParaRPr lang="zh-CN" altLang="en-US"/>
          </a:p>
        </p:txBody>
      </p:sp>
    </p:spTree>
    <p:extLst>
      <p:ext uri="{BB962C8B-B14F-4D97-AF65-F5344CB8AC3E}">
        <p14:creationId xmlns:p14="http://schemas.microsoft.com/office/powerpoint/2010/main" val="266472445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75C3BF42-7552-4C40-AADF-689048DE33DF}" type="slidenum">
              <a:rPr lang="zh-CN" altLang="en-US" smtClean="0"/>
              <a:pPr/>
              <a:t>61</a:t>
            </a:fld>
            <a:endParaRPr lang="zh-CN" altLang="en-US"/>
          </a:p>
        </p:txBody>
      </p:sp>
      <p:sp>
        <p:nvSpPr>
          <p:cNvPr id="5" name="Espace réservé du pied de page 4"/>
          <p:cNvSpPr>
            <a:spLocks noGrp="1"/>
          </p:cNvSpPr>
          <p:nvPr>
            <p:ph type="ftr" sz="quarter" idx="11"/>
          </p:nvPr>
        </p:nvSpPr>
        <p:spPr/>
        <p:txBody>
          <a:bodyPr/>
          <a:lstStyle/>
          <a:p>
            <a:endParaRPr lang="zh-CN" altLang="en-US"/>
          </a:p>
        </p:txBody>
      </p:sp>
    </p:spTree>
    <p:extLst>
      <p:ext uri="{BB962C8B-B14F-4D97-AF65-F5344CB8AC3E}">
        <p14:creationId xmlns:p14="http://schemas.microsoft.com/office/powerpoint/2010/main" val="61411957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75C3BF42-7552-4C40-AADF-689048DE33DF}" type="slidenum">
              <a:rPr lang="zh-CN" altLang="en-US" smtClean="0"/>
              <a:pPr/>
              <a:t>62</a:t>
            </a:fld>
            <a:endParaRPr lang="zh-CN" altLang="en-US"/>
          </a:p>
        </p:txBody>
      </p:sp>
      <p:sp>
        <p:nvSpPr>
          <p:cNvPr id="5" name="Espace réservé du pied de page 4"/>
          <p:cNvSpPr>
            <a:spLocks noGrp="1"/>
          </p:cNvSpPr>
          <p:nvPr>
            <p:ph type="ftr" sz="quarter" idx="11"/>
          </p:nvPr>
        </p:nvSpPr>
        <p:spPr/>
        <p:txBody>
          <a:bodyPr/>
          <a:lstStyle/>
          <a:p>
            <a:endParaRPr lang="zh-CN" altLang="en-US"/>
          </a:p>
        </p:txBody>
      </p:sp>
    </p:spTree>
    <p:extLst>
      <p:ext uri="{BB962C8B-B14F-4D97-AF65-F5344CB8AC3E}">
        <p14:creationId xmlns:p14="http://schemas.microsoft.com/office/powerpoint/2010/main" val="13769171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75C3BF42-7552-4C40-AADF-689048DE33DF}" type="slidenum">
              <a:rPr lang="zh-CN" altLang="en-US" smtClean="0"/>
              <a:pPr/>
              <a:t>63</a:t>
            </a:fld>
            <a:endParaRPr lang="zh-CN" altLang="en-US"/>
          </a:p>
        </p:txBody>
      </p:sp>
      <p:sp>
        <p:nvSpPr>
          <p:cNvPr id="5" name="Espace réservé du pied de page 4"/>
          <p:cNvSpPr>
            <a:spLocks noGrp="1"/>
          </p:cNvSpPr>
          <p:nvPr>
            <p:ph type="ftr" sz="quarter" idx="11"/>
          </p:nvPr>
        </p:nvSpPr>
        <p:spPr/>
        <p:txBody>
          <a:bodyPr/>
          <a:lstStyle/>
          <a:p>
            <a:endParaRPr lang="zh-CN" altLang="en-US"/>
          </a:p>
        </p:txBody>
      </p:sp>
    </p:spTree>
    <p:extLst>
      <p:ext uri="{BB962C8B-B14F-4D97-AF65-F5344CB8AC3E}">
        <p14:creationId xmlns:p14="http://schemas.microsoft.com/office/powerpoint/2010/main" val="335753402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75C3BF42-7552-4C40-AADF-689048DE33DF}" type="slidenum">
              <a:rPr lang="zh-CN" altLang="en-US" smtClean="0"/>
              <a:pPr/>
              <a:t>64</a:t>
            </a:fld>
            <a:endParaRPr lang="zh-CN" altLang="en-US"/>
          </a:p>
        </p:txBody>
      </p:sp>
      <p:sp>
        <p:nvSpPr>
          <p:cNvPr id="5" name="Espace réservé du pied de page 4"/>
          <p:cNvSpPr>
            <a:spLocks noGrp="1"/>
          </p:cNvSpPr>
          <p:nvPr>
            <p:ph type="ftr" sz="quarter" idx="11"/>
          </p:nvPr>
        </p:nvSpPr>
        <p:spPr/>
        <p:txBody>
          <a:bodyPr/>
          <a:lstStyle/>
          <a:p>
            <a:endParaRPr lang="zh-CN" altLang="en-US"/>
          </a:p>
        </p:txBody>
      </p:sp>
    </p:spTree>
    <p:extLst>
      <p:ext uri="{BB962C8B-B14F-4D97-AF65-F5344CB8AC3E}">
        <p14:creationId xmlns:p14="http://schemas.microsoft.com/office/powerpoint/2010/main" val="94150159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75C3BF42-7552-4C40-AADF-689048DE33DF}" type="slidenum">
              <a:rPr lang="zh-CN" altLang="en-US" smtClean="0"/>
              <a:pPr/>
              <a:t>65</a:t>
            </a:fld>
            <a:endParaRPr lang="zh-CN" altLang="en-US"/>
          </a:p>
        </p:txBody>
      </p:sp>
      <p:sp>
        <p:nvSpPr>
          <p:cNvPr id="5" name="Espace réservé du pied de page 4"/>
          <p:cNvSpPr>
            <a:spLocks noGrp="1"/>
          </p:cNvSpPr>
          <p:nvPr>
            <p:ph type="ftr" sz="quarter" idx="11"/>
          </p:nvPr>
        </p:nvSpPr>
        <p:spPr/>
        <p:txBody>
          <a:bodyPr/>
          <a:lstStyle/>
          <a:p>
            <a:endParaRPr lang="zh-CN" altLang="en-US"/>
          </a:p>
        </p:txBody>
      </p:sp>
    </p:spTree>
    <p:extLst>
      <p:ext uri="{BB962C8B-B14F-4D97-AF65-F5344CB8AC3E}">
        <p14:creationId xmlns:p14="http://schemas.microsoft.com/office/powerpoint/2010/main" val="11020247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75C3BF42-7552-4C40-AADF-689048DE33DF}" type="slidenum">
              <a:rPr lang="zh-CN" altLang="en-US" smtClean="0"/>
              <a:pPr/>
              <a:t>66</a:t>
            </a:fld>
            <a:endParaRPr lang="zh-CN" altLang="en-US"/>
          </a:p>
        </p:txBody>
      </p:sp>
      <p:sp>
        <p:nvSpPr>
          <p:cNvPr id="5" name="Espace réservé du pied de page 4"/>
          <p:cNvSpPr>
            <a:spLocks noGrp="1"/>
          </p:cNvSpPr>
          <p:nvPr>
            <p:ph type="ftr" sz="quarter" idx="11"/>
          </p:nvPr>
        </p:nvSpPr>
        <p:spPr/>
        <p:txBody>
          <a:bodyPr/>
          <a:lstStyle/>
          <a:p>
            <a:endParaRPr lang="zh-CN" altLang="en-US"/>
          </a:p>
        </p:txBody>
      </p:sp>
    </p:spTree>
    <p:extLst>
      <p:ext uri="{BB962C8B-B14F-4D97-AF65-F5344CB8AC3E}">
        <p14:creationId xmlns:p14="http://schemas.microsoft.com/office/powerpoint/2010/main" val="104555993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75C3BF42-7552-4C40-AADF-689048DE33DF}" type="slidenum">
              <a:rPr lang="zh-CN" altLang="en-US" smtClean="0"/>
              <a:pPr/>
              <a:t>68</a:t>
            </a:fld>
            <a:endParaRPr lang="zh-CN" altLang="en-US"/>
          </a:p>
        </p:txBody>
      </p:sp>
      <p:sp>
        <p:nvSpPr>
          <p:cNvPr id="5" name="Espace réservé du pied de page 4"/>
          <p:cNvSpPr>
            <a:spLocks noGrp="1"/>
          </p:cNvSpPr>
          <p:nvPr>
            <p:ph type="ftr" sz="quarter" idx="11"/>
          </p:nvPr>
        </p:nvSpPr>
        <p:spPr/>
        <p:txBody>
          <a:bodyPr/>
          <a:lstStyle/>
          <a:p>
            <a:endParaRPr lang="zh-CN" altLang="en-US"/>
          </a:p>
        </p:txBody>
      </p:sp>
    </p:spTree>
    <p:extLst>
      <p:ext uri="{BB962C8B-B14F-4D97-AF65-F5344CB8AC3E}">
        <p14:creationId xmlns:p14="http://schemas.microsoft.com/office/powerpoint/2010/main" val="24671690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75C3BF42-7552-4C40-AADF-689048DE33DF}" type="slidenum">
              <a:rPr lang="zh-CN" altLang="en-US" smtClean="0"/>
              <a:pPr/>
              <a:t>70</a:t>
            </a:fld>
            <a:endParaRPr lang="zh-CN" altLang="en-US"/>
          </a:p>
        </p:txBody>
      </p:sp>
      <p:sp>
        <p:nvSpPr>
          <p:cNvPr id="5" name="Espace réservé du pied de page 4"/>
          <p:cNvSpPr>
            <a:spLocks noGrp="1"/>
          </p:cNvSpPr>
          <p:nvPr>
            <p:ph type="ftr" sz="quarter" idx="11"/>
          </p:nvPr>
        </p:nvSpPr>
        <p:spPr/>
        <p:txBody>
          <a:bodyPr/>
          <a:lstStyle/>
          <a:p>
            <a:endParaRPr lang="zh-CN" altLang="en-US"/>
          </a:p>
        </p:txBody>
      </p:sp>
    </p:spTree>
    <p:extLst>
      <p:ext uri="{BB962C8B-B14F-4D97-AF65-F5344CB8AC3E}">
        <p14:creationId xmlns:p14="http://schemas.microsoft.com/office/powerpoint/2010/main" val="359345716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75C3BF42-7552-4C40-AADF-689048DE33DF}" type="slidenum">
              <a:rPr lang="zh-CN" altLang="en-US" smtClean="0"/>
              <a:pPr/>
              <a:t>71</a:t>
            </a:fld>
            <a:endParaRPr lang="zh-CN" altLang="en-US"/>
          </a:p>
        </p:txBody>
      </p:sp>
      <p:sp>
        <p:nvSpPr>
          <p:cNvPr id="5" name="Espace réservé du pied de page 4"/>
          <p:cNvSpPr>
            <a:spLocks noGrp="1"/>
          </p:cNvSpPr>
          <p:nvPr>
            <p:ph type="ftr" sz="quarter" idx="11"/>
          </p:nvPr>
        </p:nvSpPr>
        <p:spPr/>
        <p:txBody>
          <a:bodyPr/>
          <a:lstStyle/>
          <a:p>
            <a:endParaRPr lang="zh-CN" altLang="en-US"/>
          </a:p>
        </p:txBody>
      </p:sp>
    </p:spTree>
    <p:extLst>
      <p:ext uri="{BB962C8B-B14F-4D97-AF65-F5344CB8AC3E}">
        <p14:creationId xmlns:p14="http://schemas.microsoft.com/office/powerpoint/2010/main" val="286267705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75C3BF42-7552-4C40-AADF-689048DE33DF}" type="slidenum">
              <a:rPr lang="zh-CN" altLang="en-US" smtClean="0"/>
              <a:pPr/>
              <a:t>72</a:t>
            </a:fld>
            <a:endParaRPr lang="zh-CN" altLang="en-US"/>
          </a:p>
        </p:txBody>
      </p:sp>
      <p:sp>
        <p:nvSpPr>
          <p:cNvPr id="5" name="Espace réservé du pied de page 4"/>
          <p:cNvSpPr>
            <a:spLocks noGrp="1"/>
          </p:cNvSpPr>
          <p:nvPr>
            <p:ph type="ftr" sz="quarter" idx="11"/>
          </p:nvPr>
        </p:nvSpPr>
        <p:spPr/>
        <p:txBody>
          <a:bodyPr/>
          <a:lstStyle/>
          <a:p>
            <a:endParaRPr lang="zh-CN" altLang="en-US"/>
          </a:p>
        </p:txBody>
      </p:sp>
    </p:spTree>
    <p:extLst>
      <p:ext uri="{BB962C8B-B14F-4D97-AF65-F5344CB8AC3E}">
        <p14:creationId xmlns:p14="http://schemas.microsoft.com/office/powerpoint/2010/main" val="4525000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75C3BF42-7552-4C40-AADF-689048DE33DF}" type="slidenum">
              <a:rPr lang="zh-CN" altLang="en-US" smtClean="0"/>
              <a:pPr/>
              <a:t>9</a:t>
            </a:fld>
            <a:endParaRPr lang="zh-CN" altLang="en-US"/>
          </a:p>
        </p:txBody>
      </p:sp>
      <p:sp>
        <p:nvSpPr>
          <p:cNvPr id="5" name="Espace réservé du pied de page 4"/>
          <p:cNvSpPr>
            <a:spLocks noGrp="1"/>
          </p:cNvSpPr>
          <p:nvPr>
            <p:ph type="ftr" sz="quarter" idx="11"/>
          </p:nvPr>
        </p:nvSpPr>
        <p:spPr/>
        <p:txBody>
          <a:bodyPr/>
          <a:lstStyle/>
          <a:p>
            <a:endParaRPr lang="zh-CN" altLang="en-US"/>
          </a:p>
        </p:txBody>
      </p:sp>
    </p:spTree>
    <p:extLst>
      <p:ext uri="{BB962C8B-B14F-4D97-AF65-F5344CB8AC3E}">
        <p14:creationId xmlns:p14="http://schemas.microsoft.com/office/powerpoint/2010/main" val="211759583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75C3BF42-7552-4C40-AADF-689048DE33DF}" type="slidenum">
              <a:rPr lang="zh-CN" altLang="en-US" smtClean="0"/>
              <a:pPr/>
              <a:t>73</a:t>
            </a:fld>
            <a:endParaRPr lang="zh-CN" altLang="en-US"/>
          </a:p>
        </p:txBody>
      </p:sp>
      <p:sp>
        <p:nvSpPr>
          <p:cNvPr id="5" name="Espace réservé du pied de page 4"/>
          <p:cNvSpPr>
            <a:spLocks noGrp="1"/>
          </p:cNvSpPr>
          <p:nvPr>
            <p:ph type="ftr" sz="quarter" idx="11"/>
          </p:nvPr>
        </p:nvSpPr>
        <p:spPr/>
        <p:txBody>
          <a:bodyPr/>
          <a:lstStyle/>
          <a:p>
            <a:endParaRPr lang="zh-CN" altLang="en-US"/>
          </a:p>
        </p:txBody>
      </p:sp>
    </p:spTree>
    <p:extLst>
      <p:ext uri="{BB962C8B-B14F-4D97-AF65-F5344CB8AC3E}">
        <p14:creationId xmlns:p14="http://schemas.microsoft.com/office/powerpoint/2010/main" val="24791263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75C3BF42-7552-4C40-AADF-689048DE33DF}" type="slidenum">
              <a:rPr lang="zh-CN" altLang="en-US" smtClean="0"/>
              <a:pPr/>
              <a:t>74</a:t>
            </a:fld>
            <a:endParaRPr lang="zh-CN" altLang="en-US"/>
          </a:p>
        </p:txBody>
      </p:sp>
      <p:sp>
        <p:nvSpPr>
          <p:cNvPr id="5" name="Espace réservé du pied de page 4"/>
          <p:cNvSpPr>
            <a:spLocks noGrp="1"/>
          </p:cNvSpPr>
          <p:nvPr>
            <p:ph type="ftr" sz="quarter" idx="11"/>
          </p:nvPr>
        </p:nvSpPr>
        <p:spPr/>
        <p:txBody>
          <a:bodyPr/>
          <a:lstStyle/>
          <a:p>
            <a:endParaRPr lang="zh-CN" altLang="en-US"/>
          </a:p>
        </p:txBody>
      </p:sp>
    </p:spTree>
    <p:extLst>
      <p:ext uri="{BB962C8B-B14F-4D97-AF65-F5344CB8AC3E}">
        <p14:creationId xmlns:p14="http://schemas.microsoft.com/office/powerpoint/2010/main" val="317340300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75C3BF42-7552-4C40-AADF-689048DE33DF}" type="slidenum">
              <a:rPr lang="zh-CN" altLang="en-US" smtClean="0"/>
              <a:pPr/>
              <a:t>75</a:t>
            </a:fld>
            <a:endParaRPr lang="zh-CN" altLang="en-US"/>
          </a:p>
        </p:txBody>
      </p:sp>
      <p:sp>
        <p:nvSpPr>
          <p:cNvPr id="5" name="Espace réservé du pied de page 4"/>
          <p:cNvSpPr>
            <a:spLocks noGrp="1"/>
          </p:cNvSpPr>
          <p:nvPr>
            <p:ph type="ftr" sz="quarter" idx="11"/>
          </p:nvPr>
        </p:nvSpPr>
        <p:spPr/>
        <p:txBody>
          <a:bodyPr/>
          <a:lstStyle/>
          <a:p>
            <a:endParaRPr lang="zh-CN" altLang="en-US"/>
          </a:p>
        </p:txBody>
      </p:sp>
    </p:spTree>
    <p:extLst>
      <p:ext uri="{BB962C8B-B14F-4D97-AF65-F5344CB8AC3E}">
        <p14:creationId xmlns:p14="http://schemas.microsoft.com/office/powerpoint/2010/main" val="327436029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75C3BF42-7552-4C40-AADF-689048DE33DF}" type="slidenum">
              <a:rPr lang="zh-CN" altLang="en-US" smtClean="0"/>
              <a:pPr/>
              <a:t>76</a:t>
            </a:fld>
            <a:endParaRPr lang="zh-CN" altLang="en-US"/>
          </a:p>
        </p:txBody>
      </p:sp>
      <p:sp>
        <p:nvSpPr>
          <p:cNvPr id="5" name="Espace réservé du pied de page 4"/>
          <p:cNvSpPr>
            <a:spLocks noGrp="1"/>
          </p:cNvSpPr>
          <p:nvPr>
            <p:ph type="ftr" sz="quarter" idx="11"/>
          </p:nvPr>
        </p:nvSpPr>
        <p:spPr/>
        <p:txBody>
          <a:bodyPr/>
          <a:lstStyle/>
          <a:p>
            <a:endParaRPr lang="zh-CN" altLang="en-US"/>
          </a:p>
        </p:txBody>
      </p:sp>
    </p:spTree>
    <p:extLst>
      <p:ext uri="{BB962C8B-B14F-4D97-AF65-F5344CB8AC3E}">
        <p14:creationId xmlns:p14="http://schemas.microsoft.com/office/powerpoint/2010/main" val="136496769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75C3BF42-7552-4C40-AADF-689048DE33DF}" type="slidenum">
              <a:rPr lang="zh-CN" altLang="en-US" smtClean="0"/>
              <a:pPr/>
              <a:t>77</a:t>
            </a:fld>
            <a:endParaRPr lang="zh-CN" altLang="en-US"/>
          </a:p>
        </p:txBody>
      </p:sp>
      <p:sp>
        <p:nvSpPr>
          <p:cNvPr id="5" name="Espace réservé du pied de page 4"/>
          <p:cNvSpPr>
            <a:spLocks noGrp="1"/>
          </p:cNvSpPr>
          <p:nvPr>
            <p:ph type="ftr" sz="quarter" idx="11"/>
          </p:nvPr>
        </p:nvSpPr>
        <p:spPr/>
        <p:txBody>
          <a:bodyPr/>
          <a:lstStyle/>
          <a:p>
            <a:endParaRPr lang="zh-CN" altLang="en-US"/>
          </a:p>
        </p:txBody>
      </p:sp>
    </p:spTree>
    <p:extLst>
      <p:ext uri="{BB962C8B-B14F-4D97-AF65-F5344CB8AC3E}">
        <p14:creationId xmlns:p14="http://schemas.microsoft.com/office/powerpoint/2010/main" val="43655186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dirty="0"/>
          </a:p>
        </p:txBody>
      </p:sp>
      <p:sp>
        <p:nvSpPr>
          <p:cNvPr id="4" name="Slide Number Placeholder 3"/>
          <p:cNvSpPr>
            <a:spLocks noGrp="1"/>
          </p:cNvSpPr>
          <p:nvPr>
            <p:ph type="sldNum" sz="quarter" idx="10"/>
          </p:nvPr>
        </p:nvSpPr>
        <p:spPr/>
        <p:txBody>
          <a:bodyPr/>
          <a:lstStyle/>
          <a:p>
            <a:fld id="{75C3BF42-7552-4C40-AADF-689048DE33DF}" type="slidenum">
              <a:rPr lang="zh-CN" altLang="en-US" smtClean="0"/>
              <a:pPr/>
              <a:t>78</a:t>
            </a:fld>
            <a:endParaRPr lang="zh-CN" altLang="en-US"/>
          </a:p>
        </p:txBody>
      </p:sp>
      <p:sp>
        <p:nvSpPr>
          <p:cNvPr id="5" name="Espace réservé du pied de page 4"/>
          <p:cNvSpPr>
            <a:spLocks noGrp="1"/>
          </p:cNvSpPr>
          <p:nvPr>
            <p:ph type="ftr" sz="quarter" idx="11"/>
          </p:nvPr>
        </p:nvSpPr>
        <p:spPr/>
        <p:txBody>
          <a:bodyPr/>
          <a:lstStyle/>
          <a:p>
            <a:endParaRPr lang="zh-CN" altLang="en-US"/>
          </a:p>
        </p:txBody>
      </p:sp>
    </p:spTree>
    <p:extLst>
      <p:ext uri="{BB962C8B-B14F-4D97-AF65-F5344CB8AC3E}">
        <p14:creationId xmlns:p14="http://schemas.microsoft.com/office/powerpoint/2010/main" val="245357773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75C3BF42-7552-4C40-AADF-689048DE33DF}" type="slidenum">
              <a:rPr lang="zh-CN" altLang="en-US" smtClean="0"/>
              <a:pPr/>
              <a:t>80</a:t>
            </a:fld>
            <a:endParaRPr lang="zh-CN" altLang="en-US"/>
          </a:p>
        </p:txBody>
      </p:sp>
      <p:sp>
        <p:nvSpPr>
          <p:cNvPr id="5" name="Espace réservé du pied de page 4"/>
          <p:cNvSpPr>
            <a:spLocks noGrp="1"/>
          </p:cNvSpPr>
          <p:nvPr>
            <p:ph type="ftr" sz="quarter" idx="11"/>
          </p:nvPr>
        </p:nvSpPr>
        <p:spPr/>
        <p:txBody>
          <a:bodyPr/>
          <a:lstStyle/>
          <a:p>
            <a:endParaRPr lang="zh-CN" altLang="en-US"/>
          </a:p>
        </p:txBody>
      </p:sp>
    </p:spTree>
    <p:extLst>
      <p:ext uri="{BB962C8B-B14F-4D97-AF65-F5344CB8AC3E}">
        <p14:creationId xmlns:p14="http://schemas.microsoft.com/office/powerpoint/2010/main" val="320318509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75C3BF42-7552-4C40-AADF-689048DE33DF}" type="slidenum">
              <a:rPr lang="zh-CN" altLang="en-US" smtClean="0"/>
              <a:pPr/>
              <a:t>81</a:t>
            </a:fld>
            <a:endParaRPr lang="zh-CN" altLang="en-US"/>
          </a:p>
        </p:txBody>
      </p:sp>
      <p:sp>
        <p:nvSpPr>
          <p:cNvPr id="5" name="Espace réservé du pied de page 4"/>
          <p:cNvSpPr>
            <a:spLocks noGrp="1"/>
          </p:cNvSpPr>
          <p:nvPr>
            <p:ph type="ftr" sz="quarter" idx="11"/>
          </p:nvPr>
        </p:nvSpPr>
        <p:spPr/>
        <p:txBody>
          <a:bodyPr/>
          <a:lstStyle/>
          <a:p>
            <a:endParaRPr lang="zh-CN" altLang="en-US"/>
          </a:p>
        </p:txBody>
      </p:sp>
    </p:spTree>
    <p:extLst>
      <p:ext uri="{BB962C8B-B14F-4D97-AF65-F5344CB8AC3E}">
        <p14:creationId xmlns:p14="http://schemas.microsoft.com/office/powerpoint/2010/main" val="139186708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75C3BF42-7552-4C40-AADF-689048DE33DF}" type="slidenum">
              <a:rPr lang="zh-CN" altLang="en-US" smtClean="0"/>
              <a:pPr/>
              <a:t>82</a:t>
            </a:fld>
            <a:endParaRPr lang="zh-CN" altLang="en-US"/>
          </a:p>
        </p:txBody>
      </p:sp>
      <p:sp>
        <p:nvSpPr>
          <p:cNvPr id="5" name="Espace réservé du pied de page 4"/>
          <p:cNvSpPr>
            <a:spLocks noGrp="1"/>
          </p:cNvSpPr>
          <p:nvPr>
            <p:ph type="ftr" sz="quarter" idx="11"/>
          </p:nvPr>
        </p:nvSpPr>
        <p:spPr/>
        <p:txBody>
          <a:bodyPr/>
          <a:lstStyle/>
          <a:p>
            <a:endParaRPr lang="zh-CN" altLang="en-US"/>
          </a:p>
        </p:txBody>
      </p:sp>
    </p:spTree>
    <p:extLst>
      <p:ext uri="{BB962C8B-B14F-4D97-AF65-F5344CB8AC3E}">
        <p14:creationId xmlns:p14="http://schemas.microsoft.com/office/powerpoint/2010/main" val="129020767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75C3BF42-7552-4C40-AADF-689048DE33DF}" type="slidenum">
              <a:rPr lang="zh-CN" altLang="en-US" smtClean="0"/>
              <a:pPr/>
              <a:t>83</a:t>
            </a:fld>
            <a:endParaRPr lang="zh-CN" altLang="en-US"/>
          </a:p>
        </p:txBody>
      </p:sp>
      <p:sp>
        <p:nvSpPr>
          <p:cNvPr id="5" name="Espace réservé du pied de page 4"/>
          <p:cNvSpPr>
            <a:spLocks noGrp="1"/>
          </p:cNvSpPr>
          <p:nvPr>
            <p:ph type="ftr" sz="quarter" idx="11"/>
          </p:nvPr>
        </p:nvSpPr>
        <p:spPr/>
        <p:txBody>
          <a:bodyPr/>
          <a:lstStyle/>
          <a:p>
            <a:endParaRPr lang="zh-CN" altLang="en-US"/>
          </a:p>
        </p:txBody>
      </p:sp>
    </p:spTree>
    <p:extLst>
      <p:ext uri="{BB962C8B-B14F-4D97-AF65-F5344CB8AC3E}">
        <p14:creationId xmlns:p14="http://schemas.microsoft.com/office/powerpoint/2010/main" val="33297242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75C3BF42-7552-4C40-AADF-689048DE33DF}" type="slidenum">
              <a:rPr lang="zh-CN" altLang="en-US" smtClean="0"/>
              <a:pPr/>
              <a:t>10</a:t>
            </a:fld>
            <a:endParaRPr lang="zh-CN" altLang="en-US"/>
          </a:p>
        </p:txBody>
      </p:sp>
      <p:sp>
        <p:nvSpPr>
          <p:cNvPr id="5" name="Espace réservé du pied de page 4"/>
          <p:cNvSpPr>
            <a:spLocks noGrp="1"/>
          </p:cNvSpPr>
          <p:nvPr>
            <p:ph type="ftr" sz="quarter" idx="11"/>
          </p:nvPr>
        </p:nvSpPr>
        <p:spPr/>
        <p:txBody>
          <a:bodyPr/>
          <a:lstStyle/>
          <a:p>
            <a:endParaRPr lang="zh-CN" altLang="en-US"/>
          </a:p>
        </p:txBody>
      </p:sp>
    </p:spTree>
    <p:extLst>
      <p:ext uri="{BB962C8B-B14F-4D97-AF65-F5344CB8AC3E}">
        <p14:creationId xmlns:p14="http://schemas.microsoft.com/office/powerpoint/2010/main" val="25809177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75C3BF42-7552-4C40-AADF-689048DE33DF}" type="slidenum">
              <a:rPr lang="zh-CN" altLang="en-US" smtClean="0"/>
              <a:pPr/>
              <a:t>84</a:t>
            </a:fld>
            <a:endParaRPr lang="zh-CN" altLang="en-US"/>
          </a:p>
        </p:txBody>
      </p:sp>
      <p:sp>
        <p:nvSpPr>
          <p:cNvPr id="5" name="Espace réservé du pied de page 4"/>
          <p:cNvSpPr>
            <a:spLocks noGrp="1"/>
          </p:cNvSpPr>
          <p:nvPr>
            <p:ph type="ftr" sz="quarter" idx="11"/>
          </p:nvPr>
        </p:nvSpPr>
        <p:spPr/>
        <p:txBody>
          <a:bodyPr/>
          <a:lstStyle/>
          <a:p>
            <a:endParaRPr lang="zh-CN" altLang="en-US"/>
          </a:p>
        </p:txBody>
      </p:sp>
    </p:spTree>
    <p:extLst>
      <p:ext uri="{BB962C8B-B14F-4D97-AF65-F5344CB8AC3E}">
        <p14:creationId xmlns:p14="http://schemas.microsoft.com/office/powerpoint/2010/main" val="115256426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75C3BF42-7552-4C40-AADF-689048DE33DF}" type="slidenum">
              <a:rPr lang="zh-CN" altLang="en-US" smtClean="0"/>
              <a:pPr/>
              <a:t>85</a:t>
            </a:fld>
            <a:endParaRPr lang="zh-CN" altLang="en-US"/>
          </a:p>
        </p:txBody>
      </p:sp>
      <p:sp>
        <p:nvSpPr>
          <p:cNvPr id="5" name="Espace réservé du pied de page 4"/>
          <p:cNvSpPr>
            <a:spLocks noGrp="1"/>
          </p:cNvSpPr>
          <p:nvPr>
            <p:ph type="ftr" sz="quarter" idx="11"/>
          </p:nvPr>
        </p:nvSpPr>
        <p:spPr/>
        <p:txBody>
          <a:bodyPr/>
          <a:lstStyle/>
          <a:p>
            <a:endParaRPr lang="zh-CN" altLang="en-US"/>
          </a:p>
        </p:txBody>
      </p:sp>
    </p:spTree>
    <p:extLst>
      <p:ext uri="{BB962C8B-B14F-4D97-AF65-F5344CB8AC3E}">
        <p14:creationId xmlns:p14="http://schemas.microsoft.com/office/powerpoint/2010/main" val="184337676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75C3BF42-7552-4C40-AADF-689048DE33DF}" type="slidenum">
              <a:rPr lang="zh-CN" altLang="en-US" smtClean="0"/>
              <a:pPr/>
              <a:t>86</a:t>
            </a:fld>
            <a:endParaRPr lang="zh-CN" altLang="en-US"/>
          </a:p>
        </p:txBody>
      </p:sp>
      <p:sp>
        <p:nvSpPr>
          <p:cNvPr id="5" name="Espace réservé du pied de page 4"/>
          <p:cNvSpPr>
            <a:spLocks noGrp="1"/>
          </p:cNvSpPr>
          <p:nvPr>
            <p:ph type="ftr" sz="quarter" idx="11"/>
          </p:nvPr>
        </p:nvSpPr>
        <p:spPr/>
        <p:txBody>
          <a:bodyPr/>
          <a:lstStyle/>
          <a:p>
            <a:endParaRPr lang="zh-CN" altLang="en-US"/>
          </a:p>
        </p:txBody>
      </p:sp>
    </p:spTree>
    <p:extLst>
      <p:ext uri="{BB962C8B-B14F-4D97-AF65-F5344CB8AC3E}">
        <p14:creationId xmlns:p14="http://schemas.microsoft.com/office/powerpoint/2010/main" val="311225736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75C3BF42-7552-4C40-AADF-689048DE33DF}" type="slidenum">
              <a:rPr lang="zh-CN" altLang="en-US" smtClean="0"/>
              <a:pPr/>
              <a:t>89</a:t>
            </a:fld>
            <a:endParaRPr lang="zh-CN" altLang="en-US"/>
          </a:p>
        </p:txBody>
      </p:sp>
      <p:sp>
        <p:nvSpPr>
          <p:cNvPr id="5" name="Espace réservé du pied de page 4"/>
          <p:cNvSpPr>
            <a:spLocks noGrp="1"/>
          </p:cNvSpPr>
          <p:nvPr>
            <p:ph type="ftr" sz="quarter" idx="11"/>
          </p:nvPr>
        </p:nvSpPr>
        <p:spPr/>
        <p:txBody>
          <a:bodyPr/>
          <a:lstStyle/>
          <a:p>
            <a:endParaRPr lang="zh-CN" altLang="en-US"/>
          </a:p>
        </p:txBody>
      </p:sp>
    </p:spTree>
    <p:extLst>
      <p:ext uri="{BB962C8B-B14F-4D97-AF65-F5344CB8AC3E}">
        <p14:creationId xmlns:p14="http://schemas.microsoft.com/office/powerpoint/2010/main" val="414326914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75C3BF42-7552-4C40-AADF-689048DE33DF}" type="slidenum">
              <a:rPr lang="zh-CN" altLang="en-US" smtClean="0"/>
              <a:pPr/>
              <a:t>90</a:t>
            </a:fld>
            <a:endParaRPr lang="zh-CN" altLang="en-US"/>
          </a:p>
        </p:txBody>
      </p:sp>
      <p:sp>
        <p:nvSpPr>
          <p:cNvPr id="5" name="Espace réservé du pied de page 4"/>
          <p:cNvSpPr>
            <a:spLocks noGrp="1"/>
          </p:cNvSpPr>
          <p:nvPr>
            <p:ph type="ftr" sz="quarter" idx="11"/>
          </p:nvPr>
        </p:nvSpPr>
        <p:spPr/>
        <p:txBody>
          <a:bodyPr/>
          <a:lstStyle/>
          <a:p>
            <a:endParaRPr lang="zh-CN" altLang="en-US"/>
          </a:p>
        </p:txBody>
      </p:sp>
    </p:spTree>
    <p:extLst>
      <p:ext uri="{BB962C8B-B14F-4D97-AF65-F5344CB8AC3E}">
        <p14:creationId xmlns:p14="http://schemas.microsoft.com/office/powerpoint/2010/main" val="207361144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75C3BF42-7552-4C40-AADF-689048DE33DF}" type="slidenum">
              <a:rPr lang="zh-CN" altLang="en-US" smtClean="0"/>
              <a:pPr/>
              <a:t>91</a:t>
            </a:fld>
            <a:endParaRPr lang="zh-CN" altLang="en-US"/>
          </a:p>
        </p:txBody>
      </p:sp>
      <p:sp>
        <p:nvSpPr>
          <p:cNvPr id="5" name="Espace réservé du pied de page 4"/>
          <p:cNvSpPr>
            <a:spLocks noGrp="1"/>
          </p:cNvSpPr>
          <p:nvPr>
            <p:ph type="ftr" sz="quarter" idx="11"/>
          </p:nvPr>
        </p:nvSpPr>
        <p:spPr/>
        <p:txBody>
          <a:bodyPr/>
          <a:lstStyle/>
          <a:p>
            <a:endParaRPr lang="zh-CN" altLang="en-US"/>
          </a:p>
        </p:txBody>
      </p:sp>
    </p:spTree>
    <p:extLst>
      <p:ext uri="{BB962C8B-B14F-4D97-AF65-F5344CB8AC3E}">
        <p14:creationId xmlns:p14="http://schemas.microsoft.com/office/powerpoint/2010/main" val="163618903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75C3BF42-7552-4C40-AADF-689048DE33DF}" type="slidenum">
              <a:rPr lang="zh-CN" altLang="en-US" smtClean="0"/>
              <a:pPr/>
              <a:t>96</a:t>
            </a:fld>
            <a:endParaRPr lang="zh-CN" altLang="en-US"/>
          </a:p>
        </p:txBody>
      </p:sp>
      <p:sp>
        <p:nvSpPr>
          <p:cNvPr id="5" name="Espace réservé du pied de page 4"/>
          <p:cNvSpPr>
            <a:spLocks noGrp="1"/>
          </p:cNvSpPr>
          <p:nvPr>
            <p:ph type="ftr" sz="quarter" idx="11"/>
          </p:nvPr>
        </p:nvSpPr>
        <p:spPr/>
        <p:txBody>
          <a:bodyPr/>
          <a:lstStyle/>
          <a:p>
            <a:endParaRPr lang="zh-CN" altLang="en-US"/>
          </a:p>
        </p:txBody>
      </p:sp>
    </p:spTree>
    <p:extLst>
      <p:ext uri="{BB962C8B-B14F-4D97-AF65-F5344CB8AC3E}">
        <p14:creationId xmlns:p14="http://schemas.microsoft.com/office/powerpoint/2010/main" val="209138409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75C3BF42-7552-4C40-AADF-689048DE33DF}" type="slidenum">
              <a:rPr lang="zh-CN" altLang="en-US" smtClean="0"/>
              <a:pPr/>
              <a:t>97</a:t>
            </a:fld>
            <a:endParaRPr lang="zh-CN" altLang="en-US"/>
          </a:p>
        </p:txBody>
      </p:sp>
      <p:sp>
        <p:nvSpPr>
          <p:cNvPr id="5" name="Espace réservé du pied de page 4"/>
          <p:cNvSpPr>
            <a:spLocks noGrp="1"/>
          </p:cNvSpPr>
          <p:nvPr>
            <p:ph type="ftr" sz="quarter" idx="11"/>
          </p:nvPr>
        </p:nvSpPr>
        <p:spPr/>
        <p:txBody>
          <a:bodyPr/>
          <a:lstStyle/>
          <a:p>
            <a:endParaRPr lang="zh-CN" altLang="en-US"/>
          </a:p>
        </p:txBody>
      </p:sp>
    </p:spTree>
    <p:extLst>
      <p:ext uri="{BB962C8B-B14F-4D97-AF65-F5344CB8AC3E}">
        <p14:creationId xmlns:p14="http://schemas.microsoft.com/office/powerpoint/2010/main" val="164758792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75C3BF42-7552-4C40-AADF-689048DE33DF}" type="slidenum">
              <a:rPr lang="zh-CN" altLang="en-US" smtClean="0"/>
              <a:pPr/>
              <a:t>98</a:t>
            </a:fld>
            <a:endParaRPr lang="zh-CN" altLang="en-US"/>
          </a:p>
        </p:txBody>
      </p:sp>
      <p:sp>
        <p:nvSpPr>
          <p:cNvPr id="5" name="Espace réservé du pied de page 4"/>
          <p:cNvSpPr>
            <a:spLocks noGrp="1"/>
          </p:cNvSpPr>
          <p:nvPr>
            <p:ph type="ftr" sz="quarter" idx="11"/>
          </p:nvPr>
        </p:nvSpPr>
        <p:spPr/>
        <p:txBody>
          <a:bodyPr/>
          <a:lstStyle/>
          <a:p>
            <a:endParaRPr lang="zh-CN" altLang="en-US"/>
          </a:p>
        </p:txBody>
      </p:sp>
    </p:spTree>
    <p:extLst>
      <p:ext uri="{BB962C8B-B14F-4D97-AF65-F5344CB8AC3E}">
        <p14:creationId xmlns:p14="http://schemas.microsoft.com/office/powerpoint/2010/main" val="4497391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75C3BF42-7552-4C40-AADF-689048DE33DF}" type="slidenum">
              <a:rPr lang="zh-CN" altLang="en-US" smtClean="0"/>
              <a:pPr/>
              <a:t>99</a:t>
            </a:fld>
            <a:endParaRPr lang="zh-CN" altLang="en-US"/>
          </a:p>
        </p:txBody>
      </p:sp>
      <p:sp>
        <p:nvSpPr>
          <p:cNvPr id="5" name="Espace réservé du pied de page 4"/>
          <p:cNvSpPr>
            <a:spLocks noGrp="1"/>
          </p:cNvSpPr>
          <p:nvPr>
            <p:ph type="ftr" sz="quarter" idx="11"/>
          </p:nvPr>
        </p:nvSpPr>
        <p:spPr/>
        <p:txBody>
          <a:bodyPr/>
          <a:lstStyle/>
          <a:p>
            <a:endParaRPr lang="zh-CN" altLang="en-US"/>
          </a:p>
        </p:txBody>
      </p:sp>
    </p:spTree>
    <p:extLst>
      <p:ext uri="{BB962C8B-B14F-4D97-AF65-F5344CB8AC3E}">
        <p14:creationId xmlns:p14="http://schemas.microsoft.com/office/powerpoint/2010/main" val="21303486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75C3BF42-7552-4C40-AADF-689048DE33DF}" type="slidenum">
              <a:rPr lang="zh-CN" altLang="en-US" smtClean="0"/>
              <a:pPr/>
              <a:t>11</a:t>
            </a:fld>
            <a:endParaRPr lang="zh-CN" altLang="en-US"/>
          </a:p>
        </p:txBody>
      </p:sp>
      <p:sp>
        <p:nvSpPr>
          <p:cNvPr id="5" name="Espace réservé du pied de page 4"/>
          <p:cNvSpPr>
            <a:spLocks noGrp="1"/>
          </p:cNvSpPr>
          <p:nvPr>
            <p:ph type="ftr" sz="quarter" idx="11"/>
          </p:nvPr>
        </p:nvSpPr>
        <p:spPr/>
        <p:txBody>
          <a:bodyPr/>
          <a:lstStyle/>
          <a:p>
            <a:endParaRPr lang="zh-CN" altLang="en-US"/>
          </a:p>
        </p:txBody>
      </p:sp>
    </p:spTree>
    <p:extLst>
      <p:ext uri="{BB962C8B-B14F-4D97-AF65-F5344CB8AC3E}">
        <p14:creationId xmlns:p14="http://schemas.microsoft.com/office/powerpoint/2010/main" val="133664884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75C3BF42-7552-4C40-AADF-689048DE33DF}" type="slidenum">
              <a:rPr lang="zh-CN" altLang="en-US" smtClean="0"/>
              <a:pPr/>
              <a:t>100</a:t>
            </a:fld>
            <a:endParaRPr lang="zh-CN" altLang="en-US"/>
          </a:p>
        </p:txBody>
      </p:sp>
      <p:sp>
        <p:nvSpPr>
          <p:cNvPr id="5" name="Espace réservé du pied de page 4"/>
          <p:cNvSpPr>
            <a:spLocks noGrp="1"/>
          </p:cNvSpPr>
          <p:nvPr>
            <p:ph type="ftr" sz="quarter" idx="11"/>
          </p:nvPr>
        </p:nvSpPr>
        <p:spPr/>
        <p:txBody>
          <a:bodyPr/>
          <a:lstStyle/>
          <a:p>
            <a:endParaRPr lang="zh-CN" altLang="en-US"/>
          </a:p>
        </p:txBody>
      </p:sp>
    </p:spTree>
    <p:extLst>
      <p:ext uri="{BB962C8B-B14F-4D97-AF65-F5344CB8AC3E}">
        <p14:creationId xmlns:p14="http://schemas.microsoft.com/office/powerpoint/2010/main" val="126831848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75C3BF42-7552-4C40-AADF-689048DE33DF}" type="slidenum">
              <a:rPr lang="zh-CN" altLang="en-US" smtClean="0"/>
              <a:pPr/>
              <a:t>101</a:t>
            </a:fld>
            <a:endParaRPr lang="zh-CN" altLang="en-US"/>
          </a:p>
        </p:txBody>
      </p:sp>
      <p:sp>
        <p:nvSpPr>
          <p:cNvPr id="5" name="Espace réservé du pied de page 4"/>
          <p:cNvSpPr>
            <a:spLocks noGrp="1"/>
          </p:cNvSpPr>
          <p:nvPr>
            <p:ph type="ftr" sz="quarter" idx="11"/>
          </p:nvPr>
        </p:nvSpPr>
        <p:spPr/>
        <p:txBody>
          <a:bodyPr/>
          <a:lstStyle/>
          <a:p>
            <a:endParaRPr lang="zh-CN" altLang="en-US"/>
          </a:p>
        </p:txBody>
      </p:sp>
    </p:spTree>
    <p:extLst>
      <p:ext uri="{BB962C8B-B14F-4D97-AF65-F5344CB8AC3E}">
        <p14:creationId xmlns:p14="http://schemas.microsoft.com/office/powerpoint/2010/main" val="19897014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75C3BF42-7552-4C40-AADF-689048DE33DF}" type="slidenum">
              <a:rPr lang="zh-CN" altLang="en-US" smtClean="0"/>
              <a:pPr/>
              <a:t>102</a:t>
            </a:fld>
            <a:endParaRPr lang="zh-CN" altLang="en-US"/>
          </a:p>
        </p:txBody>
      </p:sp>
      <p:sp>
        <p:nvSpPr>
          <p:cNvPr id="5" name="Espace réservé du pied de page 4"/>
          <p:cNvSpPr>
            <a:spLocks noGrp="1"/>
          </p:cNvSpPr>
          <p:nvPr>
            <p:ph type="ftr" sz="quarter" idx="11"/>
          </p:nvPr>
        </p:nvSpPr>
        <p:spPr/>
        <p:txBody>
          <a:bodyPr/>
          <a:lstStyle/>
          <a:p>
            <a:endParaRPr lang="zh-CN" altLang="en-US"/>
          </a:p>
        </p:txBody>
      </p:sp>
    </p:spTree>
    <p:extLst>
      <p:ext uri="{BB962C8B-B14F-4D97-AF65-F5344CB8AC3E}">
        <p14:creationId xmlns:p14="http://schemas.microsoft.com/office/powerpoint/2010/main" val="211564504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75C3BF42-7552-4C40-AADF-689048DE33DF}" type="slidenum">
              <a:rPr lang="zh-CN" altLang="en-US" smtClean="0"/>
              <a:pPr/>
              <a:t>103</a:t>
            </a:fld>
            <a:endParaRPr lang="zh-CN" altLang="en-US"/>
          </a:p>
        </p:txBody>
      </p:sp>
      <p:sp>
        <p:nvSpPr>
          <p:cNvPr id="5" name="Espace réservé du pied de page 4"/>
          <p:cNvSpPr>
            <a:spLocks noGrp="1"/>
          </p:cNvSpPr>
          <p:nvPr>
            <p:ph type="ftr" sz="quarter" idx="11"/>
          </p:nvPr>
        </p:nvSpPr>
        <p:spPr/>
        <p:txBody>
          <a:bodyPr/>
          <a:lstStyle/>
          <a:p>
            <a:endParaRPr lang="zh-CN" altLang="en-US"/>
          </a:p>
        </p:txBody>
      </p:sp>
    </p:spTree>
    <p:extLst>
      <p:ext uri="{BB962C8B-B14F-4D97-AF65-F5344CB8AC3E}">
        <p14:creationId xmlns:p14="http://schemas.microsoft.com/office/powerpoint/2010/main" val="148165179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75C3BF42-7552-4C40-AADF-689048DE33DF}" type="slidenum">
              <a:rPr lang="zh-CN" altLang="en-US" smtClean="0"/>
              <a:pPr/>
              <a:t>104</a:t>
            </a:fld>
            <a:endParaRPr lang="zh-CN" altLang="en-US"/>
          </a:p>
        </p:txBody>
      </p:sp>
      <p:sp>
        <p:nvSpPr>
          <p:cNvPr id="5" name="Espace réservé du pied de page 4"/>
          <p:cNvSpPr>
            <a:spLocks noGrp="1"/>
          </p:cNvSpPr>
          <p:nvPr>
            <p:ph type="ftr" sz="quarter" idx="11"/>
          </p:nvPr>
        </p:nvSpPr>
        <p:spPr/>
        <p:txBody>
          <a:bodyPr/>
          <a:lstStyle/>
          <a:p>
            <a:endParaRPr lang="zh-CN" altLang="en-US"/>
          </a:p>
        </p:txBody>
      </p:sp>
    </p:spTree>
    <p:extLst>
      <p:ext uri="{BB962C8B-B14F-4D97-AF65-F5344CB8AC3E}">
        <p14:creationId xmlns:p14="http://schemas.microsoft.com/office/powerpoint/2010/main" val="2999859168"/>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75C3BF42-7552-4C40-AADF-689048DE33DF}" type="slidenum">
              <a:rPr lang="zh-CN" altLang="en-US" smtClean="0"/>
              <a:pPr/>
              <a:t>105</a:t>
            </a:fld>
            <a:endParaRPr lang="zh-CN" altLang="en-US"/>
          </a:p>
        </p:txBody>
      </p:sp>
      <p:sp>
        <p:nvSpPr>
          <p:cNvPr id="5" name="Espace réservé du pied de page 4"/>
          <p:cNvSpPr>
            <a:spLocks noGrp="1"/>
          </p:cNvSpPr>
          <p:nvPr>
            <p:ph type="ftr" sz="quarter" idx="11"/>
          </p:nvPr>
        </p:nvSpPr>
        <p:spPr/>
        <p:txBody>
          <a:bodyPr/>
          <a:lstStyle/>
          <a:p>
            <a:endParaRPr lang="zh-CN" altLang="en-US"/>
          </a:p>
        </p:txBody>
      </p:sp>
    </p:spTree>
    <p:extLst>
      <p:ext uri="{BB962C8B-B14F-4D97-AF65-F5344CB8AC3E}">
        <p14:creationId xmlns:p14="http://schemas.microsoft.com/office/powerpoint/2010/main" val="423888066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75C3BF42-7552-4C40-AADF-689048DE33DF}" type="slidenum">
              <a:rPr lang="zh-CN" altLang="en-US" smtClean="0"/>
              <a:pPr/>
              <a:t>106</a:t>
            </a:fld>
            <a:endParaRPr lang="zh-CN" altLang="en-US"/>
          </a:p>
        </p:txBody>
      </p:sp>
      <p:sp>
        <p:nvSpPr>
          <p:cNvPr id="5" name="Espace réservé du pied de page 4"/>
          <p:cNvSpPr>
            <a:spLocks noGrp="1"/>
          </p:cNvSpPr>
          <p:nvPr>
            <p:ph type="ftr" sz="quarter" idx="11"/>
          </p:nvPr>
        </p:nvSpPr>
        <p:spPr/>
        <p:txBody>
          <a:bodyPr/>
          <a:lstStyle/>
          <a:p>
            <a:endParaRPr lang="zh-CN" altLang="en-US"/>
          </a:p>
        </p:txBody>
      </p:sp>
    </p:spTree>
    <p:extLst>
      <p:ext uri="{BB962C8B-B14F-4D97-AF65-F5344CB8AC3E}">
        <p14:creationId xmlns:p14="http://schemas.microsoft.com/office/powerpoint/2010/main" val="275613958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75C3BF42-7552-4C40-AADF-689048DE33DF}" type="slidenum">
              <a:rPr lang="zh-CN" altLang="en-US" smtClean="0"/>
              <a:pPr/>
              <a:t>107</a:t>
            </a:fld>
            <a:endParaRPr lang="zh-CN" altLang="en-US"/>
          </a:p>
        </p:txBody>
      </p:sp>
      <p:sp>
        <p:nvSpPr>
          <p:cNvPr id="5" name="Espace réservé du pied de page 4"/>
          <p:cNvSpPr>
            <a:spLocks noGrp="1"/>
          </p:cNvSpPr>
          <p:nvPr>
            <p:ph type="ftr" sz="quarter" idx="11"/>
          </p:nvPr>
        </p:nvSpPr>
        <p:spPr/>
        <p:txBody>
          <a:bodyPr/>
          <a:lstStyle/>
          <a:p>
            <a:endParaRPr lang="zh-CN" altLang="en-US"/>
          </a:p>
        </p:txBody>
      </p:sp>
    </p:spTree>
    <p:extLst>
      <p:ext uri="{BB962C8B-B14F-4D97-AF65-F5344CB8AC3E}">
        <p14:creationId xmlns:p14="http://schemas.microsoft.com/office/powerpoint/2010/main" val="3611107615"/>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75C3BF42-7552-4C40-AADF-689048DE33DF}" type="slidenum">
              <a:rPr lang="zh-CN" altLang="en-US" smtClean="0"/>
              <a:pPr/>
              <a:t>111</a:t>
            </a:fld>
            <a:endParaRPr lang="zh-CN" altLang="en-US"/>
          </a:p>
        </p:txBody>
      </p:sp>
      <p:sp>
        <p:nvSpPr>
          <p:cNvPr id="5" name="Espace réservé du pied de page 4"/>
          <p:cNvSpPr>
            <a:spLocks noGrp="1"/>
          </p:cNvSpPr>
          <p:nvPr>
            <p:ph type="ftr" sz="quarter" idx="11"/>
          </p:nvPr>
        </p:nvSpPr>
        <p:spPr/>
        <p:txBody>
          <a:bodyPr/>
          <a:lstStyle/>
          <a:p>
            <a:endParaRPr lang="zh-CN" altLang="en-US"/>
          </a:p>
        </p:txBody>
      </p:sp>
    </p:spTree>
    <p:extLst>
      <p:ext uri="{BB962C8B-B14F-4D97-AF65-F5344CB8AC3E}">
        <p14:creationId xmlns:p14="http://schemas.microsoft.com/office/powerpoint/2010/main" val="3183882037"/>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75C3BF42-7552-4C40-AADF-689048DE33DF}" type="slidenum">
              <a:rPr lang="zh-CN" altLang="en-US" smtClean="0"/>
              <a:pPr/>
              <a:t>112</a:t>
            </a:fld>
            <a:endParaRPr lang="zh-CN" altLang="en-US"/>
          </a:p>
        </p:txBody>
      </p:sp>
      <p:sp>
        <p:nvSpPr>
          <p:cNvPr id="5" name="Espace réservé du pied de page 4"/>
          <p:cNvSpPr>
            <a:spLocks noGrp="1"/>
          </p:cNvSpPr>
          <p:nvPr>
            <p:ph type="ftr" sz="quarter" idx="11"/>
          </p:nvPr>
        </p:nvSpPr>
        <p:spPr/>
        <p:txBody>
          <a:bodyPr/>
          <a:lstStyle/>
          <a:p>
            <a:endParaRPr lang="zh-CN" altLang="en-US"/>
          </a:p>
        </p:txBody>
      </p:sp>
    </p:spTree>
    <p:extLst>
      <p:ext uri="{BB962C8B-B14F-4D97-AF65-F5344CB8AC3E}">
        <p14:creationId xmlns:p14="http://schemas.microsoft.com/office/powerpoint/2010/main" val="26911316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75C3BF42-7552-4C40-AADF-689048DE33DF}" type="slidenum">
              <a:rPr lang="zh-CN" altLang="en-US" smtClean="0"/>
              <a:pPr/>
              <a:t>12</a:t>
            </a:fld>
            <a:endParaRPr lang="zh-CN" altLang="en-US"/>
          </a:p>
        </p:txBody>
      </p:sp>
      <p:sp>
        <p:nvSpPr>
          <p:cNvPr id="5" name="Espace réservé du pied de page 4"/>
          <p:cNvSpPr>
            <a:spLocks noGrp="1"/>
          </p:cNvSpPr>
          <p:nvPr>
            <p:ph type="ftr" sz="quarter" idx="11"/>
          </p:nvPr>
        </p:nvSpPr>
        <p:spPr/>
        <p:txBody>
          <a:bodyPr/>
          <a:lstStyle/>
          <a:p>
            <a:endParaRPr lang="zh-CN" altLang="en-US"/>
          </a:p>
        </p:txBody>
      </p:sp>
    </p:spTree>
    <p:extLst>
      <p:ext uri="{BB962C8B-B14F-4D97-AF65-F5344CB8AC3E}">
        <p14:creationId xmlns:p14="http://schemas.microsoft.com/office/powerpoint/2010/main" val="380281877"/>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75C3BF42-7552-4C40-AADF-689048DE33DF}" type="slidenum">
              <a:rPr lang="zh-CN" altLang="en-US" smtClean="0"/>
              <a:pPr/>
              <a:t>113</a:t>
            </a:fld>
            <a:endParaRPr lang="zh-CN" altLang="en-US"/>
          </a:p>
        </p:txBody>
      </p:sp>
      <p:sp>
        <p:nvSpPr>
          <p:cNvPr id="5" name="Espace réservé du pied de page 4"/>
          <p:cNvSpPr>
            <a:spLocks noGrp="1"/>
          </p:cNvSpPr>
          <p:nvPr>
            <p:ph type="ftr" sz="quarter" idx="11"/>
          </p:nvPr>
        </p:nvSpPr>
        <p:spPr/>
        <p:txBody>
          <a:bodyPr/>
          <a:lstStyle/>
          <a:p>
            <a:endParaRPr lang="zh-CN" altLang="en-US"/>
          </a:p>
        </p:txBody>
      </p:sp>
    </p:spTree>
    <p:extLst>
      <p:ext uri="{BB962C8B-B14F-4D97-AF65-F5344CB8AC3E}">
        <p14:creationId xmlns:p14="http://schemas.microsoft.com/office/powerpoint/2010/main" val="14692351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75C3BF42-7552-4C40-AADF-689048DE33DF}" type="slidenum">
              <a:rPr lang="zh-CN" altLang="en-US" smtClean="0"/>
              <a:pPr/>
              <a:t>13</a:t>
            </a:fld>
            <a:endParaRPr lang="zh-CN" altLang="en-US"/>
          </a:p>
        </p:txBody>
      </p:sp>
      <p:sp>
        <p:nvSpPr>
          <p:cNvPr id="5" name="Espace réservé du pied de page 4"/>
          <p:cNvSpPr>
            <a:spLocks noGrp="1"/>
          </p:cNvSpPr>
          <p:nvPr>
            <p:ph type="ftr" sz="quarter" idx="11"/>
          </p:nvPr>
        </p:nvSpPr>
        <p:spPr/>
        <p:txBody>
          <a:bodyPr/>
          <a:lstStyle/>
          <a:p>
            <a:endParaRPr lang="zh-CN" altLang="en-US"/>
          </a:p>
        </p:txBody>
      </p:sp>
    </p:spTree>
    <p:extLst>
      <p:ext uri="{BB962C8B-B14F-4D97-AF65-F5344CB8AC3E}">
        <p14:creationId xmlns:p14="http://schemas.microsoft.com/office/powerpoint/2010/main" val="23381690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Modifiez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11DE4CDF-7627-4024-B730-69F95FE6090F}" type="datetimeFigureOut">
              <a:rPr lang="fr-FR" smtClean="0"/>
              <a:t>12/10/2020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A732A27-FC3C-4D4A-81FF-557F632FE123}" type="slidenum">
              <a:rPr lang="fr-FR" smtClean="0"/>
              <a:t>‹N°›</a:t>
            </a:fld>
            <a:endParaRPr lang="fr-FR"/>
          </a:p>
        </p:txBody>
      </p:sp>
    </p:spTree>
    <p:extLst>
      <p:ext uri="{BB962C8B-B14F-4D97-AF65-F5344CB8AC3E}">
        <p14:creationId xmlns:p14="http://schemas.microsoft.com/office/powerpoint/2010/main" val="35693102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11DE4CDF-7627-4024-B730-69F95FE6090F}" type="datetimeFigureOut">
              <a:rPr lang="fr-FR" smtClean="0"/>
              <a:t>12/10/2020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A732A27-FC3C-4D4A-81FF-557F632FE123}" type="slidenum">
              <a:rPr lang="fr-FR" smtClean="0"/>
              <a:t>‹N°›</a:t>
            </a:fld>
            <a:endParaRPr lang="fr-FR"/>
          </a:p>
        </p:txBody>
      </p:sp>
    </p:spTree>
    <p:extLst>
      <p:ext uri="{BB962C8B-B14F-4D97-AF65-F5344CB8AC3E}">
        <p14:creationId xmlns:p14="http://schemas.microsoft.com/office/powerpoint/2010/main" val="31589956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11DE4CDF-7627-4024-B730-69F95FE6090F}" type="datetimeFigureOut">
              <a:rPr lang="fr-FR" smtClean="0"/>
              <a:t>12/10/2020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A732A27-FC3C-4D4A-81FF-557F632FE123}" type="slidenum">
              <a:rPr lang="fr-FR" smtClean="0"/>
              <a:t>‹N°›</a:t>
            </a:fld>
            <a:endParaRPr lang="fr-FR"/>
          </a:p>
        </p:txBody>
      </p:sp>
    </p:spTree>
    <p:extLst>
      <p:ext uri="{BB962C8B-B14F-4D97-AF65-F5344CB8AC3E}">
        <p14:creationId xmlns:p14="http://schemas.microsoft.com/office/powerpoint/2010/main" val="20918197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529103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11DE4CDF-7627-4024-B730-69F95FE6090F}" type="datetimeFigureOut">
              <a:rPr lang="fr-FR" smtClean="0"/>
              <a:t>12/10/2020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A732A27-FC3C-4D4A-81FF-557F632FE123}" type="slidenum">
              <a:rPr lang="fr-FR" smtClean="0"/>
              <a:t>‹N°›</a:t>
            </a:fld>
            <a:endParaRPr lang="fr-FR"/>
          </a:p>
        </p:txBody>
      </p:sp>
    </p:spTree>
    <p:extLst>
      <p:ext uri="{BB962C8B-B14F-4D97-AF65-F5344CB8AC3E}">
        <p14:creationId xmlns:p14="http://schemas.microsoft.com/office/powerpoint/2010/main" val="36860317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11DE4CDF-7627-4024-B730-69F95FE6090F}" type="datetimeFigureOut">
              <a:rPr lang="fr-FR" smtClean="0"/>
              <a:t>12/10/2020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A732A27-FC3C-4D4A-81FF-557F632FE123}" type="slidenum">
              <a:rPr lang="fr-FR" smtClean="0"/>
              <a:t>‹N°›</a:t>
            </a:fld>
            <a:endParaRPr lang="fr-FR"/>
          </a:p>
        </p:txBody>
      </p:sp>
    </p:spTree>
    <p:extLst>
      <p:ext uri="{BB962C8B-B14F-4D97-AF65-F5344CB8AC3E}">
        <p14:creationId xmlns:p14="http://schemas.microsoft.com/office/powerpoint/2010/main" val="14027695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11DE4CDF-7627-4024-B730-69F95FE6090F}" type="datetimeFigureOut">
              <a:rPr lang="fr-FR" smtClean="0"/>
              <a:t>12/10/2020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A732A27-FC3C-4D4A-81FF-557F632FE123}" type="slidenum">
              <a:rPr lang="fr-FR" smtClean="0"/>
              <a:t>‹N°›</a:t>
            </a:fld>
            <a:endParaRPr lang="fr-FR"/>
          </a:p>
        </p:txBody>
      </p:sp>
    </p:spTree>
    <p:extLst>
      <p:ext uri="{BB962C8B-B14F-4D97-AF65-F5344CB8AC3E}">
        <p14:creationId xmlns:p14="http://schemas.microsoft.com/office/powerpoint/2010/main" val="35572845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11DE4CDF-7627-4024-B730-69F95FE6090F}" type="datetimeFigureOut">
              <a:rPr lang="fr-FR" smtClean="0"/>
              <a:t>12/10/2020</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CA732A27-FC3C-4D4A-81FF-557F632FE123}" type="slidenum">
              <a:rPr lang="fr-FR" smtClean="0"/>
              <a:t>‹N°›</a:t>
            </a:fld>
            <a:endParaRPr lang="fr-FR"/>
          </a:p>
        </p:txBody>
      </p:sp>
    </p:spTree>
    <p:extLst>
      <p:ext uri="{BB962C8B-B14F-4D97-AF65-F5344CB8AC3E}">
        <p14:creationId xmlns:p14="http://schemas.microsoft.com/office/powerpoint/2010/main" val="6772628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11DE4CDF-7627-4024-B730-69F95FE6090F}" type="datetimeFigureOut">
              <a:rPr lang="fr-FR" smtClean="0"/>
              <a:t>12/10/2020</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CA732A27-FC3C-4D4A-81FF-557F632FE123}" type="slidenum">
              <a:rPr lang="fr-FR" smtClean="0"/>
              <a:t>‹N°›</a:t>
            </a:fld>
            <a:endParaRPr lang="fr-FR"/>
          </a:p>
        </p:txBody>
      </p:sp>
    </p:spTree>
    <p:extLst>
      <p:ext uri="{BB962C8B-B14F-4D97-AF65-F5344CB8AC3E}">
        <p14:creationId xmlns:p14="http://schemas.microsoft.com/office/powerpoint/2010/main" val="26297490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11DE4CDF-7627-4024-B730-69F95FE6090F}" type="datetimeFigureOut">
              <a:rPr lang="fr-FR" smtClean="0"/>
              <a:t>12/10/2020</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CA732A27-FC3C-4D4A-81FF-557F632FE123}" type="slidenum">
              <a:rPr lang="fr-FR" smtClean="0"/>
              <a:t>‹N°›</a:t>
            </a:fld>
            <a:endParaRPr lang="fr-FR"/>
          </a:p>
        </p:txBody>
      </p:sp>
    </p:spTree>
    <p:extLst>
      <p:ext uri="{BB962C8B-B14F-4D97-AF65-F5344CB8AC3E}">
        <p14:creationId xmlns:p14="http://schemas.microsoft.com/office/powerpoint/2010/main" val="24102068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11DE4CDF-7627-4024-B730-69F95FE6090F}" type="datetimeFigureOut">
              <a:rPr lang="fr-FR" smtClean="0"/>
              <a:t>12/10/2020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A732A27-FC3C-4D4A-81FF-557F632FE123}" type="slidenum">
              <a:rPr lang="fr-FR" smtClean="0"/>
              <a:t>‹N°›</a:t>
            </a:fld>
            <a:endParaRPr lang="fr-FR"/>
          </a:p>
        </p:txBody>
      </p:sp>
    </p:spTree>
    <p:extLst>
      <p:ext uri="{BB962C8B-B14F-4D97-AF65-F5344CB8AC3E}">
        <p14:creationId xmlns:p14="http://schemas.microsoft.com/office/powerpoint/2010/main" val="8898149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11DE4CDF-7627-4024-B730-69F95FE6090F}" type="datetimeFigureOut">
              <a:rPr lang="fr-FR" smtClean="0"/>
              <a:t>12/10/2020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A732A27-FC3C-4D4A-81FF-557F632FE123}" type="slidenum">
              <a:rPr lang="fr-FR" smtClean="0"/>
              <a:t>‹N°›</a:t>
            </a:fld>
            <a:endParaRPr lang="fr-FR"/>
          </a:p>
        </p:txBody>
      </p:sp>
    </p:spTree>
    <p:extLst>
      <p:ext uri="{BB962C8B-B14F-4D97-AF65-F5344CB8AC3E}">
        <p14:creationId xmlns:p14="http://schemas.microsoft.com/office/powerpoint/2010/main" val="37032645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alphaModFix amt="14000"/>
            <a:lum/>
          </a:blip>
          <a:srcRect/>
          <a:stretch>
            <a:fillRect t="-13000" b="-13000"/>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DE4CDF-7627-4024-B730-69F95FE6090F}" type="datetimeFigureOut">
              <a:rPr lang="fr-FR" smtClean="0"/>
              <a:t>12/10/2020</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732A27-FC3C-4D4A-81FF-557F632FE123}" type="slidenum">
              <a:rPr lang="fr-FR" smtClean="0"/>
              <a:t>‹N°›</a:t>
            </a:fld>
            <a:endParaRPr lang="fr-FR"/>
          </a:p>
        </p:txBody>
      </p:sp>
    </p:spTree>
    <p:extLst>
      <p:ext uri="{BB962C8B-B14F-4D97-AF65-F5344CB8AC3E}">
        <p14:creationId xmlns:p14="http://schemas.microsoft.com/office/powerpoint/2010/main" val="18471917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 Id="rId6" Type="http://schemas.openxmlformats.org/officeDocument/2006/relationships/image" Target="../media/image5.png"/><Relationship Id="rId5" Type="http://schemas.microsoft.com/office/2007/relationships/hdphoto" Target="../media/hdphoto1.wdp"/><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100.xml.rels><?xml version="1.0" encoding="UTF-8" standalone="yes"?>
<Relationships xmlns="http://schemas.openxmlformats.org/package/2006/relationships"><Relationship Id="rId8" Type="http://schemas.openxmlformats.org/officeDocument/2006/relationships/image" Target="../media/image78.jpeg"/><Relationship Id="rId3" Type="http://schemas.openxmlformats.org/officeDocument/2006/relationships/hyperlink" Target="http://www.ppt-to-dvd.com/" TargetMode="External"/><Relationship Id="rId7" Type="http://schemas.openxmlformats.org/officeDocument/2006/relationships/image" Target="../media/image6.gif"/><Relationship Id="rId2" Type="http://schemas.openxmlformats.org/officeDocument/2006/relationships/notesSlide" Target="../notesSlides/notesSlide70.xml"/><Relationship Id="rId1" Type="http://schemas.openxmlformats.org/officeDocument/2006/relationships/slideLayout" Target="../slideLayouts/slideLayout12.xml"/><Relationship Id="rId6" Type="http://schemas.openxmlformats.org/officeDocument/2006/relationships/image" Target="../media/image20.png"/><Relationship Id="rId5" Type="http://schemas.openxmlformats.org/officeDocument/2006/relationships/image" Target="../media/image40.jpeg"/><Relationship Id="rId4" Type="http://schemas.openxmlformats.org/officeDocument/2006/relationships/image" Target="../media/image75.png"/></Relationships>
</file>

<file path=ppt/slides/_rels/slide101.xml.rels><?xml version="1.0" encoding="UTF-8" standalone="yes"?>
<Relationships xmlns="http://schemas.openxmlformats.org/package/2006/relationships"><Relationship Id="rId8" Type="http://schemas.openxmlformats.org/officeDocument/2006/relationships/image" Target="../media/image79.jpeg"/><Relationship Id="rId3" Type="http://schemas.openxmlformats.org/officeDocument/2006/relationships/hyperlink" Target="http://www.ppt-to-dvd.com/" TargetMode="External"/><Relationship Id="rId7" Type="http://schemas.openxmlformats.org/officeDocument/2006/relationships/image" Target="../media/image6.gif"/><Relationship Id="rId2" Type="http://schemas.openxmlformats.org/officeDocument/2006/relationships/notesSlide" Target="../notesSlides/notesSlide71.xml"/><Relationship Id="rId1" Type="http://schemas.openxmlformats.org/officeDocument/2006/relationships/slideLayout" Target="../slideLayouts/slideLayout12.xml"/><Relationship Id="rId6" Type="http://schemas.openxmlformats.org/officeDocument/2006/relationships/image" Target="../media/image20.png"/><Relationship Id="rId5" Type="http://schemas.openxmlformats.org/officeDocument/2006/relationships/image" Target="../media/image40.jpeg"/><Relationship Id="rId4" Type="http://schemas.openxmlformats.org/officeDocument/2006/relationships/image" Target="../media/image75.png"/></Relationships>
</file>

<file path=ppt/slides/_rels/slide102.xml.rels><?xml version="1.0" encoding="UTF-8" standalone="yes"?>
<Relationships xmlns="http://schemas.openxmlformats.org/package/2006/relationships"><Relationship Id="rId3" Type="http://schemas.openxmlformats.org/officeDocument/2006/relationships/hyperlink" Target="http://www.ppt-to-dvd.com/" TargetMode="External"/><Relationship Id="rId7" Type="http://schemas.openxmlformats.org/officeDocument/2006/relationships/image" Target="../media/image80.jpg"/><Relationship Id="rId2" Type="http://schemas.openxmlformats.org/officeDocument/2006/relationships/notesSlide" Target="../notesSlides/notesSlide72.xml"/><Relationship Id="rId1" Type="http://schemas.openxmlformats.org/officeDocument/2006/relationships/slideLayout" Target="../slideLayouts/slideLayout12.xml"/><Relationship Id="rId6" Type="http://schemas.openxmlformats.org/officeDocument/2006/relationships/image" Target="../media/image6.gif"/><Relationship Id="rId5" Type="http://schemas.openxmlformats.org/officeDocument/2006/relationships/image" Target="../media/image20.png"/><Relationship Id="rId4" Type="http://schemas.openxmlformats.org/officeDocument/2006/relationships/image" Target="../media/image40.jpeg"/></Relationships>
</file>

<file path=ppt/slides/_rels/slide103.xml.rels><?xml version="1.0" encoding="UTF-8" standalone="yes"?>
<Relationships xmlns="http://schemas.openxmlformats.org/package/2006/relationships"><Relationship Id="rId3" Type="http://schemas.openxmlformats.org/officeDocument/2006/relationships/hyperlink" Target="http://www.ppt-to-dvd.com/" TargetMode="External"/><Relationship Id="rId7" Type="http://schemas.openxmlformats.org/officeDocument/2006/relationships/image" Target="../media/image81.jpg"/><Relationship Id="rId2" Type="http://schemas.openxmlformats.org/officeDocument/2006/relationships/notesSlide" Target="../notesSlides/notesSlide73.xml"/><Relationship Id="rId1" Type="http://schemas.openxmlformats.org/officeDocument/2006/relationships/slideLayout" Target="../slideLayouts/slideLayout12.xml"/><Relationship Id="rId6" Type="http://schemas.openxmlformats.org/officeDocument/2006/relationships/image" Target="../media/image6.gif"/><Relationship Id="rId5" Type="http://schemas.openxmlformats.org/officeDocument/2006/relationships/image" Target="../media/image20.png"/><Relationship Id="rId4" Type="http://schemas.openxmlformats.org/officeDocument/2006/relationships/image" Target="../media/image40.jpeg"/></Relationships>
</file>

<file path=ppt/slides/_rels/slide104.xml.rels><?xml version="1.0" encoding="UTF-8" standalone="yes"?>
<Relationships xmlns="http://schemas.openxmlformats.org/package/2006/relationships"><Relationship Id="rId8" Type="http://schemas.openxmlformats.org/officeDocument/2006/relationships/image" Target="../media/image82.png"/><Relationship Id="rId3" Type="http://schemas.openxmlformats.org/officeDocument/2006/relationships/hyperlink" Target="http://www.ppt-to-dvd.com/" TargetMode="External"/><Relationship Id="rId7" Type="http://schemas.openxmlformats.org/officeDocument/2006/relationships/image" Target="../media/image6.gif"/><Relationship Id="rId2" Type="http://schemas.openxmlformats.org/officeDocument/2006/relationships/notesSlide" Target="../notesSlides/notesSlide74.xml"/><Relationship Id="rId1" Type="http://schemas.openxmlformats.org/officeDocument/2006/relationships/slideLayout" Target="../slideLayouts/slideLayout12.xml"/><Relationship Id="rId6" Type="http://schemas.openxmlformats.org/officeDocument/2006/relationships/image" Target="../media/image20.png"/><Relationship Id="rId11" Type="http://schemas.openxmlformats.org/officeDocument/2006/relationships/image" Target="../media/image85.jpeg"/><Relationship Id="rId5" Type="http://schemas.openxmlformats.org/officeDocument/2006/relationships/image" Target="../media/image40.jpeg"/><Relationship Id="rId10" Type="http://schemas.openxmlformats.org/officeDocument/2006/relationships/image" Target="../media/image84.jpeg"/><Relationship Id="rId4" Type="http://schemas.openxmlformats.org/officeDocument/2006/relationships/image" Target="../media/image75.png"/><Relationship Id="rId9" Type="http://schemas.openxmlformats.org/officeDocument/2006/relationships/image" Target="../media/image83.jpeg"/></Relationships>
</file>

<file path=ppt/slides/_rels/slide105.xml.rels><?xml version="1.0" encoding="UTF-8" standalone="yes"?>
<Relationships xmlns="http://schemas.openxmlformats.org/package/2006/relationships"><Relationship Id="rId8" Type="http://schemas.openxmlformats.org/officeDocument/2006/relationships/image" Target="../media/image86.jpeg"/><Relationship Id="rId3" Type="http://schemas.openxmlformats.org/officeDocument/2006/relationships/hyperlink" Target="http://www.ppt-to-dvd.com/" TargetMode="External"/><Relationship Id="rId7" Type="http://schemas.openxmlformats.org/officeDocument/2006/relationships/image" Target="../media/image6.gif"/><Relationship Id="rId2" Type="http://schemas.openxmlformats.org/officeDocument/2006/relationships/notesSlide" Target="../notesSlides/notesSlide75.xml"/><Relationship Id="rId1" Type="http://schemas.openxmlformats.org/officeDocument/2006/relationships/slideLayout" Target="../slideLayouts/slideLayout12.xml"/><Relationship Id="rId6" Type="http://schemas.openxmlformats.org/officeDocument/2006/relationships/image" Target="../media/image20.png"/><Relationship Id="rId5" Type="http://schemas.openxmlformats.org/officeDocument/2006/relationships/image" Target="../media/image40.jpeg"/><Relationship Id="rId4" Type="http://schemas.openxmlformats.org/officeDocument/2006/relationships/image" Target="../media/image75.png"/></Relationships>
</file>

<file path=ppt/slides/_rels/slide106.xml.rels><?xml version="1.0" encoding="UTF-8" standalone="yes"?>
<Relationships xmlns="http://schemas.openxmlformats.org/package/2006/relationships"><Relationship Id="rId8" Type="http://schemas.openxmlformats.org/officeDocument/2006/relationships/image" Target="../media/image87.jpeg"/><Relationship Id="rId3" Type="http://schemas.openxmlformats.org/officeDocument/2006/relationships/hyperlink" Target="http://www.ppt-to-dvd.com/" TargetMode="External"/><Relationship Id="rId7" Type="http://schemas.openxmlformats.org/officeDocument/2006/relationships/image" Target="../media/image6.gif"/><Relationship Id="rId2" Type="http://schemas.openxmlformats.org/officeDocument/2006/relationships/notesSlide" Target="../notesSlides/notesSlide76.xml"/><Relationship Id="rId1" Type="http://schemas.openxmlformats.org/officeDocument/2006/relationships/slideLayout" Target="../slideLayouts/slideLayout12.xml"/><Relationship Id="rId6" Type="http://schemas.openxmlformats.org/officeDocument/2006/relationships/image" Target="../media/image20.png"/><Relationship Id="rId5" Type="http://schemas.openxmlformats.org/officeDocument/2006/relationships/image" Target="../media/image40.jpeg"/><Relationship Id="rId4" Type="http://schemas.openxmlformats.org/officeDocument/2006/relationships/image" Target="../media/image75.png"/></Relationships>
</file>

<file path=ppt/slides/_rels/slide107.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77.xml"/><Relationship Id="rId1" Type="http://schemas.openxmlformats.org/officeDocument/2006/relationships/slideLayout" Target="../slideLayouts/slideLayout12.xml"/><Relationship Id="rId5" Type="http://schemas.openxmlformats.org/officeDocument/2006/relationships/image" Target="../media/image6.gif"/><Relationship Id="rId4" Type="http://schemas.openxmlformats.org/officeDocument/2006/relationships/image" Target="../media/image40.jpeg"/></Relationships>
</file>

<file path=ppt/slides/_rels/slide108.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40.jpeg"/><Relationship Id="rId1" Type="http://schemas.openxmlformats.org/officeDocument/2006/relationships/slideLayout" Target="../slideLayouts/slideLayout12.xml"/><Relationship Id="rId4" Type="http://schemas.openxmlformats.org/officeDocument/2006/relationships/image" Target="../media/image88.jpg"/></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10.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40.jpeg"/><Relationship Id="rId1" Type="http://schemas.openxmlformats.org/officeDocument/2006/relationships/slideLayout" Target="../slideLayouts/slideLayout12.xml"/><Relationship Id="rId4" Type="http://schemas.openxmlformats.org/officeDocument/2006/relationships/image" Target="../media/image89.jpeg"/></Relationships>
</file>

<file path=ppt/slides/_rels/slide111.xml.rels><?xml version="1.0" encoding="UTF-8" standalone="yes"?>
<Relationships xmlns="http://schemas.openxmlformats.org/package/2006/relationships"><Relationship Id="rId3" Type="http://schemas.openxmlformats.org/officeDocument/2006/relationships/hyperlink" Target="http://www.ppt-to-dvd.com/" TargetMode="External"/><Relationship Id="rId7" Type="http://schemas.openxmlformats.org/officeDocument/2006/relationships/image" Target="../media/image6.gif"/><Relationship Id="rId2" Type="http://schemas.openxmlformats.org/officeDocument/2006/relationships/notesSlide" Target="../notesSlides/notesSlide78.xml"/><Relationship Id="rId1" Type="http://schemas.openxmlformats.org/officeDocument/2006/relationships/slideLayout" Target="../slideLayouts/slideLayout12.xml"/><Relationship Id="rId6" Type="http://schemas.openxmlformats.org/officeDocument/2006/relationships/image" Target="../media/image20.png"/><Relationship Id="rId5" Type="http://schemas.openxmlformats.org/officeDocument/2006/relationships/image" Target="../media/image75.png"/><Relationship Id="rId4" Type="http://schemas.openxmlformats.org/officeDocument/2006/relationships/image" Target="../media/image40.jpeg"/></Relationships>
</file>

<file path=ppt/slides/_rels/slide112.xml.rels><?xml version="1.0" encoding="UTF-8" standalone="yes"?>
<Relationships xmlns="http://schemas.openxmlformats.org/package/2006/relationships"><Relationship Id="rId3" Type="http://schemas.openxmlformats.org/officeDocument/2006/relationships/hyperlink" Target="http://www.ppt-to-dvd.com/" TargetMode="External"/><Relationship Id="rId7" Type="http://schemas.openxmlformats.org/officeDocument/2006/relationships/image" Target="../media/image90.jpg"/><Relationship Id="rId2" Type="http://schemas.openxmlformats.org/officeDocument/2006/relationships/notesSlide" Target="../notesSlides/notesSlide79.xml"/><Relationship Id="rId1" Type="http://schemas.openxmlformats.org/officeDocument/2006/relationships/slideLayout" Target="../slideLayouts/slideLayout12.xml"/><Relationship Id="rId6" Type="http://schemas.openxmlformats.org/officeDocument/2006/relationships/image" Target="../media/image20.png"/><Relationship Id="rId5" Type="http://schemas.openxmlformats.org/officeDocument/2006/relationships/image" Target="../media/image75.png"/><Relationship Id="rId4" Type="http://schemas.openxmlformats.org/officeDocument/2006/relationships/image" Target="../media/image40.jpeg"/></Relationships>
</file>

<file path=ppt/slides/_rels/slide113.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8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24.pn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26.png"/><Relationship Id="rId5" Type="http://schemas.openxmlformats.org/officeDocument/2006/relationships/image" Target="../media/image24.pn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28.png"/><Relationship Id="rId5" Type="http://schemas.openxmlformats.org/officeDocument/2006/relationships/image" Target="../media/image23.png"/><Relationship Id="rId4" Type="http://schemas.openxmlformats.org/officeDocument/2006/relationships/hyperlink" Target="https://fr.wikipedia.org/wiki/Rente_viag%C3%A8re"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28.pn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openxmlformats.org/officeDocument/2006/relationships/image" Target="../media/image28.png"/><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hyperlink" Target="https://www.epargnesalariale-france.fr/lexique#abondement" TargetMode="External"/><Relationship Id="rId5" Type="http://schemas.openxmlformats.org/officeDocument/2006/relationships/hyperlink" Target="https://www.epargnesalariale-france.fr/lexique#perco" TargetMode="Externa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image" Target="../media/image29.png"/><Relationship Id="rId5" Type="http://schemas.openxmlformats.org/officeDocument/2006/relationships/hyperlink" Target="https://www.epargnesalariale-france.fr/lexique#prelevements-sociaux" TargetMode="Externa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20.png"/><Relationship Id="rId7"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hyperlink" Target="https://onedrive.live.com/?authkey=%21AhT63A4d9N9VTMM&amp;cid=F4C76D24A84EAB7A&amp;id=F4C76D24A84EAB7A%2142526&amp;parId=F4C76D24A84EAB7A%2142517&amp;o=OneUp" TargetMode="External"/><Relationship Id="rId5" Type="http://schemas.openxmlformats.org/officeDocument/2006/relationships/image" Target="../media/image29.pn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gif"/><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12.xml"/><Relationship Id="rId5" Type="http://schemas.openxmlformats.org/officeDocument/2006/relationships/image" Target="../media/image29.png"/><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9.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12.xml"/><Relationship Id="rId5" Type="http://schemas.openxmlformats.org/officeDocument/2006/relationships/image" Target="../media/image29.png"/><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hyperlink" Target="http://www.ppt-to-dvd.com/" TargetMode="External"/><Relationship Id="rId2" Type="http://schemas.openxmlformats.org/officeDocument/2006/relationships/notesSlide" Target="../notesSlides/notesSlide18.xml"/><Relationship Id="rId1" Type="http://schemas.openxmlformats.org/officeDocument/2006/relationships/slideLayout" Target="../slideLayouts/slideLayout12.xml"/><Relationship Id="rId6" Type="http://schemas.openxmlformats.org/officeDocument/2006/relationships/image" Target="../media/image32.png"/><Relationship Id="rId5" Type="http://schemas.openxmlformats.org/officeDocument/2006/relationships/image" Target="../media/image23.png"/><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hyperlink" Target="https://www.previssima.fr/lexique/assure.html" TargetMode="External"/><Relationship Id="rId2" Type="http://schemas.openxmlformats.org/officeDocument/2006/relationships/hyperlink" Target="https://www.previssima.fr/lexique/acs.html" TargetMode="External"/><Relationship Id="rId1" Type="http://schemas.openxmlformats.org/officeDocument/2006/relationships/slideLayout" Target="../slideLayouts/slideLayout12.xml"/><Relationship Id="rId5" Type="http://schemas.openxmlformats.org/officeDocument/2006/relationships/image" Target="../media/image23.png"/><Relationship Id="rId4" Type="http://schemas.openxmlformats.org/officeDocument/2006/relationships/hyperlink" Target="https://www.previssima.fr/question-pratique/mon-contrat-sante-est-il-un-contrat-responsable.html"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www.ppt-to-dvd.com/" TargetMode="External"/><Relationship Id="rId2" Type="http://schemas.openxmlformats.org/officeDocument/2006/relationships/notesSlide" Target="../notesSlides/notesSlide19.xml"/><Relationship Id="rId1" Type="http://schemas.openxmlformats.org/officeDocument/2006/relationships/slideLayout" Target="../slideLayouts/slideLayout12.xml"/><Relationship Id="rId6" Type="http://schemas.openxmlformats.org/officeDocument/2006/relationships/image" Target="../media/image32.png"/><Relationship Id="rId5" Type="http://schemas.openxmlformats.org/officeDocument/2006/relationships/image" Target="../media/image23.png"/><Relationship Id="rId4" Type="http://schemas.openxmlformats.org/officeDocument/2006/relationships/image" Target="../media/image20.png"/></Relationships>
</file>

<file path=ppt/slides/_rels/slide28.xml.rels><?xml version="1.0" encoding="UTF-8" standalone="yes"?>
<Relationships xmlns="http://schemas.openxmlformats.org/package/2006/relationships"><Relationship Id="rId8" Type="http://schemas.openxmlformats.org/officeDocument/2006/relationships/hyperlink" Target="http://www.leboncoin.fr/" TargetMode="External"/><Relationship Id="rId3" Type="http://schemas.openxmlformats.org/officeDocument/2006/relationships/hyperlink" Target="http://www.ppt-to-dvd.com/" TargetMode="External"/><Relationship Id="rId7" Type="http://schemas.openxmlformats.org/officeDocument/2006/relationships/hyperlink" Target="http://www.brocabrac.fr/" TargetMode="External"/><Relationship Id="rId2" Type="http://schemas.openxmlformats.org/officeDocument/2006/relationships/notesSlide" Target="../notesSlides/notesSlide20.xml"/><Relationship Id="rId1" Type="http://schemas.openxmlformats.org/officeDocument/2006/relationships/slideLayout" Target="../slideLayouts/slideLayout12.xml"/><Relationship Id="rId6" Type="http://schemas.openxmlformats.org/officeDocument/2006/relationships/hyperlink" Target="http://www.vide-greniers.org/" TargetMode="External"/><Relationship Id="rId5" Type="http://schemas.openxmlformats.org/officeDocument/2006/relationships/image" Target="../media/image23.png"/><Relationship Id="rId4" Type="http://schemas.openxmlformats.org/officeDocument/2006/relationships/image" Target="../media/image20.png"/><Relationship Id="rId9" Type="http://schemas.openxmlformats.org/officeDocument/2006/relationships/image" Target="../media/image32.png"/></Relationships>
</file>

<file path=ppt/slides/_rels/slide29.xml.rels><?xml version="1.0" encoding="UTF-8" standalone="yes"?>
<Relationships xmlns="http://schemas.openxmlformats.org/package/2006/relationships"><Relationship Id="rId3" Type="http://schemas.openxmlformats.org/officeDocument/2006/relationships/hyperlink" Target="http://www.ppt-to-dvd.com/" TargetMode="External"/><Relationship Id="rId2" Type="http://schemas.openxmlformats.org/officeDocument/2006/relationships/notesSlide" Target="../notesSlides/notesSlide21.xml"/><Relationship Id="rId1" Type="http://schemas.openxmlformats.org/officeDocument/2006/relationships/slideLayout" Target="../slideLayouts/slideLayout12.xml"/><Relationship Id="rId6" Type="http://schemas.openxmlformats.org/officeDocument/2006/relationships/image" Target="../media/image33.png"/><Relationship Id="rId5" Type="http://schemas.openxmlformats.org/officeDocument/2006/relationships/image" Target="../media/image23.png"/><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3" Type="http://schemas.openxmlformats.org/officeDocument/2006/relationships/hyperlink" Target="http://www.ppt-to-dvd.com/"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7.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hyperlink" Target="http://www.ppt-to-dvd.com/" TargetMode="External"/><Relationship Id="rId2" Type="http://schemas.openxmlformats.org/officeDocument/2006/relationships/notesSlide" Target="../notesSlides/notesSlide22.xml"/><Relationship Id="rId1" Type="http://schemas.openxmlformats.org/officeDocument/2006/relationships/slideLayout" Target="../slideLayouts/slideLayout12.xml"/><Relationship Id="rId6" Type="http://schemas.openxmlformats.org/officeDocument/2006/relationships/image" Target="../media/image32.png"/><Relationship Id="rId5" Type="http://schemas.openxmlformats.org/officeDocument/2006/relationships/image" Target="../media/image23.png"/><Relationship Id="rId4" Type="http://schemas.openxmlformats.org/officeDocument/2006/relationships/image" Target="../media/image20.png"/></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12.xml"/><Relationship Id="rId5" Type="http://schemas.openxmlformats.org/officeDocument/2006/relationships/image" Target="../media/image34.png"/><Relationship Id="rId4" Type="http://schemas.openxmlformats.org/officeDocument/2006/relationships/image" Target="../media/image23.png"/></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12.xml"/><Relationship Id="rId5" Type="http://schemas.openxmlformats.org/officeDocument/2006/relationships/image" Target="../media/image35.png"/><Relationship Id="rId4" Type="http://schemas.openxmlformats.org/officeDocument/2006/relationships/image" Target="../media/image21.png"/></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12.xml"/><Relationship Id="rId5" Type="http://schemas.openxmlformats.org/officeDocument/2006/relationships/image" Target="../media/image36.png"/><Relationship Id="rId4" Type="http://schemas.openxmlformats.org/officeDocument/2006/relationships/image" Target="../media/image23.png"/></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12.xml"/><Relationship Id="rId5" Type="http://schemas.openxmlformats.org/officeDocument/2006/relationships/image" Target="../media/image36.png"/><Relationship Id="rId4" Type="http://schemas.openxmlformats.org/officeDocument/2006/relationships/image" Target="../media/image23.png"/></Relationships>
</file>

<file path=ppt/slides/_rels/slide35.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37.png"/><Relationship Id="rId7" Type="http://schemas.openxmlformats.org/officeDocument/2006/relationships/diagramColors" Target="../diagrams/colors3.xml"/><Relationship Id="rId2" Type="http://schemas.openxmlformats.org/officeDocument/2006/relationships/image" Target="../media/image23.png"/><Relationship Id="rId1" Type="http://schemas.openxmlformats.org/officeDocument/2006/relationships/slideLayout" Target="../slideLayouts/slideLayout1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36.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37.png"/><Relationship Id="rId7" Type="http://schemas.openxmlformats.org/officeDocument/2006/relationships/diagramColors" Target="../diagrams/colors4.xml"/><Relationship Id="rId2" Type="http://schemas.openxmlformats.org/officeDocument/2006/relationships/image" Target="../media/image23.png"/><Relationship Id="rId1" Type="http://schemas.openxmlformats.org/officeDocument/2006/relationships/slideLayout" Target="../slideLayouts/slideLayout1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37.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23.png"/><Relationship Id="rId1" Type="http://schemas.openxmlformats.org/officeDocument/2006/relationships/slideLayout" Target="../slideLayouts/slideLayout12.xml"/><Relationship Id="rId6" Type="http://schemas.openxmlformats.org/officeDocument/2006/relationships/image" Target="../media/image39.png"/><Relationship Id="rId5" Type="http://schemas.openxmlformats.org/officeDocument/2006/relationships/hyperlink" Target="https://d.docs.live.net/f4c76d24a84eab7a/Bureau/Pro/2_SENIORS%20FORMATION/1_FORMATIONS%20SENIORS%20MODULES/1_MATRICE%20Formation%20RETRAITE_MAJ/3_Exercices/2_1_La%20colonne%20vert&#233;brale%20du%20sens_052019.doc" TargetMode="External"/><Relationship Id="rId4" Type="http://schemas.openxmlformats.org/officeDocument/2006/relationships/image" Target="../media/image38.jpeg"/></Relationships>
</file>

<file path=ppt/slides/_rels/slide38.xml.rels><?xml version="1.0" encoding="UTF-8" standalone="yes"?>
<Relationships xmlns="http://schemas.openxmlformats.org/package/2006/relationships"><Relationship Id="rId3" Type="http://schemas.openxmlformats.org/officeDocument/2006/relationships/hyperlink" Target="http://www.ppt-to-dvd.com/" TargetMode="External"/><Relationship Id="rId7" Type="http://schemas.openxmlformats.org/officeDocument/2006/relationships/image" Target="../media/image38.jpeg"/><Relationship Id="rId2" Type="http://schemas.openxmlformats.org/officeDocument/2006/relationships/notesSlide" Target="../notesSlides/notesSlide27.xml"/><Relationship Id="rId1" Type="http://schemas.openxmlformats.org/officeDocument/2006/relationships/slideLayout" Target="../slideLayouts/slideLayout12.xml"/><Relationship Id="rId6" Type="http://schemas.openxmlformats.org/officeDocument/2006/relationships/image" Target="../media/image6.gif"/><Relationship Id="rId5" Type="http://schemas.openxmlformats.org/officeDocument/2006/relationships/image" Target="../media/image20.png"/><Relationship Id="rId4" Type="http://schemas.openxmlformats.org/officeDocument/2006/relationships/image" Target="../media/image40.jpeg"/></Relationships>
</file>

<file path=ppt/slides/_rels/slide39.xml.rels><?xml version="1.0" encoding="UTF-8" standalone="yes"?>
<Relationships xmlns="http://schemas.openxmlformats.org/package/2006/relationships"><Relationship Id="rId3" Type="http://schemas.openxmlformats.org/officeDocument/2006/relationships/hyperlink" Target="http://www.ppt-to-dvd.com/" TargetMode="External"/><Relationship Id="rId7" Type="http://schemas.openxmlformats.org/officeDocument/2006/relationships/image" Target="../media/image38.jpeg"/><Relationship Id="rId2" Type="http://schemas.openxmlformats.org/officeDocument/2006/relationships/notesSlide" Target="../notesSlides/notesSlide28.xml"/><Relationship Id="rId1" Type="http://schemas.openxmlformats.org/officeDocument/2006/relationships/slideLayout" Target="../slideLayouts/slideLayout12.xml"/><Relationship Id="rId6" Type="http://schemas.openxmlformats.org/officeDocument/2006/relationships/image" Target="../media/image6.gif"/><Relationship Id="rId5" Type="http://schemas.openxmlformats.org/officeDocument/2006/relationships/image" Target="../media/image20.png"/><Relationship Id="rId4" Type="http://schemas.openxmlformats.org/officeDocument/2006/relationships/image" Target="../media/image40.jpeg"/></Relationships>
</file>

<file path=ppt/slides/_rels/slide4.xml.rels><?xml version="1.0" encoding="UTF-8" standalone="yes"?>
<Relationships xmlns="http://schemas.openxmlformats.org/package/2006/relationships"><Relationship Id="rId3" Type="http://schemas.openxmlformats.org/officeDocument/2006/relationships/hyperlink" Target="http://www.ppt-to-dvd.com/" TargetMode="External"/><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8.png"/><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hyperlink" Target="http://www.ppt-to-dvd.com/" TargetMode="External"/><Relationship Id="rId7" Type="http://schemas.openxmlformats.org/officeDocument/2006/relationships/image" Target="../media/image38.jpeg"/><Relationship Id="rId2" Type="http://schemas.openxmlformats.org/officeDocument/2006/relationships/notesSlide" Target="../notesSlides/notesSlide29.xml"/><Relationship Id="rId1" Type="http://schemas.openxmlformats.org/officeDocument/2006/relationships/slideLayout" Target="../slideLayouts/slideLayout12.xml"/><Relationship Id="rId6" Type="http://schemas.openxmlformats.org/officeDocument/2006/relationships/image" Target="../media/image6.gif"/><Relationship Id="rId5" Type="http://schemas.openxmlformats.org/officeDocument/2006/relationships/image" Target="../media/image20.png"/><Relationship Id="rId4" Type="http://schemas.openxmlformats.org/officeDocument/2006/relationships/image" Target="../media/image40.jpeg"/></Relationships>
</file>

<file path=ppt/slides/_rels/slide41.xml.rels><?xml version="1.0" encoding="UTF-8" standalone="yes"?>
<Relationships xmlns="http://schemas.openxmlformats.org/package/2006/relationships"><Relationship Id="rId3" Type="http://schemas.openxmlformats.org/officeDocument/2006/relationships/hyperlink" Target="http://www.ppt-to-dvd.com/" TargetMode="External"/><Relationship Id="rId7" Type="http://schemas.openxmlformats.org/officeDocument/2006/relationships/image" Target="../media/image38.jpeg"/><Relationship Id="rId2" Type="http://schemas.openxmlformats.org/officeDocument/2006/relationships/notesSlide" Target="../notesSlides/notesSlide30.xml"/><Relationship Id="rId1" Type="http://schemas.openxmlformats.org/officeDocument/2006/relationships/slideLayout" Target="../slideLayouts/slideLayout12.xml"/><Relationship Id="rId6" Type="http://schemas.openxmlformats.org/officeDocument/2006/relationships/image" Target="../media/image6.gif"/><Relationship Id="rId5" Type="http://schemas.openxmlformats.org/officeDocument/2006/relationships/image" Target="../media/image20.png"/><Relationship Id="rId4" Type="http://schemas.openxmlformats.org/officeDocument/2006/relationships/image" Target="../media/image40.jpeg"/></Relationships>
</file>

<file path=ppt/slides/_rels/slide42.xml.rels><?xml version="1.0" encoding="UTF-8" standalone="yes"?>
<Relationships xmlns="http://schemas.openxmlformats.org/package/2006/relationships"><Relationship Id="rId3" Type="http://schemas.openxmlformats.org/officeDocument/2006/relationships/hyperlink" Target="http://www.ppt-to-dvd.com/" TargetMode="External"/><Relationship Id="rId7" Type="http://schemas.openxmlformats.org/officeDocument/2006/relationships/image" Target="../media/image38.jpeg"/><Relationship Id="rId2" Type="http://schemas.openxmlformats.org/officeDocument/2006/relationships/notesSlide" Target="../notesSlides/notesSlide31.xml"/><Relationship Id="rId1" Type="http://schemas.openxmlformats.org/officeDocument/2006/relationships/slideLayout" Target="../slideLayouts/slideLayout12.xml"/><Relationship Id="rId6" Type="http://schemas.openxmlformats.org/officeDocument/2006/relationships/image" Target="../media/image6.gif"/><Relationship Id="rId5" Type="http://schemas.openxmlformats.org/officeDocument/2006/relationships/image" Target="../media/image20.png"/><Relationship Id="rId4" Type="http://schemas.openxmlformats.org/officeDocument/2006/relationships/image" Target="../media/image40.jpeg"/></Relationships>
</file>

<file path=ppt/slides/_rels/slide43.xml.rels><?xml version="1.0" encoding="UTF-8" standalone="yes"?>
<Relationships xmlns="http://schemas.openxmlformats.org/package/2006/relationships"><Relationship Id="rId3" Type="http://schemas.openxmlformats.org/officeDocument/2006/relationships/hyperlink" Target="http://www.ppt-to-dvd.com/" TargetMode="External"/><Relationship Id="rId7" Type="http://schemas.openxmlformats.org/officeDocument/2006/relationships/image" Target="../media/image38.jpeg"/><Relationship Id="rId2" Type="http://schemas.openxmlformats.org/officeDocument/2006/relationships/notesSlide" Target="../notesSlides/notesSlide32.xml"/><Relationship Id="rId1" Type="http://schemas.openxmlformats.org/officeDocument/2006/relationships/slideLayout" Target="../slideLayouts/slideLayout12.xml"/><Relationship Id="rId6" Type="http://schemas.openxmlformats.org/officeDocument/2006/relationships/image" Target="../media/image6.gif"/><Relationship Id="rId5" Type="http://schemas.openxmlformats.org/officeDocument/2006/relationships/image" Target="../media/image20.png"/><Relationship Id="rId4" Type="http://schemas.openxmlformats.org/officeDocument/2006/relationships/image" Target="../media/image40.jpeg"/></Relationships>
</file>

<file path=ppt/slides/_rels/slide44.xml.rels><?xml version="1.0" encoding="UTF-8" standalone="yes"?>
<Relationships xmlns="http://schemas.openxmlformats.org/package/2006/relationships"><Relationship Id="rId3" Type="http://schemas.openxmlformats.org/officeDocument/2006/relationships/hyperlink" Target="http://www.ppt-to-dvd.com/" TargetMode="External"/><Relationship Id="rId7" Type="http://schemas.openxmlformats.org/officeDocument/2006/relationships/image" Target="../media/image38.jpeg"/><Relationship Id="rId2" Type="http://schemas.openxmlformats.org/officeDocument/2006/relationships/notesSlide" Target="../notesSlides/notesSlide33.xml"/><Relationship Id="rId1" Type="http://schemas.openxmlformats.org/officeDocument/2006/relationships/slideLayout" Target="../slideLayouts/slideLayout12.xml"/><Relationship Id="rId6" Type="http://schemas.openxmlformats.org/officeDocument/2006/relationships/image" Target="../media/image6.gif"/><Relationship Id="rId5" Type="http://schemas.openxmlformats.org/officeDocument/2006/relationships/image" Target="../media/image20.png"/><Relationship Id="rId4" Type="http://schemas.openxmlformats.org/officeDocument/2006/relationships/image" Target="../media/image40.jpeg"/></Relationships>
</file>

<file path=ppt/slides/_rels/slide45.xml.rels><?xml version="1.0" encoding="UTF-8" standalone="yes"?>
<Relationships xmlns="http://schemas.openxmlformats.org/package/2006/relationships"><Relationship Id="rId3" Type="http://schemas.openxmlformats.org/officeDocument/2006/relationships/hyperlink" Target="http://www.ppt-to-dvd.com/" TargetMode="External"/><Relationship Id="rId7" Type="http://schemas.openxmlformats.org/officeDocument/2006/relationships/image" Target="../media/image38.jpeg"/><Relationship Id="rId2" Type="http://schemas.openxmlformats.org/officeDocument/2006/relationships/notesSlide" Target="../notesSlides/notesSlide34.xml"/><Relationship Id="rId1" Type="http://schemas.openxmlformats.org/officeDocument/2006/relationships/slideLayout" Target="../slideLayouts/slideLayout12.xml"/><Relationship Id="rId6" Type="http://schemas.openxmlformats.org/officeDocument/2006/relationships/image" Target="../media/image6.gif"/><Relationship Id="rId5" Type="http://schemas.openxmlformats.org/officeDocument/2006/relationships/image" Target="../media/image20.png"/><Relationship Id="rId4" Type="http://schemas.openxmlformats.org/officeDocument/2006/relationships/image" Target="../media/image40.jpeg"/></Relationships>
</file>

<file path=ppt/slides/_rels/slide46.xml.rels><?xml version="1.0" encoding="UTF-8" standalone="yes"?>
<Relationships xmlns="http://schemas.openxmlformats.org/package/2006/relationships"><Relationship Id="rId3" Type="http://schemas.openxmlformats.org/officeDocument/2006/relationships/hyperlink" Target="http://www.ppt-to-dvd.com/" TargetMode="External"/><Relationship Id="rId7" Type="http://schemas.openxmlformats.org/officeDocument/2006/relationships/image" Target="../media/image38.jpeg"/><Relationship Id="rId2" Type="http://schemas.openxmlformats.org/officeDocument/2006/relationships/notesSlide" Target="../notesSlides/notesSlide35.xml"/><Relationship Id="rId1" Type="http://schemas.openxmlformats.org/officeDocument/2006/relationships/slideLayout" Target="../slideLayouts/slideLayout12.xml"/><Relationship Id="rId6" Type="http://schemas.openxmlformats.org/officeDocument/2006/relationships/image" Target="../media/image6.gif"/><Relationship Id="rId5" Type="http://schemas.openxmlformats.org/officeDocument/2006/relationships/image" Target="../media/image20.png"/><Relationship Id="rId4" Type="http://schemas.openxmlformats.org/officeDocument/2006/relationships/image" Target="../media/image40.jpeg"/></Relationships>
</file>

<file path=ppt/slides/_rels/slide4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6.xml"/><Relationship Id="rId1" Type="http://schemas.openxmlformats.org/officeDocument/2006/relationships/slideLayout" Target="../slideLayouts/slideLayout12.xml"/><Relationship Id="rId4" Type="http://schemas.openxmlformats.org/officeDocument/2006/relationships/image" Target="../media/image6.gif"/></Relationships>
</file>

<file path=ppt/slides/_rels/slide4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7.xml"/><Relationship Id="rId1" Type="http://schemas.openxmlformats.org/officeDocument/2006/relationships/slideLayout" Target="../slideLayouts/slideLayout12.xml"/><Relationship Id="rId4" Type="http://schemas.openxmlformats.org/officeDocument/2006/relationships/image" Target="../media/image6.gif"/></Relationships>
</file>

<file path=ppt/slides/_rels/slide4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8.xml"/><Relationship Id="rId1" Type="http://schemas.openxmlformats.org/officeDocument/2006/relationships/slideLayout" Target="../slideLayouts/slideLayout12.xml"/><Relationship Id="rId4" Type="http://schemas.openxmlformats.org/officeDocument/2006/relationships/image" Target="../media/image6.gif"/></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8.png"/></Relationships>
</file>

<file path=ppt/slides/_rels/slide5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9.xml"/><Relationship Id="rId1" Type="http://schemas.openxmlformats.org/officeDocument/2006/relationships/slideLayout" Target="../slideLayouts/slideLayout12.xml"/><Relationship Id="rId4" Type="http://schemas.openxmlformats.org/officeDocument/2006/relationships/image" Target="../media/image6.gif"/></Relationships>
</file>

<file path=ppt/slides/_rels/slide5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xml"/><Relationship Id="rId4" Type="http://schemas.openxmlformats.org/officeDocument/2006/relationships/image" Target="../media/image40.jpeg"/></Relationships>
</file>

<file path=ppt/slides/_rels/slide5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1.png"/><Relationship Id="rId1" Type="http://schemas.openxmlformats.org/officeDocument/2006/relationships/slideLayout" Target="../slideLayouts/slideLayout1.xml"/><Relationship Id="rId4" Type="http://schemas.openxmlformats.org/officeDocument/2006/relationships/image" Target="../media/image40.jpeg"/></Relationships>
</file>

<file path=ppt/slides/_rels/slide5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1.png"/><Relationship Id="rId1" Type="http://schemas.openxmlformats.org/officeDocument/2006/relationships/slideLayout" Target="../slideLayouts/slideLayout1.xml"/><Relationship Id="rId4" Type="http://schemas.openxmlformats.org/officeDocument/2006/relationships/image" Target="../media/image40.jpeg"/></Relationships>
</file>

<file path=ppt/slides/_rels/slide5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1.png"/><Relationship Id="rId1" Type="http://schemas.openxmlformats.org/officeDocument/2006/relationships/slideLayout" Target="../slideLayouts/slideLayout1.xml"/><Relationship Id="rId4" Type="http://schemas.openxmlformats.org/officeDocument/2006/relationships/image" Target="../media/image40.jpeg"/></Relationships>
</file>

<file path=ppt/slides/_rels/slide5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6.gif"/><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23.png"/></Relationships>
</file>

<file path=ppt/slides/_rels/slide5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47.jpg"/></Relationships>
</file>

<file path=ppt/slides/_rels/slide58.xml.rels><?xml version="1.0" encoding="UTF-8" standalone="yes"?>
<Relationships xmlns="http://schemas.openxmlformats.org/package/2006/relationships"><Relationship Id="rId8" Type="http://schemas.openxmlformats.org/officeDocument/2006/relationships/image" Target="../media/image53.png"/><Relationship Id="rId13" Type="http://schemas.openxmlformats.org/officeDocument/2006/relationships/image" Target="../media/image58.png"/><Relationship Id="rId3" Type="http://schemas.openxmlformats.org/officeDocument/2006/relationships/image" Target="../media/image48.jpg"/><Relationship Id="rId7" Type="http://schemas.openxmlformats.org/officeDocument/2006/relationships/image" Target="../media/image52.png"/><Relationship Id="rId12" Type="http://schemas.openxmlformats.org/officeDocument/2006/relationships/image" Target="../media/image57.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51.png"/><Relationship Id="rId11" Type="http://schemas.openxmlformats.org/officeDocument/2006/relationships/image" Target="../media/image56.png"/><Relationship Id="rId5" Type="http://schemas.openxmlformats.org/officeDocument/2006/relationships/image" Target="../media/image50.png"/><Relationship Id="rId15" Type="http://schemas.openxmlformats.org/officeDocument/2006/relationships/image" Target="../media/image60.png"/><Relationship Id="rId10" Type="http://schemas.openxmlformats.org/officeDocument/2006/relationships/image" Target="../media/image55.png"/><Relationship Id="rId4" Type="http://schemas.openxmlformats.org/officeDocument/2006/relationships/image" Target="../media/image49.png"/><Relationship Id="rId9" Type="http://schemas.openxmlformats.org/officeDocument/2006/relationships/image" Target="../media/image54.png"/><Relationship Id="rId14" Type="http://schemas.openxmlformats.org/officeDocument/2006/relationships/image" Target="../media/image59.png"/></Relationships>
</file>

<file path=ppt/slides/_rels/slide5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hyperlink" Target="http://www.ppt-to-dvd.com/" TargetMode="External"/><Relationship Id="rId7" Type="http://schemas.openxmlformats.org/officeDocument/2006/relationships/diagramData" Target="../diagrams/data5.xml"/><Relationship Id="rId2" Type="http://schemas.openxmlformats.org/officeDocument/2006/relationships/notesSlide" Target="../notesSlides/notesSlide40.xml"/><Relationship Id="rId1" Type="http://schemas.openxmlformats.org/officeDocument/2006/relationships/slideLayout" Target="../slideLayouts/slideLayout12.xml"/><Relationship Id="rId6" Type="http://schemas.openxmlformats.org/officeDocument/2006/relationships/image" Target="../media/image6.gif"/><Relationship Id="rId11" Type="http://schemas.microsoft.com/office/2007/relationships/diagramDrawing" Target="../diagrams/drawing5.xml"/><Relationship Id="rId5" Type="http://schemas.openxmlformats.org/officeDocument/2006/relationships/image" Target="../media/image20.png"/><Relationship Id="rId10" Type="http://schemas.openxmlformats.org/officeDocument/2006/relationships/diagramColors" Target="../diagrams/colors5.xml"/><Relationship Id="rId4" Type="http://schemas.openxmlformats.org/officeDocument/2006/relationships/image" Target="../media/image40.jpeg"/><Relationship Id="rId9" Type="http://schemas.openxmlformats.org/officeDocument/2006/relationships/diagramQuickStyle" Target="../diagrams/quickStyle5.xml"/></Relationships>
</file>

<file path=ppt/slides/_rels/slide62.xml.rels><?xml version="1.0" encoding="UTF-8" standalone="yes"?>
<Relationships xmlns="http://schemas.openxmlformats.org/package/2006/relationships"><Relationship Id="rId8" Type="http://schemas.openxmlformats.org/officeDocument/2006/relationships/diagramLayout" Target="../diagrams/layout6.xml"/><Relationship Id="rId3" Type="http://schemas.openxmlformats.org/officeDocument/2006/relationships/hyperlink" Target="http://www.ppt-to-dvd.com/" TargetMode="External"/><Relationship Id="rId7" Type="http://schemas.openxmlformats.org/officeDocument/2006/relationships/diagramData" Target="../diagrams/data6.xml"/><Relationship Id="rId2" Type="http://schemas.openxmlformats.org/officeDocument/2006/relationships/notesSlide" Target="../notesSlides/notesSlide41.xml"/><Relationship Id="rId1" Type="http://schemas.openxmlformats.org/officeDocument/2006/relationships/slideLayout" Target="../slideLayouts/slideLayout12.xml"/><Relationship Id="rId6" Type="http://schemas.openxmlformats.org/officeDocument/2006/relationships/image" Target="../media/image6.gif"/><Relationship Id="rId11" Type="http://schemas.microsoft.com/office/2007/relationships/diagramDrawing" Target="../diagrams/drawing6.xml"/><Relationship Id="rId5" Type="http://schemas.openxmlformats.org/officeDocument/2006/relationships/image" Target="../media/image20.png"/><Relationship Id="rId10" Type="http://schemas.openxmlformats.org/officeDocument/2006/relationships/diagramColors" Target="../diagrams/colors6.xml"/><Relationship Id="rId4" Type="http://schemas.openxmlformats.org/officeDocument/2006/relationships/image" Target="../media/image40.jpeg"/><Relationship Id="rId9" Type="http://schemas.openxmlformats.org/officeDocument/2006/relationships/diagramQuickStyle" Target="../diagrams/quickStyle6.xml"/></Relationships>
</file>

<file path=ppt/slides/_rels/slide6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2.xml"/><Relationship Id="rId1" Type="http://schemas.openxmlformats.org/officeDocument/2006/relationships/slideLayout" Target="../slideLayouts/slideLayout12.xml"/><Relationship Id="rId4" Type="http://schemas.openxmlformats.org/officeDocument/2006/relationships/image" Target="../media/image40.jpeg"/></Relationships>
</file>

<file path=ppt/slides/_rels/slide6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3.xml"/><Relationship Id="rId1" Type="http://schemas.openxmlformats.org/officeDocument/2006/relationships/slideLayout" Target="../slideLayouts/slideLayout12.xml"/><Relationship Id="rId4" Type="http://schemas.openxmlformats.org/officeDocument/2006/relationships/image" Target="../media/image40.jpeg"/></Relationships>
</file>

<file path=ppt/slides/_rels/slide6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4.xml"/><Relationship Id="rId1" Type="http://schemas.openxmlformats.org/officeDocument/2006/relationships/slideLayout" Target="../slideLayouts/slideLayout12.xml"/><Relationship Id="rId4" Type="http://schemas.openxmlformats.org/officeDocument/2006/relationships/image" Target="../media/image40.jpeg"/></Relationships>
</file>

<file path=ppt/slides/_rels/slide6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5.xml"/><Relationship Id="rId1" Type="http://schemas.openxmlformats.org/officeDocument/2006/relationships/slideLayout" Target="../slideLayouts/slideLayout12.xml"/><Relationship Id="rId4" Type="http://schemas.openxmlformats.org/officeDocument/2006/relationships/image" Target="../media/image40.jpe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6.xml"/><Relationship Id="rId1" Type="http://schemas.openxmlformats.org/officeDocument/2006/relationships/slideLayout" Target="../slideLayouts/slideLayout12.xml"/><Relationship Id="rId5" Type="http://schemas.openxmlformats.org/officeDocument/2006/relationships/image" Target="../media/image63.png"/><Relationship Id="rId4" Type="http://schemas.openxmlformats.org/officeDocument/2006/relationships/image" Target="../media/image21.png"/></Relationships>
</file>

<file path=ppt/slides/_rels/slide6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gif"/><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7.xml"/><Relationship Id="rId1" Type="http://schemas.openxmlformats.org/officeDocument/2006/relationships/slideLayout" Target="../slideLayouts/slideLayout12.xml"/><Relationship Id="rId4" Type="http://schemas.openxmlformats.org/officeDocument/2006/relationships/image" Target="../media/image40.jpeg"/></Relationships>
</file>

<file path=ppt/slides/_rels/slide7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8.xml"/><Relationship Id="rId1" Type="http://schemas.openxmlformats.org/officeDocument/2006/relationships/slideLayout" Target="../slideLayouts/slideLayout12.xml"/><Relationship Id="rId4" Type="http://schemas.openxmlformats.org/officeDocument/2006/relationships/image" Target="../media/image40.jpeg"/></Relationships>
</file>

<file path=ppt/slides/_rels/slide7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9.xml"/><Relationship Id="rId1" Type="http://schemas.openxmlformats.org/officeDocument/2006/relationships/slideLayout" Target="../slideLayouts/slideLayout12.xml"/><Relationship Id="rId4" Type="http://schemas.openxmlformats.org/officeDocument/2006/relationships/image" Target="../media/image40.jpeg"/></Relationships>
</file>

<file path=ppt/slides/_rels/slide7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0.xml"/><Relationship Id="rId1" Type="http://schemas.openxmlformats.org/officeDocument/2006/relationships/slideLayout" Target="../slideLayouts/slideLayout12.xml"/><Relationship Id="rId4" Type="http://schemas.openxmlformats.org/officeDocument/2006/relationships/image" Target="../media/image40.jpeg"/></Relationships>
</file>

<file path=ppt/slides/_rels/slide7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1.xml"/><Relationship Id="rId1" Type="http://schemas.openxmlformats.org/officeDocument/2006/relationships/slideLayout" Target="../slideLayouts/slideLayout12.xml"/><Relationship Id="rId4" Type="http://schemas.openxmlformats.org/officeDocument/2006/relationships/image" Target="../media/image40.jpeg"/></Relationships>
</file>

<file path=ppt/slides/_rels/slide7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2.xml"/><Relationship Id="rId1" Type="http://schemas.openxmlformats.org/officeDocument/2006/relationships/slideLayout" Target="../slideLayouts/slideLayout12.xml"/><Relationship Id="rId5" Type="http://schemas.openxmlformats.org/officeDocument/2006/relationships/image" Target="../media/image64.png"/><Relationship Id="rId4" Type="http://schemas.openxmlformats.org/officeDocument/2006/relationships/image" Target="../media/image21.png"/></Relationships>
</file>

<file path=ppt/slides/_rels/slide7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3.xml"/><Relationship Id="rId1" Type="http://schemas.openxmlformats.org/officeDocument/2006/relationships/slideLayout" Target="../slideLayouts/slideLayout12.xml"/><Relationship Id="rId4" Type="http://schemas.openxmlformats.org/officeDocument/2006/relationships/image" Target="../media/image40.jpeg"/></Relationships>
</file>

<file path=ppt/slides/_rels/slide7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4.xml"/><Relationship Id="rId1" Type="http://schemas.openxmlformats.org/officeDocument/2006/relationships/slideLayout" Target="../slideLayouts/slideLayout12.xml"/><Relationship Id="rId4" Type="http://schemas.openxmlformats.org/officeDocument/2006/relationships/image" Target="../media/image40.jpeg"/></Relationships>
</file>

<file path=ppt/slides/_rels/slide78.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20.png"/><Relationship Id="rId7" Type="http://schemas.openxmlformats.org/officeDocument/2006/relationships/hyperlink" Target="http://actualites.notretemps.com/re?l=D0I3bs9g2I10ooeinI5" TargetMode="External"/><Relationship Id="rId2" Type="http://schemas.openxmlformats.org/officeDocument/2006/relationships/notesSlide" Target="../notesSlides/notesSlide55.xml"/><Relationship Id="rId1" Type="http://schemas.openxmlformats.org/officeDocument/2006/relationships/slideLayout" Target="../slideLayouts/slideLayout12.xml"/><Relationship Id="rId6" Type="http://schemas.openxmlformats.org/officeDocument/2006/relationships/hyperlink" Target="https://www.generationplus.fr/index2.php?option=com_vh_sendtofriend&amp;Itemid=247&amp;view=invite&amp;link=aHR0cHM6Ly93d3cuZ2VuZXJhdGlvbnBsdXMuZnIvQXV0b25vbWllL1JlbGF0aW9ucy1EZXMtcmVsYXRpb25zLW5vdXZlbGxlcy9kZXZlbG9wcGVyLWRlcy1yZWxhdGlvbnMtaW50ZXJnZW5lcmF0aW9ubmVsbGVzLXVuZS1tYW5pZXJlLWRlLXJlaW52ZW50ZXItbGUtbGllbi1zb2NpYWwuaHRtbA==&amp;pagetitle=RMOpdmVsb3BwZXIgZGVzIHJlbGF0aW9ucyBpbnRlcmfDqW7DqXJhdGlvbm5lbGxlcyA6IHVuZSBtYW5pw6hyZSBkZSByw6lpbnZlbnRlciBsZSBsaWVuIHNvY2lhbA==" TargetMode="External"/><Relationship Id="rId5" Type="http://schemas.openxmlformats.org/officeDocument/2006/relationships/hyperlink" Target="https://www.generationplus.fr/Autonomie/Relations-Des-relations-nouvelles/developper-des-relations-intergenerationnelles-une-maniere-de-reinventer-le-lien-social/Imprimer-cet-article.html" TargetMode="External"/><Relationship Id="rId10" Type="http://schemas.openxmlformats.org/officeDocument/2006/relationships/image" Target="../media/image66.jpeg"/><Relationship Id="rId4" Type="http://schemas.openxmlformats.org/officeDocument/2006/relationships/hyperlink" Target="http://www.addthis.com/bookmark.php?v=250&amp;username=xa-4bbc809461094e89" TargetMode="External"/><Relationship Id="rId9" Type="http://schemas.openxmlformats.org/officeDocument/2006/relationships/image" Target="../media/image65.jpeg"/></Relationships>
</file>

<file path=ppt/slides/_rels/slide7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image" Target="../media/image16.png"/><Relationship Id="rId2" Type="http://schemas.openxmlformats.org/officeDocument/2006/relationships/image" Target="../media/image1.jpg"/><Relationship Id="rId1" Type="http://schemas.openxmlformats.org/officeDocument/2006/relationships/slideLayout" Target="../slideLayouts/slideLayout12.xml"/><Relationship Id="rId6" Type="http://schemas.openxmlformats.org/officeDocument/2006/relationships/diagramColors" Target="../diagrams/colors2.xml"/><Relationship Id="rId11" Type="http://schemas.openxmlformats.org/officeDocument/2006/relationships/image" Target="../media/image15.png"/><Relationship Id="rId5" Type="http://schemas.openxmlformats.org/officeDocument/2006/relationships/diagramQuickStyle" Target="../diagrams/quickStyle2.xml"/><Relationship Id="rId15" Type="http://schemas.openxmlformats.org/officeDocument/2006/relationships/image" Target="../media/image19.png"/><Relationship Id="rId10" Type="http://schemas.openxmlformats.org/officeDocument/2006/relationships/image" Target="../media/image14.png"/><Relationship Id="rId4" Type="http://schemas.openxmlformats.org/officeDocument/2006/relationships/diagramLayout" Target="../diagrams/layout2.xml"/><Relationship Id="rId9" Type="http://schemas.openxmlformats.org/officeDocument/2006/relationships/image" Target="../media/image13.png"/><Relationship Id="rId14" Type="http://schemas.openxmlformats.org/officeDocument/2006/relationships/image" Target="../media/image18.png"/></Relationships>
</file>

<file path=ppt/slides/_rels/slide8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6.xml"/><Relationship Id="rId1" Type="http://schemas.openxmlformats.org/officeDocument/2006/relationships/slideLayout" Target="../slideLayouts/slideLayout12.xml"/><Relationship Id="rId5" Type="http://schemas.openxmlformats.org/officeDocument/2006/relationships/image" Target="../media/image67.png"/><Relationship Id="rId4" Type="http://schemas.openxmlformats.org/officeDocument/2006/relationships/image" Target="../media/image21.png"/></Relationships>
</file>

<file path=ppt/slides/_rels/slide8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7.xml"/><Relationship Id="rId1" Type="http://schemas.openxmlformats.org/officeDocument/2006/relationships/slideLayout" Target="../slideLayouts/slideLayout12.xml"/><Relationship Id="rId6" Type="http://schemas.openxmlformats.org/officeDocument/2006/relationships/image" Target="../media/image69.jfif"/><Relationship Id="rId5" Type="http://schemas.openxmlformats.org/officeDocument/2006/relationships/image" Target="../media/image40.jpeg"/><Relationship Id="rId4" Type="http://schemas.openxmlformats.org/officeDocument/2006/relationships/image" Target="../media/image68.jpeg"/></Relationships>
</file>

<file path=ppt/slides/_rels/slide8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8.xml"/><Relationship Id="rId1" Type="http://schemas.openxmlformats.org/officeDocument/2006/relationships/slideLayout" Target="../slideLayouts/slideLayout12.xml"/><Relationship Id="rId6" Type="http://schemas.openxmlformats.org/officeDocument/2006/relationships/image" Target="../media/image69.jfif"/><Relationship Id="rId5" Type="http://schemas.openxmlformats.org/officeDocument/2006/relationships/image" Target="../media/image40.jpeg"/><Relationship Id="rId4" Type="http://schemas.openxmlformats.org/officeDocument/2006/relationships/image" Target="../media/image70.jpeg"/></Relationships>
</file>

<file path=ppt/slides/_rels/slide8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9.xml"/><Relationship Id="rId1" Type="http://schemas.openxmlformats.org/officeDocument/2006/relationships/slideLayout" Target="../slideLayouts/slideLayout12.xml"/><Relationship Id="rId5" Type="http://schemas.openxmlformats.org/officeDocument/2006/relationships/image" Target="../media/image69.jfif"/><Relationship Id="rId4" Type="http://schemas.openxmlformats.org/officeDocument/2006/relationships/image" Target="../media/image40.jpeg"/></Relationships>
</file>

<file path=ppt/slides/_rels/slide8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0.xml"/><Relationship Id="rId1" Type="http://schemas.openxmlformats.org/officeDocument/2006/relationships/slideLayout" Target="../slideLayouts/slideLayout12.xml"/><Relationship Id="rId5" Type="http://schemas.openxmlformats.org/officeDocument/2006/relationships/image" Target="../media/image69.jfif"/><Relationship Id="rId4" Type="http://schemas.openxmlformats.org/officeDocument/2006/relationships/image" Target="../media/image40.jpeg"/></Relationships>
</file>

<file path=ppt/slides/_rels/slide8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1.xml"/><Relationship Id="rId1" Type="http://schemas.openxmlformats.org/officeDocument/2006/relationships/slideLayout" Target="../slideLayouts/slideLayout12.xml"/><Relationship Id="rId5" Type="http://schemas.openxmlformats.org/officeDocument/2006/relationships/image" Target="../media/image69.jfif"/><Relationship Id="rId4" Type="http://schemas.openxmlformats.org/officeDocument/2006/relationships/image" Target="../media/image40.jpeg"/></Relationships>
</file>

<file path=ppt/slides/_rels/slide8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2.xml"/><Relationship Id="rId1" Type="http://schemas.openxmlformats.org/officeDocument/2006/relationships/slideLayout" Target="../slideLayouts/slideLayout12.xml"/><Relationship Id="rId5" Type="http://schemas.openxmlformats.org/officeDocument/2006/relationships/image" Target="../media/image71.png"/><Relationship Id="rId4" Type="http://schemas.openxmlformats.org/officeDocument/2006/relationships/image" Target="../media/image21.png"/></Relationships>
</file>

<file path=ppt/slides/_rels/slide87.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40.jpeg"/><Relationship Id="rId1" Type="http://schemas.openxmlformats.org/officeDocument/2006/relationships/slideLayout" Target="../slideLayouts/slideLayout12.xml"/><Relationship Id="rId4" Type="http://schemas.openxmlformats.org/officeDocument/2006/relationships/image" Target="../media/image72.png"/></Relationships>
</file>

<file path=ppt/slides/_rels/slide8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2.xml"/></Relationships>
</file>

<file path=ppt/slides/_rels/slide89.xml.rels><?xml version="1.0" encoding="UTF-8" standalone="yes"?>
<Relationships xmlns="http://schemas.openxmlformats.org/package/2006/relationships"><Relationship Id="rId3" Type="http://schemas.openxmlformats.org/officeDocument/2006/relationships/hyperlink" Target="http://www.ppt-to-dvd.com/" TargetMode="External"/><Relationship Id="rId2" Type="http://schemas.openxmlformats.org/officeDocument/2006/relationships/notesSlide" Target="../notesSlides/notesSlide63.xml"/><Relationship Id="rId1" Type="http://schemas.openxmlformats.org/officeDocument/2006/relationships/slideLayout" Target="../slideLayouts/slideLayout12.xml"/><Relationship Id="rId6" Type="http://schemas.openxmlformats.org/officeDocument/2006/relationships/image" Target="../media/image6.gif"/><Relationship Id="rId5" Type="http://schemas.openxmlformats.org/officeDocument/2006/relationships/image" Target="../media/image20.png"/><Relationship Id="rId4" Type="http://schemas.openxmlformats.org/officeDocument/2006/relationships/image" Target="../media/image40.jpe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22.png"/><Relationship Id="rId4" Type="http://schemas.openxmlformats.org/officeDocument/2006/relationships/image" Target="../media/image21.png"/></Relationships>
</file>

<file path=ppt/slides/_rels/slide90.xml.rels><?xml version="1.0" encoding="UTF-8" standalone="yes"?>
<Relationships xmlns="http://schemas.openxmlformats.org/package/2006/relationships"><Relationship Id="rId8" Type="http://schemas.openxmlformats.org/officeDocument/2006/relationships/diagramLayout" Target="../diagrams/layout7.xml"/><Relationship Id="rId13" Type="http://schemas.openxmlformats.org/officeDocument/2006/relationships/diagramLayout" Target="../diagrams/layout8.xml"/><Relationship Id="rId18" Type="http://schemas.openxmlformats.org/officeDocument/2006/relationships/diagramLayout" Target="../diagrams/layout9.xml"/><Relationship Id="rId26" Type="http://schemas.microsoft.com/office/2007/relationships/diagramDrawing" Target="../diagrams/drawing10.xml"/><Relationship Id="rId3" Type="http://schemas.openxmlformats.org/officeDocument/2006/relationships/hyperlink" Target="http://www.ppt-to-dvd.com/" TargetMode="External"/><Relationship Id="rId21" Type="http://schemas.microsoft.com/office/2007/relationships/diagramDrawing" Target="../diagrams/drawing9.xml"/><Relationship Id="rId7" Type="http://schemas.openxmlformats.org/officeDocument/2006/relationships/diagramData" Target="../diagrams/data7.xml"/><Relationship Id="rId12" Type="http://schemas.openxmlformats.org/officeDocument/2006/relationships/diagramData" Target="../diagrams/data8.xml"/><Relationship Id="rId17" Type="http://schemas.openxmlformats.org/officeDocument/2006/relationships/diagramData" Target="../diagrams/data9.xml"/><Relationship Id="rId25" Type="http://schemas.openxmlformats.org/officeDocument/2006/relationships/diagramColors" Target="../diagrams/colors10.xml"/><Relationship Id="rId2" Type="http://schemas.openxmlformats.org/officeDocument/2006/relationships/notesSlide" Target="../notesSlides/notesSlide64.xml"/><Relationship Id="rId16" Type="http://schemas.microsoft.com/office/2007/relationships/diagramDrawing" Target="../diagrams/drawing8.xml"/><Relationship Id="rId20" Type="http://schemas.openxmlformats.org/officeDocument/2006/relationships/diagramColors" Target="../diagrams/colors9.xml"/><Relationship Id="rId1" Type="http://schemas.openxmlformats.org/officeDocument/2006/relationships/slideLayout" Target="../slideLayouts/slideLayout12.xml"/><Relationship Id="rId6" Type="http://schemas.openxmlformats.org/officeDocument/2006/relationships/image" Target="../media/image6.gif"/><Relationship Id="rId11" Type="http://schemas.microsoft.com/office/2007/relationships/diagramDrawing" Target="../diagrams/drawing7.xml"/><Relationship Id="rId24" Type="http://schemas.openxmlformats.org/officeDocument/2006/relationships/diagramQuickStyle" Target="../diagrams/quickStyle10.xml"/><Relationship Id="rId5" Type="http://schemas.openxmlformats.org/officeDocument/2006/relationships/image" Target="../media/image20.png"/><Relationship Id="rId15" Type="http://schemas.openxmlformats.org/officeDocument/2006/relationships/diagramColors" Target="../diagrams/colors8.xml"/><Relationship Id="rId23" Type="http://schemas.openxmlformats.org/officeDocument/2006/relationships/diagramLayout" Target="../diagrams/layout10.xml"/><Relationship Id="rId10" Type="http://schemas.openxmlformats.org/officeDocument/2006/relationships/diagramColors" Target="../diagrams/colors7.xml"/><Relationship Id="rId19" Type="http://schemas.openxmlformats.org/officeDocument/2006/relationships/diagramQuickStyle" Target="../diagrams/quickStyle9.xml"/><Relationship Id="rId4" Type="http://schemas.openxmlformats.org/officeDocument/2006/relationships/image" Target="../media/image40.jpeg"/><Relationship Id="rId9" Type="http://schemas.openxmlformats.org/officeDocument/2006/relationships/diagramQuickStyle" Target="../diagrams/quickStyle7.xml"/><Relationship Id="rId14" Type="http://schemas.openxmlformats.org/officeDocument/2006/relationships/diagramQuickStyle" Target="../diagrams/quickStyle8.xml"/><Relationship Id="rId22" Type="http://schemas.openxmlformats.org/officeDocument/2006/relationships/diagramData" Target="../diagrams/data10.xml"/><Relationship Id="rId27" Type="http://schemas.openxmlformats.org/officeDocument/2006/relationships/image" Target="../media/image73.jpeg"/></Relationships>
</file>

<file path=ppt/slides/_rels/slide9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5.xml"/><Relationship Id="rId1" Type="http://schemas.openxmlformats.org/officeDocument/2006/relationships/slideLayout" Target="../slideLayouts/slideLayout12.xml"/><Relationship Id="rId5" Type="http://schemas.openxmlformats.org/officeDocument/2006/relationships/image" Target="../media/image74.png"/><Relationship Id="rId4" Type="http://schemas.openxmlformats.org/officeDocument/2006/relationships/image" Target="../media/image21.png"/></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66.xml"/><Relationship Id="rId1" Type="http://schemas.openxmlformats.org/officeDocument/2006/relationships/slideLayout" Target="../slideLayouts/slideLayout12.xml"/></Relationships>
</file>

<file path=ppt/slides/_rels/slide9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7.xml"/><Relationship Id="rId1" Type="http://schemas.openxmlformats.org/officeDocument/2006/relationships/slideLayout" Target="../slideLayouts/slideLayout12.xml"/><Relationship Id="rId4" Type="http://schemas.openxmlformats.org/officeDocument/2006/relationships/image" Target="../media/image40.jpeg"/></Relationships>
</file>

<file path=ppt/slides/_rels/slide98.xml.rels><?xml version="1.0" encoding="UTF-8" standalone="yes"?>
<Relationships xmlns="http://schemas.openxmlformats.org/package/2006/relationships"><Relationship Id="rId8" Type="http://schemas.openxmlformats.org/officeDocument/2006/relationships/image" Target="../media/image76.jpeg"/><Relationship Id="rId3" Type="http://schemas.openxmlformats.org/officeDocument/2006/relationships/hyperlink" Target="http://www.ppt-to-dvd.com/" TargetMode="External"/><Relationship Id="rId7" Type="http://schemas.openxmlformats.org/officeDocument/2006/relationships/image" Target="../media/image6.gif"/><Relationship Id="rId2" Type="http://schemas.openxmlformats.org/officeDocument/2006/relationships/notesSlide" Target="../notesSlides/notesSlide68.xml"/><Relationship Id="rId1" Type="http://schemas.openxmlformats.org/officeDocument/2006/relationships/slideLayout" Target="../slideLayouts/slideLayout12.xml"/><Relationship Id="rId6" Type="http://schemas.openxmlformats.org/officeDocument/2006/relationships/image" Target="../media/image20.png"/><Relationship Id="rId5" Type="http://schemas.openxmlformats.org/officeDocument/2006/relationships/image" Target="../media/image40.jpeg"/><Relationship Id="rId4" Type="http://schemas.openxmlformats.org/officeDocument/2006/relationships/image" Target="../media/image75.png"/></Relationships>
</file>

<file path=ppt/slides/_rels/slide9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9.xml"/><Relationship Id="rId1" Type="http://schemas.openxmlformats.org/officeDocument/2006/relationships/slideLayout" Target="../slideLayouts/slideLayout12.xml"/><Relationship Id="rId6" Type="http://schemas.openxmlformats.org/officeDocument/2006/relationships/image" Target="../media/image40.jpeg"/><Relationship Id="rId5" Type="http://schemas.openxmlformats.org/officeDocument/2006/relationships/image" Target="../media/image77.jpeg"/><Relationship Id="rId4" Type="http://schemas.openxmlformats.org/officeDocument/2006/relationships/image" Target="../media/image6.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3F2802C4-A02C-46D6-AFE9-13C37663D834}"/>
              </a:ext>
            </a:extLst>
          </p:cNvPr>
          <p:cNvPicPr>
            <a:picLocks noChangeAspect="1"/>
          </p:cNvPicPr>
          <p:nvPr/>
        </p:nvPicPr>
        <p:blipFill>
          <a:blip r:embed="rId2" cstate="print">
            <a:extLst>
              <a:ext uri="{28A0092B-C50C-407E-A947-70E740481C1C}">
                <a14:useLocalDpi xmlns:a14="http://schemas.microsoft.com/office/drawing/2010/main" val="0"/>
              </a:ext>
            </a:extLst>
          </a:blip>
          <a:stretch/>
        </p:blipFill>
        <p:spPr>
          <a:xfrm>
            <a:off x="1915273" y="73232"/>
            <a:ext cx="5313454" cy="1195528"/>
          </a:xfrm>
          <a:prstGeom prst="rect">
            <a:avLst/>
          </a:prstGeom>
          <a:noFill/>
        </p:spPr>
      </p:pic>
      <p:pic>
        <p:nvPicPr>
          <p:cNvPr id="8" name="Image 7" descr="Une image contenant dessin&#10;&#10;Description générée automatiquement">
            <a:extLst>
              <a:ext uri="{FF2B5EF4-FFF2-40B4-BE49-F238E27FC236}">
                <a16:creationId xmlns:a16="http://schemas.microsoft.com/office/drawing/2014/main" id="{DE82BA1B-0DE8-4985-A9F8-AEB40F4CF6C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8" y="5464223"/>
            <a:ext cx="1068035" cy="1008112"/>
          </a:xfrm>
          <a:prstGeom prst="rect">
            <a:avLst/>
          </a:prstGeom>
        </p:spPr>
      </p:pic>
      <p:sp>
        <p:nvSpPr>
          <p:cNvPr id="9" name="ZoneTexte 8">
            <a:extLst>
              <a:ext uri="{FF2B5EF4-FFF2-40B4-BE49-F238E27FC236}">
                <a16:creationId xmlns:a16="http://schemas.microsoft.com/office/drawing/2014/main" id="{BE5E25ED-953D-49B3-8B86-E87CC7FBEF9C}"/>
              </a:ext>
            </a:extLst>
          </p:cNvPr>
          <p:cNvSpPr txBox="1"/>
          <p:nvPr/>
        </p:nvSpPr>
        <p:spPr>
          <a:xfrm>
            <a:off x="160120" y="6472335"/>
            <a:ext cx="1496820" cy="276999"/>
          </a:xfrm>
          <a:prstGeom prst="rect">
            <a:avLst/>
          </a:prstGeom>
          <a:noFill/>
        </p:spPr>
        <p:txBody>
          <a:bodyPr wrap="none" rtlCol="0">
            <a:spAutoFit/>
          </a:bodyPr>
          <a:lstStyle/>
          <a:p>
            <a:r>
              <a:rPr lang="fr-FR" sz="1200" dirty="0">
                <a:solidFill>
                  <a:schemeClr val="bg1">
                    <a:lumMod val="65000"/>
                  </a:schemeClr>
                </a:solidFill>
              </a:rPr>
              <a:t>Formation à distance</a:t>
            </a:r>
          </a:p>
        </p:txBody>
      </p:sp>
      <p:sp>
        <p:nvSpPr>
          <p:cNvPr id="13" name="ZoneTexte 12">
            <a:extLst>
              <a:ext uri="{FF2B5EF4-FFF2-40B4-BE49-F238E27FC236}">
                <a16:creationId xmlns:a16="http://schemas.microsoft.com/office/drawing/2014/main" id="{B8D1592C-11B5-4F4F-A214-BF4D326EFD47}"/>
              </a:ext>
            </a:extLst>
          </p:cNvPr>
          <p:cNvSpPr txBox="1"/>
          <p:nvPr/>
        </p:nvSpPr>
        <p:spPr>
          <a:xfrm>
            <a:off x="2115943" y="2060848"/>
            <a:ext cx="4912114" cy="1015663"/>
          </a:xfrm>
          <a:prstGeom prst="rect">
            <a:avLst/>
          </a:prstGeom>
          <a:noFill/>
        </p:spPr>
        <p:txBody>
          <a:bodyPr wrap="square" rtlCol="0">
            <a:spAutoFit/>
          </a:bodyPr>
          <a:lstStyle/>
          <a:p>
            <a:pPr algn="ctr"/>
            <a:r>
              <a:rPr lang="fr-FR" sz="3000" b="1" dirty="0">
                <a:solidFill>
                  <a:srgbClr val="0070C0"/>
                </a:solidFill>
              </a:rPr>
              <a:t>Préparer la transition vie professionnelle retraite:</a:t>
            </a:r>
          </a:p>
        </p:txBody>
      </p:sp>
      <p:sp>
        <p:nvSpPr>
          <p:cNvPr id="14" name="ZoneTexte 13">
            <a:extLst>
              <a:ext uri="{FF2B5EF4-FFF2-40B4-BE49-F238E27FC236}">
                <a16:creationId xmlns:a16="http://schemas.microsoft.com/office/drawing/2014/main" id="{D9B3CAA1-A7AA-440C-9B25-54701B218F97}"/>
              </a:ext>
            </a:extLst>
          </p:cNvPr>
          <p:cNvSpPr txBox="1"/>
          <p:nvPr/>
        </p:nvSpPr>
        <p:spPr>
          <a:xfrm>
            <a:off x="2455105" y="2996952"/>
            <a:ext cx="4233788" cy="553998"/>
          </a:xfrm>
          <a:prstGeom prst="rect">
            <a:avLst/>
          </a:prstGeom>
          <a:noFill/>
        </p:spPr>
        <p:txBody>
          <a:bodyPr wrap="none" rtlCol="0">
            <a:spAutoFit/>
          </a:bodyPr>
          <a:lstStyle/>
          <a:p>
            <a:r>
              <a:rPr lang="fr-FR" sz="3000" i="1" dirty="0">
                <a:solidFill>
                  <a:srgbClr val="00B0F0"/>
                </a:solidFill>
              </a:rPr>
              <a:t>« Bien vivre sa Retraite ! »</a:t>
            </a:r>
          </a:p>
        </p:txBody>
      </p:sp>
      <p:pic>
        <p:nvPicPr>
          <p:cNvPr id="1026" name="Picture 2">
            <a:extLst>
              <a:ext uri="{FF2B5EF4-FFF2-40B4-BE49-F238E27FC236}">
                <a16:creationId xmlns:a16="http://schemas.microsoft.com/office/drawing/2014/main" id="{41511568-2FAF-45A6-B6CD-783D76B49535}"/>
              </a:ext>
            </a:extLst>
          </p:cNvPr>
          <p:cNvPicPr>
            <a:picLocks noChangeAspect="1" noChangeArrowheads="1"/>
          </p:cNvPicPr>
          <p:nvPr/>
        </p:nvPicPr>
        <p:blipFill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colorTemperature colorTemp="11200"/>
                    </a14:imgEffect>
                  </a14:imgLayer>
                </a14:imgProps>
              </a:ext>
              <a:ext uri="{28A0092B-C50C-407E-A947-70E740481C1C}">
                <a14:useLocalDpi xmlns:a14="http://schemas.microsoft.com/office/drawing/2010/main" val="0"/>
              </a:ext>
            </a:extLst>
          </a:blip>
          <a:srcRect t="9389" b="7436"/>
          <a:stretch/>
        </p:blipFill>
        <p:spPr bwMode="auto">
          <a:xfrm>
            <a:off x="2455105" y="3753375"/>
            <a:ext cx="1772593" cy="1107452"/>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 3">
            <a:extLst>
              <a:ext uri="{FF2B5EF4-FFF2-40B4-BE49-F238E27FC236}">
                <a16:creationId xmlns:a16="http://schemas.microsoft.com/office/drawing/2014/main" id="{712E57EC-33B5-4D54-A386-17AAD0CFA0DD}"/>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5076056" y="3752147"/>
            <a:ext cx="1190890" cy="1187627"/>
          </a:xfrm>
          <a:prstGeom prst="rect">
            <a:avLst/>
          </a:prstGeom>
        </p:spPr>
      </p:pic>
    </p:spTree>
    <p:extLst>
      <p:ext uri="{BB962C8B-B14F-4D97-AF65-F5344CB8AC3E}">
        <p14:creationId xmlns:p14="http://schemas.microsoft.com/office/powerpoint/2010/main" val="596558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753940" y="1205136"/>
            <a:ext cx="8390060" cy="3600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r"/>
            <a:r>
              <a:rPr lang="fr-FR" b="1" dirty="0"/>
              <a:t>MAINTENIR MON NIVEAU DE VIE</a:t>
            </a:r>
            <a:endParaRPr lang="fr-FR" dirty="0"/>
          </a:p>
        </p:txBody>
      </p:sp>
      <p:sp>
        <p:nvSpPr>
          <p:cNvPr id="12" name="Espace réservé du contenu 2"/>
          <p:cNvSpPr txBox="1">
            <a:spLocks/>
          </p:cNvSpPr>
          <p:nvPr/>
        </p:nvSpPr>
        <p:spPr>
          <a:xfrm>
            <a:off x="683568" y="1349152"/>
            <a:ext cx="8425632" cy="5472608"/>
          </a:xfrm>
          <a:prstGeom prst="rect">
            <a:avLst/>
          </a:prstGeom>
        </p:spPr>
        <p:txBody>
          <a:bodyPr>
            <a:normAutofit/>
          </a:bodyPr>
          <a:lstStyle/>
          <a:p>
            <a:pPr marL="180000"/>
            <a:endParaRPr lang="fr-FR" sz="2000" dirty="0"/>
          </a:p>
          <a:p>
            <a:pPr marL="180000"/>
            <a:endParaRPr lang="fr-FR" sz="2000" dirty="0"/>
          </a:p>
          <a:p>
            <a:pPr marL="180000"/>
            <a:endParaRPr lang="fr-FR" sz="2000" dirty="0"/>
          </a:p>
          <a:p>
            <a:pPr marL="180000"/>
            <a:endParaRPr lang="fr-FR" sz="2000" dirty="0"/>
          </a:p>
          <a:p>
            <a:pPr marL="180000"/>
            <a:endParaRPr lang="fr-FR" sz="2000" dirty="0"/>
          </a:p>
          <a:p>
            <a:pPr marL="180000"/>
            <a:endParaRPr lang="fr-FR" sz="2000" dirty="0"/>
          </a:p>
          <a:p>
            <a:pPr marL="180000"/>
            <a:endParaRPr kumimoji="0" lang="fr-FR" sz="2000" i="0" u="none" strike="noStrike" kern="1200" cap="none" spc="0" normalizeH="0" baseline="0" noProof="0" dirty="0">
              <a:ln>
                <a:noFill/>
              </a:ln>
              <a:solidFill>
                <a:schemeClr val="tx1"/>
              </a:solidFill>
              <a:effectLst/>
              <a:uLnTx/>
              <a:uFillTx/>
              <a:ea typeface="+mn-ea"/>
              <a:cs typeface="+mn-cs"/>
            </a:endParaRPr>
          </a:p>
          <a:p>
            <a:pPr marL="637200" lvl="1" indent="-342900">
              <a:spcBef>
                <a:spcPts val="1200"/>
              </a:spcBef>
              <a:spcAft>
                <a:spcPts val="1200"/>
              </a:spcAft>
              <a:buBlip>
                <a:blip r:embed="rId3"/>
              </a:buBlip>
            </a:pPr>
            <a:endParaRPr lang="fr-FR" sz="2000" dirty="0"/>
          </a:p>
          <a:p>
            <a:pPr marL="637200" lvl="1" indent="-342900">
              <a:spcBef>
                <a:spcPts val="1200"/>
              </a:spcBef>
              <a:spcAft>
                <a:spcPts val="1200"/>
              </a:spcAft>
              <a:buBlip>
                <a:blip r:embed="rId3"/>
              </a:buBlip>
            </a:pPr>
            <a:endParaRPr kumimoji="0" lang="fr-FR" sz="2000" b="0" i="0" u="none" strike="noStrike" kern="1200" cap="none" spc="0" normalizeH="0" baseline="0" noProof="0" dirty="0">
              <a:ln>
                <a:noFill/>
              </a:ln>
              <a:solidFill>
                <a:schemeClr val="tx1"/>
              </a:solidFill>
              <a:effectLst/>
              <a:uLnTx/>
              <a:uFillTx/>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fr-FR" sz="3200" b="0" i="0" u="none" strike="noStrike" kern="1200" cap="none" spc="0" normalizeH="0" baseline="0" noProof="0" dirty="0">
              <a:ln>
                <a:noFill/>
              </a:ln>
              <a:solidFill>
                <a:schemeClr val="tx1"/>
              </a:solidFill>
              <a:effectLst/>
              <a:uLnTx/>
              <a:uFillTx/>
              <a:latin typeface="PetitaMedium" pitchFamily="2" charset="0"/>
              <a:ea typeface="+mn-ea"/>
              <a:cs typeface="+mn-cs"/>
            </a:endParaRPr>
          </a:p>
        </p:txBody>
      </p:sp>
      <p:sp>
        <p:nvSpPr>
          <p:cNvPr id="17" name="Espace réservé du contenu 2"/>
          <p:cNvSpPr txBox="1">
            <a:spLocks/>
          </p:cNvSpPr>
          <p:nvPr/>
        </p:nvSpPr>
        <p:spPr>
          <a:xfrm>
            <a:off x="611560" y="1268760"/>
            <a:ext cx="8064896" cy="5256584"/>
          </a:xfrm>
          <a:prstGeom prst="rect">
            <a:avLst/>
          </a:prstGeom>
        </p:spPr>
        <p:txBody>
          <a:bodyPr>
            <a:normAutofit/>
          </a:bodyPr>
          <a:lstStyle/>
          <a:p>
            <a:pPr marL="274320" marR="0" lvl="0" indent="-274320" algn="l" defTabSz="914400" rtl="0" eaLnBrk="1" fontAlgn="auto" latinLnBrk="0" hangingPunct="1">
              <a:lnSpc>
                <a:spcPct val="100000"/>
              </a:lnSpc>
              <a:spcBef>
                <a:spcPct val="20000"/>
              </a:spcBef>
              <a:spcAft>
                <a:spcPts val="0"/>
              </a:spcAft>
              <a:buClrTx/>
              <a:buSzTx/>
              <a:buFont typeface="Wingdings 3" pitchFamily="18" charset="2"/>
              <a:buNone/>
              <a:tabLst/>
              <a:defRPr/>
            </a:pPr>
            <a:endParaRPr kumimoji="0" lang="fr-FR" sz="2400" b="0" i="0" u="none" strike="noStrike" kern="1200" cap="none" spc="0" normalizeH="0" baseline="0" noProof="0" dirty="0">
              <a:ln>
                <a:noFill/>
              </a:ln>
              <a:solidFill>
                <a:schemeClr val="tx1"/>
              </a:solidFill>
              <a:effectLst/>
              <a:uLnTx/>
              <a:uFillTx/>
              <a:latin typeface="Calibri" pitchFamily="34" charset="0"/>
              <a:ea typeface="+mn-ea"/>
              <a:cs typeface="Calibri" pitchFamily="34" charset="0"/>
            </a:endParaRPr>
          </a:p>
        </p:txBody>
      </p:sp>
      <p:sp>
        <p:nvSpPr>
          <p:cNvPr id="20" name="Espace réservé du contenu 2"/>
          <p:cNvSpPr txBox="1">
            <a:spLocks/>
          </p:cNvSpPr>
          <p:nvPr/>
        </p:nvSpPr>
        <p:spPr>
          <a:xfrm>
            <a:off x="251172" y="2059873"/>
            <a:ext cx="8641656" cy="5256584"/>
          </a:xfrm>
          <a:prstGeom prst="rect">
            <a:avLst/>
          </a:prstGeom>
        </p:spPr>
        <p:txBody>
          <a:bodyPr>
            <a:normAutofit/>
          </a:bodyPr>
          <a:lstStyle/>
          <a:p>
            <a:r>
              <a:rPr lang="fr-FR" dirty="0"/>
              <a:t>Nous le savons tous : le départ à la retraite se traduit par </a:t>
            </a:r>
            <a:r>
              <a:rPr lang="fr-FR" b="1" dirty="0">
                <a:solidFill>
                  <a:srgbClr val="0070C0"/>
                </a:solidFill>
              </a:rPr>
              <a:t>une baisse substantielle des revenus</a:t>
            </a:r>
            <a:r>
              <a:rPr lang="fr-FR" dirty="0"/>
              <a:t>. Mais des solutions existent pour maintenir son pouvoir d’achat.</a:t>
            </a:r>
          </a:p>
          <a:p>
            <a:pPr lvl="1"/>
            <a:endParaRPr lang="fr-FR" dirty="0"/>
          </a:p>
          <a:p>
            <a:pPr marL="800100" lvl="1" indent="-342900">
              <a:buFont typeface="+mj-lt"/>
              <a:buAutoNum type="arabicPeriod"/>
            </a:pPr>
            <a:r>
              <a:rPr lang="fr-FR" dirty="0"/>
              <a:t>Arrondir ma retraite : tirer parti de mes biens et de mes placements.</a:t>
            </a:r>
          </a:p>
          <a:p>
            <a:pPr marL="800100" lvl="1" indent="-342900">
              <a:buFont typeface="+mj-lt"/>
              <a:buAutoNum type="arabicPeriod"/>
            </a:pPr>
            <a:r>
              <a:rPr lang="fr-FR" dirty="0"/>
              <a:t>Continuer à travailler ou reprendre une autre activité</a:t>
            </a:r>
          </a:p>
          <a:p>
            <a:pPr marL="800100" lvl="1" indent="-342900">
              <a:buFont typeface="+mj-lt"/>
              <a:buAutoNum type="arabicPeriod"/>
            </a:pPr>
            <a:r>
              <a:rPr lang="fr-FR" dirty="0"/>
              <a:t>Protéger mon conjoint en cas de décès</a:t>
            </a:r>
          </a:p>
          <a:p>
            <a:pPr marL="800100" lvl="1" indent="-342900">
              <a:buFont typeface="+mj-lt"/>
              <a:buAutoNum type="arabicPeriod"/>
            </a:pPr>
            <a:r>
              <a:rPr lang="fr-FR" dirty="0"/>
              <a:t>Bien gérer ma facture fiscale</a:t>
            </a:r>
          </a:p>
          <a:p>
            <a:pPr marL="800100" lvl="1" indent="-342900">
              <a:buFont typeface="+mj-lt"/>
              <a:buAutoNum type="arabicPeriod"/>
            </a:pPr>
            <a:r>
              <a:rPr lang="fr-FR" dirty="0"/>
              <a:t>Dépenser moins</a:t>
            </a:r>
          </a:p>
          <a:p>
            <a:r>
              <a:rPr lang="fr-FR" b="1" dirty="0"/>
              <a:t> </a:t>
            </a:r>
            <a:endParaRPr lang="fr-FR" dirty="0"/>
          </a:p>
          <a:p>
            <a:pPr lvl="1"/>
            <a:endParaRPr lang="fr-FR" b="1" dirty="0"/>
          </a:p>
          <a:p>
            <a:pPr lvl="1"/>
            <a:r>
              <a:rPr lang="fr-FR" b="1" dirty="0"/>
              <a:t>Rappel :</a:t>
            </a:r>
          </a:p>
          <a:p>
            <a:pPr lvl="1"/>
            <a:endParaRPr lang="fr-FR" b="1" dirty="0"/>
          </a:p>
          <a:p>
            <a:pPr marL="742950" lvl="1" indent="-285750">
              <a:buFont typeface="Arial" panose="020B0604020202020204" pitchFamily="34" charset="0"/>
              <a:buChar char="•"/>
            </a:pPr>
            <a:r>
              <a:rPr lang="fr-FR" b="1" dirty="0"/>
              <a:t>Le régime de base de la CNAV, est versé :  mensuellement  à terme échu</a:t>
            </a:r>
            <a:endParaRPr lang="fr-FR" dirty="0"/>
          </a:p>
          <a:p>
            <a:pPr lvl="2"/>
            <a:r>
              <a:rPr lang="fr-FR" b="1" dirty="0"/>
              <a:t> avec un décalage de 10 à 15 jours.</a:t>
            </a:r>
          </a:p>
          <a:p>
            <a:pPr lvl="2"/>
            <a:endParaRPr lang="fr-FR" dirty="0"/>
          </a:p>
          <a:p>
            <a:pPr marL="742950" lvl="1" indent="-285750">
              <a:buFont typeface="Arial" panose="020B0604020202020204" pitchFamily="34" charset="0"/>
              <a:buChar char="•"/>
            </a:pPr>
            <a:r>
              <a:rPr lang="fr-FR" b="1" dirty="0"/>
              <a:t> Les régimes complémentaires ARCCO et AGIRC sont versés :</a:t>
            </a:r>
            <a:r>
              <a:rPr lang="fr-FR" dirty="0"/>
              <a:t> </a:t>
            </a:r>
            <a:r>
              <a:rPr lang="fr-FR" b="1" dirty="0"/>
              <a:t>mensuellement</a:t>
            </a:r>
            <a:r>
              <a:rPr lang="fr-FR" dirty="0"/>
              <a:t>  </a:t>
            </a:r>
            <a:r>
              <a:rPr lang="fr-FR" b="1" dirty="0"/>
              <a:t>par avance</a:t>
            </a:r>
            <a:endParaRPr lang="fr-FR" dirty="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fr-FR" sz="2400" b="0" i="0" u="none" strike="noStrike" kern="1200" cap="none" spc="0" normalizeH="0" baseline="0" noProof="0" dirty="0">
              <a:ln>
                <a:noFill/>
              </a:ln>
              <a:solidFill>
                <a:schemeClr val="tx1"/>
              </a:solidFill>
              <a:effectLst/>
              <a:uLnTx/>
              <a:uFillTx/>
              <a:latin typeface="PetitaMedium" pitchFamily="2" charset="0"/>
              <a:ea typeface="+mn-ea"/>
              <a:cs typeface="+mn-cs"/>
            </a:endParaRPr>
          </a:p>
        </p:txBody>
      </p:sp>
      <p:pic>
        <p:nvPicPr>
          <p:cNvPr id="14" name="Image 13" descr="Une image contenant dessin&#10;&#10;Description générée automatiquement">
            <a:extLst>
              <a:ext uri="{FF2B5EF4-FFF2-40B4-BE49-F238E27FC236}">
                <a16:creationId xmlns:a16="http://schemas.microsoft.com/office/drawing/2014/main" id="{A3F8F2F7-2054-4594-9679-F1E0314C194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89324" y="143851"/>
            <a:ext cx="4358940" cy="980893"/>
          </a:xfrm>
          <a:prstGeom prst="rect">
            <a:avLst/>
          </a:prstGeom>
        </p:spPr>
      </p:pic>
    </p:spTree>
    <p:extLst>
      <p:ext uri="{BB962C8B-B14F-4D97-AF65-F5344CB8AC3E}">
        <p14:creationId xmlns:p14="http://schemas.microsoft.com/office/powerpoint/2010/main" val="1880346652"/>
      </p:ext>
    </p:extLst>
  </p:cSld>
  <p:clrMapOvr>
    <a:masterClrMapping/>
  </p:clrMapOvr>
  <p:transition>
    <p:cover/>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000264" y="3286124"/>
            <a:ext cx="5715008" cy="861774"/>
          </a:xfrm>
          <a:prstGeom prst="rect">
            <a:avLst/>
          </a:prstGeom>
          <a:noFill/>
        </p:spPr>
        <p:txBody>
          <a:bodyPr wrap="square" rtlCol="0">
            <a:spAutoFit/>
          </a:bodyPr>
          <a:lstStyle/>
          <a:p>
            <a:r>
              <a:rPr lang="en-US" altLang="zh-CN" sz="5000" b="1" cap="all" dirty="0">
                <a:ln w="9000" cmpd="sng">
                  <a:solidFill>
                    <a:schemeClr val="accent6">
                      <a:lumMod val="50000"/>
                    </a:schemeClr>
                  </a:solidFill>
                  <a:prstDash val="solid"/>
                </a:ln>
                <a:gradFill>
                  <a:gsLst>
                    <a:gs pos="0">
                      <a:srgbClr val="B85808"/>
                    </a:gs>
                    <a:gs pos="26000">
                      <a:schemeClr val="accent6">
                        <a:lumMod val="75000"/>
                      </a:schemeClr>
                    </a:gs>
                    <a:gs pos="77000">
                      <a:schemeClr val="accent6">
                        <a:lumMod val="20000"/>
                        <a:lumOff val="80000"/>
                      </a:schemeClr>
                    </a:gs>
                  </a:gsLst>
                  <a:lin ang="5400000"/>
                </a:gradFill>
                <a:effectLst>
                  <a:reflection blurRad="12700" stA="28000" endPos="45000" dist="1000" dir="5400000" sy="-100000" algn="bl" rotWithShape="0"/>
                </a:effectLst>
                <a:latin typeface="Arial Black" pitchFamily="34" charset="0"/>
              </a:rPr>
              <a:t>Thanks!</a:t>
            </a:r>
            <a:endParaRPr lang="zh-CN" altLang="en-US" sz="5000" b="1" cap="all" dirty="0">
              <a:ln w="9000" cmpd="sng">
                <a:solidFill>
                  <a:schemeClr val="accent6">
                    <a:lumMod val="50000"/>
                  </a:schemeClr>
                </a:solidFill>
                <a:prstDash val="solid"/>
              </a:ln>
              <a:gradFill>
                <a:gsLst>
                  <a:gs pos="0">
                    <a:srgbClr val="B85808"/>
                  </a:gs>
                  <a:gs pos="26000">
                    <a:schemeClr val="accent6">
                      <a:lumMod val="75000"/>
                    </a:schemeClr>
                  </a:gs>
                  <a:gs pos="77000">
                    <a:schemeClr val="accent6">
                      <a:lumMod val="20000"/>
                      <a:lumOff val="80000"/>
                    </a:schemeClr>
                  </a:gs>
                </a:gsLst>
                <a:lin ang="5400000"/>
              </a:gradFill>
              <a:effectLst>
                <a:reflection blurRad="12700" stA="28000" endPos="45000" dist="1000" dir="5400000" sy="-100000" algn="bl" rotWithShape="0"/>
              </a:effectLst>
              <a:latin typeface="Arial Black" pitchFamily="34" charset="0"/>
            </a:endParaRPr>
          </a:p>
        </p:txBody>
      </p:sp>
      <p:sp>
        <p:nvSpPr>
          <p:cNvPr id="7" name="TextBox 6"/>
          <p:cNvSpPr txBox="1"/>
          <p:nvPr/>
        </p:nvSpPr>
        <p:spPr>
          <a:xfrm>
            <a:off x="2571736" y="4071942"/>
            <a:ext cx="3500462" cy="369332"/>
          </a:xfrm>
          <a:prstGeom prst="rect">
            <a:avLst/>
          </a:prstGeom>
          <a:noFill/>
        </p:spPr>
        <p:txBody>
          <a:bodyPr wrap="square" rtlCol="0">
            <a:spAutoFit/>
          </a:bodyPr>
          <a:lstStyle/>
          <a:p>
            <a:r>
              <a:rPr lang="en-US" altLang="zh-CN" dirty="0" err="1">
                <a:hlinkClick r:id="rId3"/>
              </a:rPr>
              <a:t>Wondershare</a:t>
            </a:r>
            <a:r>
              <a:rPr lang="en-US" altLang="zh-CN" dirty="0">
                <a:hlinkClick r:id="rId3"/>
              </a:rPr>
              <a:t>  software</a:t>
            </a:r>
            <a:endParaRPr lang="zh-CN" altLang="en-US" dirty="0"/>
          </a:p>
        </p:txBody>
      </p:sp>
      <p:grpSp>
        <p:nvGrpSpPr>
          <p:cNvPr id="2" name="Groupe 15"/>
          <p:cNvGrpSpPr/>
          <p:nvPr/>
        </p:nvGrpSpPr>
        <p:grpSpPr>
          <a:xfrm>
            <a:off x="0" y="-1"/>
            <a:ext cx="9144000" cy="6858001"/>
            <a:chOff x="0" y="-1"/>
            <a:chExt cx="9144000" cy="6858001"/>
          </a:xfrm>
        </p:grpSpPr>
        <p:sp>
          <p:nvSpPr>
            <p:cNvPr id="8" name="Rectangle 7"/>
            <p:cNvSpPr/>
            <p:nvPr/>
          </p:nvSpPr>
          <p:spPr>
            <a:xfrm>
              <a:off x="611560" y="0"/>
              <a:ext cx="853244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000" fontAlgn="auto">
                <a:spcAft>
                  <a:spcPts val="0"/>
                </a:spcAft>
                <a:buFont typeface="Arial" pitchFamily="34" charset="0"/>
                <a:buNone/>
                <a:defRPr/>
              </a:pPr>
              <a:endParaRPr lang="fr-FR" dirty="0">
                <a:solidFill>
                  <a:schemeClr val="tx1"/>
                </a:solidFill>
              </a:endParaRPr>
            </a:p>
            <a:p>
              <a:pPr marL="180000" fontAlgn="auto">
                <a:spcAft>
                  <a:spcPts val="0"/>
                </a:spcAft>
                <a:buFont typeface="Arial" pitchFamily="34" charset="0"/>
                <a:buNone/>
                <a:defRPr/>
              </a:pPr>
              <a:endParaRPr lang="fr-FR" dirty="0">
                <a:solidFill>
                  <a:schemeClr val="tx1"/>
                </a:solidFill>
              </a:endParaRPr>
            </a:p>
          </p:txBody>
        </p:sp>
        <p:pic>
          <p:nvPicPr>
            <p:cNvPr id="14" name="Image 13" descr="DELL.png"/>
            <p:cNvPicPr>
              <a:picLocks noChangeAspect="1"/>
            </p:cNvPicPr>
            <p:nvPr/>
          </p:nvPicPr>
          <p:blipFill>
            <a:blip r:embed="rId4" cstate="print"/>
            <a:stretch>
              <a:fillRect/>
            </a:stretch>
          </p:blipFill>
          <p:spPr>
            <a:xfrm>
              <a:off x="8667328" y="6381328"/>
              <a:ext cx="476672" cy="476672"/>
            </a:xfrm>
            <a:prstGeom prst="rect">
              <a:avLst/>
            </a:prstGeom>
          </p:spPr>
        </p:pic>
        <p:pic>
          <p:nvPicPr>
            <p:cNvPr id="15" name="Image 14" descr="2.jpg"/>
            <p:cNvPicPr>
              <a:picLocks noChangeAspect="1"/>
            </p:cNvPicPr>
            <p:nvPr/>
          </p:nvPicPr>
          <p:blipFill>
            <a:blip r:embed="rId5" cstate="print"/>
            <a:stretch>
              <a:fillRect/>
            </a:stretch>
          </p:blipFill>
          <p:spPr>
            <a:xfrm>
              <a:off x="0" y="-1"/>
              <a:ext cx="611560" cy="963671"/>
            </a:xfrm>
            <a:prstGeom prst="rect">
              <a:avLst/>
            </a:prstGeom>
          </p:spPr>
        </p:pic>
      </p:grpSp>
      <p:sp>
        <p:nvSpPr>
          <p:cNvPr id="17" name="Espace réservé du contenu 2"/>
          <p:cNvSpPr txBox="1">
            <a:spLocks/>
          </p:cNvSpPr>
          <p:nvPr/>
        </p:nvSpPr>
        <p:spPr>
          <a:xfrm>
            <a:off x="611560" y="1196752"/>
            <a:ext cx="8425632" cy="5472608"/>
          </a:xfrm>
          <a:prstGeom prst="rect">
            <a:avLst/>
          </a:prstGeom>
        </p:spPr>
        <p:txBody>
          <a:bodyPr>
            <a:normAutofit/>
          </a:bodyPr>
          <a:lstStyle/>
          <a:p>
            <a:pPr marL="180000">
              <a:spcBef>
                <a:spcPts val="600"/>
              </a:spcBef>
              <a:spcAft>
                <a:spcPts val="600"/>
              </a:spcAft>
            </a:pPr>
            <a:endParaRPr kumimoji="0" lang="fr-FR" sz="2200" b="0" i="0" u="none" strike="noStrike" kern="1200" cap="none" spc="0" normalizeH="0" baseline="0" noProof="0" dirty="0">
              <a:ln>
                <a:noFill/>
              </a:ln>
              <a:solidFill>
                <a:schemeClr val="tx1"/>
              </a:solidFill>
              <a:effectLst/>
              <a:uLnTx/>
              <a:uFillTx/>
              <a:ea typeface="+mn-ea"/>
              <a:cs typeface="+mn-cs"/>
            </a:endParaRPr>
          </a:p>
          <a:p>
            <a:pPr marL="180000" lvl="1">
              <a:spcBef>
                <a:spcPts val="600"/>
              </a:spcBef>
              <a:spcAft>
                <a:spcPts val="600"/>
              </a:spcAft>
              <a:buBlip>
                <a:blip r:embed="rId6"/>
              </a:buBlip>
            </a:pPr>
            <a:endParaRPr lang="fr-FR" sz="2000" dirty="0"/>
          </a:p>
          <a:p>
            <a:pPr marL="180000" lvl="1">
              <a:spcBef>
                <a:spcPts val="600"/>
              </a:spcBef>
              <a:spcAft>
                <a:spcPts val="600"/>
              </a:spcAft>
              <a:buBlip>
                <a:blip r:embed="rId6"/>
              </a:buBlip>
            </a:pPr>
            <a:endParaRPr kumimoji="0" lang="fr-FR" sz="2000" b="0" i="0" u="none" strike="noStrike" kern="1200" cap="none" spc="0" normalizeH="0" baseline="0" noProof="0" dirty="0">
              <a:ln>
                <a:noFill/>
              </a:ln>
              <a:solidFill>
                <a:schemeClr val="tx1"/>
              </a:solidFill>
              <a:effectLst/>
              <a:uLnTx/>
              <a:uFillTx/>
              <a:ea typeface="+mn-ea"/>
              <a:cs typeface="+mn-cs"/>
            </a:endParaRPr>
          </a:p>
          <a:p>
            <a:pPr marL="180000" marR="0" lvl="0" algn="l" defTabSz="914400" rtl="0" eaLnBrk="1" fontAlgn="auto" latinLnBrk="0" hangingPunct="1">
              <a:lnSpc>
                <a:spcPct val="100000"/>
              </a:lnSpc>
              <a:spcBef>
                <a:spcPts val="600"/>
              </a:spcBef>
              <a:spcAft>
                <a:spcPts val="600"/>
              </a:spcAft>
              <a:buClrTx/>
              <a:buSzTx/>
              <a:buFont typeface="Arial" pitchFamily="34" charset="0"/>
              <a:buChar char="•"/>
              <a:tabLst/>
              <a:defRPr/>
            </a:pPr>
            <a:endParaRPr kumimoji="0" lang="fr-FR" sz="3200" b="0" i="0" u="none" strike="noStrike" kern="1200" cap="none" spc="0" normalizeH="0" baseline="0" noProof="0" dirty="0">
              <a:ln>
                <a:noFill/>
              </a:ln>
              <a:solidFill>
                <a:schemeClr val="tx1"/>
              </a:solidFill>
              <a:effectLst/>
              <a:uLnTx/>
              <a:uFillTx/>
              <a:latin typeface="PetitaMedium" pitchFamily="2" charset="0"/>
              <a:ea typeface="+mn-ea"/>
              <a:cs typeface="+mn-cs"/>
            </a:endParaRPr>
          </a:p>
        </p:txBody>
      </p:sp>
      <p:pic>
        <p:nvPicPr>
          <p:cNvPr id="46" name="Picture 2" descr="C:\Users\Utilisateur\AppData\Local\Microsoft\Windows\Temporary Internet Files\Content.IE5\IBL6RAO1\claudesegardsangatte129114695864_gros[1].gif"/>
          <p:cNvPicPr>
            <a:picLocks noChangeAspect="1" noChangeArrowheads="1"/>
          </p:cNvPicPr>
          <p:nvPr/>
        </p:nvPicPr>
        <p:blipFill>
          <a:blip r:embed="rId7" cstate="print">
            <a:duotone>
              <a:schemeClr val="accent1">
                <a:shade val="45000"/>
                <a:satMod val="135000"/>
              </a:schemeClr>
              <a:prstClr val="white"/>
            </a:duotone>
          </a:blip>
          <a:srcRect/>
          <a:stretch>
            <a:fillRect/>
          </a:stretch>
        </p:blipFill>
        <p:spPr bwMode="auto">
          <a:xfrm>
            <a:off x="0" y="6159216"/>
            <a:ext cx="792683" cy="698784"/>
          </a:xfrm>
          <a:prstGeom prst="rect">
            <a:avLst/>
          </a:prstGeom>
          <a:noFill/>
        </p:spPr>
      </p:pic>
      <p:sp>
        <p:nvSpPr>
          <p:cNvPr id="22" name="Espace réservé du contenu 2"/>
          <p:cNvSpPr txBox="1">
            <a:spLocks/>
          </p:cNvSpPr>
          <p:nvPr/>
        </p:nvSpPr>
        <p:spPr>
          <a:xfrm>
            <a:off x="791072" y="1052736"/>
            <a:ext cx="8352928" cy="5400600"/>
          </a:xfrm>
          <a:prstGeom prst="rect">
            <a:avLst/>
          </a:prstGeom>
        </p:spPr>
        <p:txBody>
          <a:bodyPr>
            <a:noAutofit/>
          </a:bodyPr>
          <a:lstStyle/>
          <a:p>
            <a:pPr marL="274320" marR="0" lvl="0" indent="-274320" algn="l" defTabSz="914400" rtl="0" eaLnBrk="1" fontAlgn="auto" latinLnBrk="0" hangingPunct="1">
              <a:lnSpc>
                <a:spcPct val="100000"/>
              </a:lnSpc>
              <a:spcBef>
                <a:spcPts val="0"/>
              </a:spcBef>
              <a:spcAft>
                <a:spcPts val="0"/>
              </a:spcAft>
              <a:buClr>
                <a:schemeClr val="accent1">
                  <a:lumMod val="50000"/>
                </a:schemeClr>
              </a:buClr>
              <a:buSzTx/>
              <a:buFont typeface="Arial" pitchFamily="34" charset="0"/>
              <a:buChar char="•"/>
              <a:tabLst/>
              <a:defRPr/>
            </a:pPr>
            <a:endParaRPr kumimoji="0" lang="fr-FR" sz="800" b="0" i="0" u="none" strike="noStrike" kern="1200" cap="none" spc="0" normalizeH="0" baseline="0" noProof="0" dirty="0">
              <a:ln>
                <a:noFill/>
              </a:ln>
              <a:solidFill>
                <a:schemeClr val="tx1"/>
              </a:solidFill>
              <a:effectLst/>
              <a:uLnTx/>
              <a:uFillTx/>
              <a:latin typeface="Calibri" pitchFamily="34" charset="0"/>
              <a:ea typeface="+mn-ea"/>
              <a:cs typeface="Calibri" pitchFamily="34" charset="0"/>
            </a:endParaRPr>
          </a:p>
          <a:p>
            <a:pPr marL="274320" marR="0" lvl="0" indent="-274320" algn="l" defTabSz="914400" rtl="0" eaLnBrk="1" fontAlgn="auto" latinLnBrk="0" hangingPunct="1">
              <a:lnSpc>
                <a:spcPct val="100000"/>
              </a:lnSpc>
              <a:spcBef>
                <a:spcPts val="0"/>
              </a:spcBef>
              <a:spcAft>
                <a:spcPts val="0"/>
              </a:spcAft>
              <a:buClr>
                <a:schemeClr val="accent1">
                  <a:lumMod val="50000"/>
                </a:schemeClr>
              </a:buClr>
              <a:buSzTx/>
              <a:tabLst/>
              <a:defRPr/>
            </a:pPr>
            <a:r>
              <a:rPr kumimoji="0" lang="fr-FR" sz="2400" b="1" i="0" u="none" strike="noStrike" kern="1200" cap="none" spc="0" normalizeH="0" baseline="0" noProof="0" dirty="0">
                <a:ln>
                  <a:noFill/>
                </a:ln>
                <a:solidFill>
                  <a:schemeClr val="tx1"/>
                </a:solidFill>
                <a:effectLst/>
                <a:uLnTx/>
                <a:uFillTx/>
                <a:latin typeface="Calibri" pitchFamily="34" charset="0"/>
                <a:ea typeface="+mn-ea"/>
                <a:cs typeface="Calibri" pitchFamily="34" charset="0"/>
              </a:rPr>
              <a:t>3/Considérer qu’il y a toujours quelque chose à apprendre,  à découvrir,  à faire</a:t>
            </a:r>
          </a:p>
          <a:p>
            <a:pPr marL="274320" marR="0" lvl="0" indent="-274320" algn="l" defTabSz="914400" rtl="0" eaLnBrk="1" fontAlgn="auto" latinLnBrk="0" hangingPunct="1">
              <a:lnSpc>
                <a:spcPct val="100000"/>
              </a:lnSpc>
              <a:spcBef>
                <a:spcPts val="0"/>
              </a:spcBef>
              <a:spcAft>
                <a:spcPts val="0"/>
              </a:spcAft>
              <a:buClr>
                <a:schemeClr val="accent1">
                  <a:lumMod val="50000"/>
                </a:schemeClr>
              </a:buClr>
              <a:buSzTx/>
              <a:buFont typeface="Arial" pitchFamily="34" charset="0"/>
              <a:buChar char="•"/>
              <a:tabLst/>
              <a:defRPr/>
            </a:pPr>
            <a:endParaRPr kumimoji="0" lang="fr-FR" sz="800" b="0" i="0" u="none" strike="noStrike" kern="1200" cap="none" spc="0" normalizeH="0" baseline="0" noProof="0" dirty="0">
              <a:ln>
                <a:noFill/>
              </a:ln>
              <a:solidFill>
                <a:schemeClr val="tx1"/>
              </a:solidFill>
              <a:effectLst/>
              <a:uLnTx/>
              <a:uFillTx/>
              <a:latin typeface="Calibri" pitchFamily="34" charset="0"/>
              <a:ea typeface="+mn-ea"/>
              <a:cs typeface="Calibri" pitchFamily="34" charset="0"/>
            </a:endParaRPr>
          </a:p>
          <a:p>
            <a:pPr marL="274320" lvl="0" indent="-274320">
              <a:spcBef>
                <a:spcPct val="20000"/>
              </a:spcBef>
              <a:buClr>
                <a:schemeClr val="accent3"/>
              </a:buClr>
              <a:defRPr/>
            </a:pPr>
            <a:r>
              <a:rPr lang="fr-FR" sz="2400" dirty="0"/>
              <a:t>	</a:t>
            </a:r>
            <a:r>
              <a:rPr lang="fr-FR" sz="2400" i="1" dirty="0"/>
              <a:t>« Apprendre, c’est être attentif à la </a:t>
            </a:r>
            <a:r>
              <a:rPr lang="fr-FR" sz="2400" b="1" i="1" dirty="0"/>
              <a:t>Vie </a:t>
            </a:r>
            <a:r>
              <a:rPr lang="fr-FR" sz="2400" i="1" dirty="0"/>
              <a:t>qui bat.</a:t>
            </a:r>
            <a:br>
              <a:rPr lang="fr-FR" sz="2400" i="1" dirty="0"/>
            </a:br>
            <a:r>
              <a:rPr lang="fr-FR" sz="2400" i="1" dirty="0"/>
              <a:t>Apprendre, c’est se retrouver.</a:t>
            </a:r>
            <a:br>
              <a:rPr lang="fr-FR" sz="2400" i="1" dirty="0"/>
            </a:br>
            <a:r>
              <a:rPr lang="fr-FR" sz="2400" i="1" dirty="0"/>
              <a:t>Apprendre, c’est Savoir,</a:t>
            </a:r>
            <a:br>
              <a:rPr lang="fr-FR" sz="2400" i="1" dirty="0"/>
            </a:br>
            <a:r>
              <a:rPr lang="fr-FR" sz="2400" i="1" dirty="0"/>
              <a:t>Savoir c’est Connaître,</a:t>
            </a:r>
            <a:br>
              <a:rPr lang="fr-FR" sz="2400" i="1" dirty="0"/>
            </a:br>
            <a:r>
              <a:rPr lang="fr-FR" sz="2400" i="1" dirty="0"/>
              <a:t>et Connaître, c’est Aimer ».</a:t>
            </a:r>
            <a:endParaRPr kumimoji="0" lang="fr-FR" sz="2400" b="0" i="1" u="none" strike="noStrike" kern="1200" cap="none" spc="0" normalizeH="0" baseline="0" noProof="0" dirty="0">
              <a:ln>
                <a:noFill/>
              </a:ln>
              <a:solidFill>
                <a:schemeClr val="tx1"/>
              </a:solidFill>
              <a:effectLst/>
              <a:uLnTx/>
              <a:uFillTx/>
              <a:latin typeface="Calibri" pitchFamily="34" charset="0"/>
              <a:ea typeface="+mn-ea"/>
              <a:cs typeface="Calibri" pitchFamily="34" charset="0"/>
            </a:endParaRPr>
          </a:p>
        </p:txBody>
      </p:sp>
      <p:pic>
        <p:nvPicPr>
          <p:cNvPr id="380932" name="Picture 4" descr="C:\Users\Toshiba\AppData\Local\Microsoft\Windows\Temporary Internet Files\Content.IE5\GZV55BIA\SafariCapture001[1].jpg"/>
          <p:cNvPicPr>
            <a:picLocks noChangeAspect="1" noChangeArrowheads="1"/>
          </p:cNvPicPr>
          <p:nvPr/>
        </p:nvPicPr>
        <p:blipFill>
          <a:blip r:embed="rId8" cstate="print"/>
          <a:srcRect/>
          <a:stretch>
            <a:fillRect/>
          </a:stretch>
        </p:blipFill>
        <p:spPr bwMode="auto">
          <a:xfrm>
            <a:off x="5076056" y="2827571"/>
            <a:ext cx="4104456" cy="4057813"/>
          </a:xfrm>
          <a:prstGeom prst="rect">
            <a:avLst/>
          </a:prstGeom>
          <a:noFill/>
        </p:spPr>
      </p:pic>
      <p:sp>
        <p:nvSpPr>
          <p:cNvPr id="13" name="Rectangle 12"/>
          <p:cNvSpPr/>
          <p:nvPr/>
        </p:nvSpPr>
        <p:spPr>
          <a:xfrm>
            <a:off x="611560" y="139834"/>
            <a:ext cx="8532440" cy="342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b="1" dirty="0">
                <a:latin typeface="Arial Black" pitchFamily="34" charset="0"/>
              </a:rPr>
              <a:t>9 règles pour réussir Ce changement</a:t>
            </a:r>
          </a:p>
        </p:txBody>
      </p:sp>
    </p:spTree>
    <p:extLst>
      <p:ext uri="{BB962C8B-B14F-4D97-AF65-F5344CB8AC3E}">
        <p14:creationId xmlns:p14="http://schemas.microsoft.com/office/powerpoint/2010/main" val="3301207479"/>
      </p:ext>
    </p:extLst>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up)">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000264" y="3286124"/>
            <a:ext cx="5715008" cy="861774"/>
          </a:xfrm>
          <a:prstGeom prst="rect">
            <a:avLst/>
          </a:prstGeom>
          <a:noFill/>
        </p:spPr>
        <p:txBody>
          <a:bodyPr wrap="square" rtlCol="0">
            <a:spAutoFit/>
          </a:bodyPr>
          <a:lstStyle/>
          <a:p>
            <a:r>
              <a:rPr lang="en-US" altLang="zh-CN" sz="5000" b="1" cap="all" dirty="0">
                <a:ln w="9000" cmpd="sng">
                  <a:solidFill>
                    <a:schemeClr val="accent6">
                      <a:lumMod val="50000"/>
                    </a:schemeClr>
                  </a:solidFill>
                  <a:prstDash val="solid"/>
                </a:ln>
                <a:gradFill>
                  <a:gsLst>
                    <a:gs pos="0">
                      <a:srgbClr val="B85808"/>
                    </a:gs>
                    <a:gs pos="26000">
                      <a:schemeClr val="accent6">
                        <a:lumMod val="75000"/>
                      </a:schemeClr>
                    </a:gs>
                    <a:gs pos="77000">
                      <a:schemeClr val="accent6">
                        <a:lumMod val="20000"/>
                        <a:lumOff val="80000"/>
                      </a:schemeClr>
                    </a:gs>
                  </a:gsLst>
                  <a:lin ang="5400000"/>
                </a:gradFill>
                <a:effectLst>
                  <a:reflection blurRad="12700" stA="28000" endPos="45000" dist="1000" dir="5400000" sy="-100000" algn="bl" rotWithShape="0"/>
                </a:effectLst>
                <a:latin typeface="Arial Black" pitchFamily="34" charset="0"/>
              </a:rPr>
              <a:t>Thanks!</a:t>
            </a:r>
            <a:endParaRPr lang="zh-CN" altLang="en-US" sz="5000" b="1" cap="all" dirty="0">
              <a:ln w="9000" cmpd="sng">
                <a:solidFill>
                  <a:schemeClr val="accent6">
                    <a:lumMod val="50000"/>
                  </a:schemeClr>
                </a:solidFill>
                <a:prstDash val="solid"/>
              </a:ln>
              <a:gradFill>
                <a:gsLst>
                  <a:gs pos="0">
                    <a:srgbClr val="B85808"/>
                  </a:gs>
                  <a:gs pos="26000">
                    <a:schemeClr val="accent6">
                      <a:lumMod val="75000"/>
                    </a:schemeClr>
                  </a:gs>
                  <a:gs pos="77000">
                    <a:schemeClr val="accent6">
                      <a:lumMod val="20000"/>
                      <a:lumOff val="80000"/>
                    </a:schemeClr>
                  </a:gs>
                </a:gsLst>
                <a:lin ang="5400000"/>
              </a:gradFill>
              <a:effectLst>
                <a:reflection blurRad="12700" stA="28000" endPos="45000" dist="1000" dir="5400000" sy="-100000" algn="bl" rotWithShape="0"/>
              </a:effectLst>
              <a:latin typeface="Arial Black" pitchFamily="34" charset="0"/>
            </a:endParaRPr>
          </a:p>
        </p:txBody>
      </p:sp>
      <p:sp>
        <p:nvSpPr>
          <p:cNvPr id="7" name="TextBox 6"/>
          <p:cNvSpPr txBox="1"/>
          <p:nvPr/>
        </p:nvSpPr>
        <p:spPr>
          <a:xfrm>
            <a:off x="2571736" y="4071942"/>
            <a:ext cx="3500462" cy="369332"/>
          </a:xfrm>
          <a:prstGeom prst="rect">
            <a:avLst/>
          </a:prstGeom>
          <a:noFill/>
        </p:spPr>
        <p:txBody>
          <a:bodyPr wrap="square" rtlCol="0">
            <a:spAutoFit/>
          </a:bodyPr>
          <a:lstStyle/>
          <a:p>
            <a:r>
              <a:rPr lang="en-US" altLang="zh-CN" dirty="0" err="1">
                <a:hlinkClick r:id="rId3"/>
              </a:rPr>
              <a:t>Wondershare</a:t>
            </a:r>
            <a:r>
              <a:rPr lang="en-US" altLang="zh-CN" dirty="0">
                <a:hlinkClick r:id="rId3"/>
              </a:rPr>
              <a:t>  software</a:t>
            </a:r>
            <a:endParaRPr lang="zh-CN" altLang="en-US" dirty="0"/>
          </a:p>
        </p:txBody>
      </p:sp>
      <p:grpSp>
        <p:nvGrpSpPr>
          <p:cNvPr id="2" name="Groupe 15"/>
          <p:cNvGrpSpPr/>
          <p:nvPr/>
        </p:nvGrpSpPr>
        <p:grpSpPr>
          <a:xfrm>
            <a:off x="0" y="-1"/>
            <a:ext cx="9144000" cy="6858001"/>
            <a:chOff x="0" y="-1"/>
            <a:chExt cx="9144000" cy="6858001"/>
          </a:xfrm>
        </p:grpSpPr>
        <p:sp>
          <p:nvSpPr>
            <p:cNvPr id="8" name="Rectangle 7"/>
            <p:cNvSpPr/>
            <p:nvPr/>
          </p:nvSpPr>
          <p:spPr>
            <a:xfrm>
              <a:off x="611560" y="0"/>
              <a:ext cx="853244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000" fontAlgn="auto">
                <a:spcAft>
                  <a:spcPts val="0"/>
                </a:spcAft>
                <a:buFont typeface="Arial" pitchFamily="34" charset="0"/>
                <a:buNone/>
                <a:defRPr/>
              </a:pPr>
              <a:endParaRPr lang="fr-FR" dirty="0">
                <a:solidFill>
                  <a:schemeClr val="tx1"/>
                </a:solidFill>
              </a:endParaRPr>
            </a:p>
            <a:p>
              <a:pPr marL="180000" fontAlgn="auto">
                <a:spcAft>
                  <a:spcPts val="0"/>
                </a:spcAft>
                <a:buFont typeface="Arial" pitchFamily="34" charset="0"/>
                <a:buNone/>
                <a:defRPr/>
              </a:pPr>
              <a:endParaRPr lang="fr-FR" dirty="0">
                <a:solidFill>
                  <a:schemeClr val="tx1"/>
                </a:solidFill>
              </a:endParaRPr>
            </a:p>
          </p:txBody>
        </p:sp>
        <p:pic>
          <p:nvPicPr>
            <p:cNvPr id="14" name="Image 13" descr="DELL.png"/>
            <p:cNvPicPr>
              <a:picLocks noChangeAspect="1"/>
            </p:cNvPicPr>
            <p:nvPr/>
          </p:nvPicPr>
          <p:blipFill>
            <a:blip r:embed="rId4" cstate="print"/>
            <a:stretch>
              <a:fillRect/>
            </a:stretch>
          </p:blipFill>
          <p:spPr>
            <a:xfrm>
              <a:off x="8667328" y="6381328"/>
              <a:ext cx="476672" cy="476672"/>
            </a:xfrm>
            <a:prstGeom prst="rect">
              <a:avLst/>
            </a:prstGeom>
          </p:spPr>
        </p:pic>
        <p:pic>
          <p:nvPicPr>
            <p:cNvPr id="15" name="Image 14" descr="2.jpg"/>
            <p:cNvPicPr>
              <a:picLocks noChangeAspect="1"/>
            </p:cNvPicPr>
            <p:nvPr/>
          </p:nvPicPr>
          <p:blipFill>
            <a:blip r:embed="rId5" cstate="print"/>
            <a:stretch>
              <a:fillRect/>
            </a:stretch>
          </p:blipFill>
          <p:spPr>
            <a:xfrm>
              <a:off x="0" y="-1"/>
              <a:ext cx="611560" cy="963671"/>
            </a:xfrm>
            <a:prstGeom prst="rect">
              <a:avLst/>
            </a:prstGeom>
          </p:spPr>
        </p:pic>
      </p:grpSp>
      <p:sp>
        <p:nvSpPr>
          <p:cNvPr id="17" name="Espace réservé du contenu 2"/>
          <p:cNvSpPr txBox="1">
            <a:spLocks/>
          </p:cNvSpPr>
          <p:nvPr/>
        </p:nvSpPr>
        <p:spPr>
          <a:xfrm>
            <a:off x="611560" y="1196752"/>
            <a:ext cx="8425632" cy="5472608"/>
          </a:xfrm>
          <a:prstGeom prst="rect">
            <a:avLst/>
          </a:prstGeom>
        </p:spPr>
        <p:txBody>
          <a:bodyPr>
            <a:normAutofit/>
          </a:bodyPr>
          <a:lstStyle/>
          <a:p>
            <a:pPr marL="180000">
              <a:spcBef>
                <a:spcPts val="600"/>
              </a:spcBef>
              <a:spcAft>
                <a:spcPts val="600"/>
              </a:spcAft>
            </a:pPr>
            <a:endParaRPr kumimoji="0" lang="fr-FR" sz="2200" b="0" i="0" u="none" strike="noStrike" kern="1200" cap="none" spc="0" normalizeH="0" baseline="0" noProof="0" dirty="0">
              <a:ln>
                <a:noFill/>
              </a:ln>
              <a:solidFill>
                <a:schemeClr val="tx1"/>
              </a:solidFill>
              <a:effectLst/>
              <a:uLnTx/>
              <a:uFillTx/>
              <a:ea typeface="+mn-ea"/>
              <a:cs typeface="+mn-cs"/>
            </a:endParaRPr>
          </a:p>
          <a:p>
            <a:pPr marL="180000" lvl="1">
              <a:spcBef>
                <a:spcPts val="600"/>
              </a:spcBef>
              <a:spcAft>
                <a:spcPts val="600"/>
              </a:spcAft>
              <a:buBlip>
                <a:blip r:embed="rId6"/>
              </a:buBlip>
            </a:pPr>
            <a:endParaRPr lang="fr-FR" sz="2000" dirty="0"/>
          </a:p>
          <a:p>
            <a:pPr marL="180000" lvl="1">
              <a:spcBef>
                <a:spcPts val="600"/>
              </a:spcBef>
              <a:spcAft>
                <a:spcPts val="600"/>
              </a:spcAft>
              <a:buBlip>
                <a:blip r:embed="rId6"/>
              </a:buBlip>
            </a:pPr>
            <a:endParaRPr kumimoji="0" lang="fr-FR" sz="2000" b="0" i="0" u="none" strike="noStrike" kern="1200" cap="none" spc="0" normalizeH="0" baseline="0" noProof="0" dirty="0">
              <a:ln>
                <a:noFill/>
              </a:ln>
              <a:solidFill>
                <a:schemeClr val="tx1"/>
              </a:solidFill>
              <a:effectLst/>
              <a:uLnTx/>
              <a:uFillTx/>
              <a:ea typeface="+mn-ea"/>
              <a:cs typeface="+mn-cs"/>
            </a:endParaRPr>
          </a:p>
          <a:p>
            <a:pPr marL="180000" marR="0" lvl="0" algn="l" defTabSz="914400" rtl="0" eaLnBrk="1" fontAlgn="auto" latinLnBrk="0" hangingPunct="1">
              <a:lnSpc>
                <a:spcPct val="100000"/>
              </a:lnSpc>
              <a:spcBef>
                <a:spcPts val="600"/>
              </a:spcBef>
              <a:spcAft>
                <a:spcPts val="600"/>
              </a:spcAft>
              <a:buClrTx/>
              <a:buSzTx/>
              <a:buFont typeface="Arial" pitchFamily="34" charset="0"/>
              <a:buChar char="•"/>
              <a:tabLst/>
              <a:defRPr/>
            </a:pPr>
            <a:endParaRPr kumimoji="0" lang="fr-FR" sz="3200" b="0" i="0" u="none" strike="noStrike" kern="1200" cap="none" spc="0" normalizeH="0" baseline="0" noProof="0" dirty="0">
              <a:ln>
                <a:noFill/>
              </a:ln>
              <a:solidFill>
                <a:schemeClr val="tx1"/>
              </a:solidFill>
              <a:effectLst/>
              <a:uLnTx/>
              <a:uFillTx/>
              <a:latin typeface="PetitaMedium" pitchFamily="2" charset="0"/>
              <a:ea typeface="+mn-ea"/>
              <a:cs typeface="+mn-cs"/>
            </a:endParaRPr>
          </a:p>
        </p:txBody>
      </p:sp>
      <p:sp>
        <p:nvSpPr>
          <p:cNvPr id="18" name="Rectangle 17"/>
          <p:cNvSpPr/>
          <p:nvPr/>
        </p:nvSpPr>
        <p:spPr>
          <a:xfrm>
            <a:off x="683568" y="139834"/>
            <a:ext cx="8532440" cy="342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b="1" dirty="0">
                <a:latin typeface="Arial Black" pitchFamily="34" charset="0"/>
              </a:rPr>
              <a:t>9 règles pour réussir Ce changement</a:t>
            </a:r>
          </a:p>
        </p:txBody>
      </p:sp>
      <p:pic>
        <p:nvPicPr>
          <p:cNvPr id="46" name="Picture 2" descr="C:\Users\Utilisateur\AppData\Local\Microsoft\Windows\Temporary Internet Files\Content.IE5\IBL6RAO1\claudesegardsangatte129114695864_gros[1].gif"/>
          <p:cNvPicPr>
            <a:picLocks noChangeAspect="1" noChangeArrowheads="1"/>
          </p:cNvPicPr>
          <p:nvPr/>
        </p:nvPicPr>
        <p:blipFill>
          <a:blip r:embed="rId7" cstate="print">
            <a:duotone>
              <a:schemeClr val="accent1">
                <a:shade val="45000"/>
                <a:satMod val="135000"/>
              </a:schemeClr>
              <a:prstClr val="white"/>
            </a:duotone>
          </a:blip>
          <a:srcRect/>
          <a:stretch>
            <a:fillRect/>
          </a:stretch>
        </p:blipFill>
        <p:spPr bwMode="auto">
          <a:xfrm>
            <a:off x="0" y="6159216"/>
            <a:ext cx="792683" cy="698784"/>
          </a:xfrm>
          <a:prstGeom prst="rect">
            <a:avLst/>
          </a:prstGeom>
          <a:noFill/>
        </p:spPr>
      </p:pic>
      <p:sp>
        <p:nvSpPr>
          <p:cNvPr id="22" name="Espace réservé du contenu 2"/>
          <p:cNvSpPr txBox="1">
            <a:spLocks/>
          </p:cNvSpPr>
          <p:nvPr/>
        </p:nvSpPr>
        <p:spPr>
          <a:xfrm>
            <a:off x="791072" y="1052736"/>
            <a:ext cx="8352928" cy="5400600"/>
          </a:xfrm>
          <a:prstGeom prst="rect">
            <a:avLst/>
          </a:prstGeom>
        </p:spPr>
        <p:txBody>
          <a:bodyPr>
            <a:noAutofit/>
          </a:bodyPr>
          <a:lstStyle/>
          <a:p>
            <a:pPr marL="274320" marR="0" lvl="0" indent="-274320" algn="l" defTabSz="914400" rtl="0" eaLnBrk="1" fontAlgn="auto" latinLnBrk="0" hangingPunct="1">
              <a:lnSpc>
                <a:spcPct val="100000"/>
              </a:lnSpc>
              <a:spcBef>
                <a:spcPts val="0"/>
              </a:spcBef>
              <a:spcAft>
                <a:spcPts val="0"/>
              </a:spcAft>
              <a:buClr>
                <a:schemeClr val="accent1">
                  <a:lumMod val="50000"/>
                </a:schemeClr>
              </a:buClr>
              <a:buSzTx/>
              <a:buFont typeface="Arial" pitchFamily="34" charset="0"/>
              <a:buChar char="•"/>
              <a:tabLst/>
              <a:defRPr/>
            </a:pPr>
            <a:endParaRPr kumimoji="0" lang="fr-FR" sz="800" b="0" i="0" u="none" strike="noStrike" kern="1200" cap="none" spc="0" normalizeH="0" baseline="0" noProof="0" dirty="0">
              <a:ln>
                <a:noFill/>
              </a:ln>
              <a:solidFill>
                <a:schemeClr val="tx1"/>
              </a:solidFill>
              <a:effectLst/>
              <a:uLnTx/>
              <a:uFillTx/>
              <a:latin typeface="Calibri" pitchFamily="34" charset="0"/>
              <a:ea typeface="+mn-ea"/>
              <a:cs typeface="Calibri" pitchFamily="34" charset="0"/>
            </a:endParaRPr>
          </a:p>
          <a:p>
            <a:pPr marL="274320" marR="0" lvl="0" indent="-274320" algn="l" defTabSz="914400" rtl="0" eaLnBrk="1" fontAlgn="auto" latinLnBrk="0" hangingPunct="1">
              <a:lnSpc>
                <a:spcPct val="100000"/>
              </a:lnSpc>
              <a:spcBef>
                <a:spcPts val="0"/>
              </a:spcBef>
              <a:spcAft>
                <a:spcPts val="0"/>
              </a:spcAft>
              <a:buClr>
                <a:schemeClr val="accent1">
                  <a:lumMod val="50000"/>
                </a:schemeClr>
              </a:buClr>
              <a:buSzTx/>
              <a:tabLst/>
              <a:defRPr/>
            </a:pPr>
            <a:r>
              <a:rPr kumimoji="0" lang="fr-FR" sz="2400" b="1" i="0" u="none" strike="noStrike" kern="1200" cap="none" spc="0" normalizeH="0" baseline="0" noProof="0" dirty="0">
                <a:ln>
                  <a:noFill/>
                </a:ln>
                <a:solidFill>
                  <a:schemeClr val="tx1"/>
                </a:solidFill>
                <a:effectLst/>
                <a:uLnTx/>
                <a:uFillTx/>
                <a:latin typeface="Calibri" pitchFamily="34" charset="0"/>
                <a:ea typeface="+mn-ea"/>
                <a:cs typeface="Calibri" pitchFamily="34" charset="0"/>
              </a:rPr>
              <a:t>4/ Faire preuve de discernement et accepter de ne pas toujours détenir la vérité</a:t>
            </a:r>
          </a:p>
          <a:p>
            <a:pPr marL="274320" marR="0" lvl="0" indent="-274320" algn="l" defTabSz="914400" rtl="0" eaLnBrk="1" fontAlgn="auto" latinLnBrk="0" hangingPunct="1">
              <a:lnSpc>
                <a:spcPct val="100000"/>
              </a:lnSpc>
              <a:spcBef>
                <a:spcPts val="0"/>
              </a:spcBef>
              <a:spcAft>
                <a:spcPts val="0"/>
              </a:spcAft>
              <a:buClr>
                <a:schemeClr val="accent1">
                  <a:lumMod val="50000"/>
                </a:schemeClr>
              </a:buClr>
              <a:buSzTx/>
              <a:buFont typeface="Arial" pitchFamily="34" charset="0"/>
              <a:buChar char="•"/>
              <a:tabLst/>
              <a:defRPr/>
            </a:pPr>
            <a:endParaRPr kumimoji="0" lang="fr-FR" sz="800" b="0" i="0" u="none" strike="noStrike" kern="1200" cap="none" spc="0" normalizeH="0" baseline="0" noProof="0" dirty="0">
              <a:ln>
                <a:noFill/>
              </a:ln>
              <a:solidFill>
                <a:schemeClr val="tx1"/>
              </a:solidFill>
              <a:effectLst/>
              <a:uLnTx/>
              <a:uFillTx/>
              <a:latin typeface="Calibri" pitchFamily="34" charset="0"/>
              <a:ea typeface="+mn-ea"/>
              <a:cs typeface="Calibri" pitchFamily="34" charset="0"/>
            </a:endParaRPr>
          </a:p>
          <a:p>
            <a:pPr fontAlgn="base"/>
            <a:r>
              <a:rPr lang="fr-FR" sz="2400" dirty="0"/>
              <a:t>On analyse, on pèse, on choisit, on décide des options.  Plusieurs pensent qu’il ne faut qu’un processus rationnel pour prendre une bonne décision.  Toutefois, lorsqu’on est confronté à des situations importantes et fondamentales, on s’aperçoit rapidement qu’il n’en est rien.  Faire face à la tempête, avec courage, demande beaucoup plus qu’un simple processus de décision.  « Oui » et « non », sont des mots courts à dire… mais avant de les utiliser, il faut réfléchir longtemps.</a:t>
            </a:r>
          </a:p>
          <a:p>
            <a:pPr fontAlgn="base"/>
            <a:r>
              <a:rPr lang="fr-FR" sz="2400" dirty="0"/>
              <a:t>Le discernement est donc la capacité d’apprécier avec justesse et clairvoyance une situation.</a:t>
            </a:r>
          </a:p>
          <a:p>
            <a:pPr marL="274320" marR="0" lvl="0" indent="-274320" algn="l" defTabSz="914400" rtl="0" eaLnBrk="1" fontAlgn="auto" latinLnBrk="0" hangingPunct="1">
              <a:lnSpc>
                <a:spcPct val="100000"/>
              </a:lnSpc>
              <a:spcBef>
                <a:spcPct val="20000"/>
              </a:spcBef>
              <a:spcAft>
                <a:spcPts val="0"/>
              </a:spcAft>
              <a:buClr>
                <a:schemeClr val="accent3"/>
              </a:buClr>
              <a:buSzTx/>
              <a:buFont typeface="Wingdings 2"/>
              <a:buChar char=""/>
              <a:tabLst/>
              <a:defRPr/>
            </a:pPr>
            <a:endParaRPr kumimoji="0" lang="fr-FR" sz="2400" b="0" i="0" u="none" strike="noStrike" kern="1200" cap="none" spc="0" normalizeH="0" baseline="0" noProof="0" dirty="0">
              <a:ln>
                <a:noFill/>
              </a:ln>
              <a:solidFill>
                <a:schemeClr val="tx1"/>
              </a:solidFill>
              <a:effectLst/>
              <a:uLnTx/>
              <a:uFillTx/>
              <a:latin typeface="Calibri" pitchFamily="34" charset="0"/>
              <a:ea typeface="+mn-ea"/>
              <a:cs typeface="Calibri" pitchFamily="34" charset="0"/>
            </a:endParaRPr>
          </a:p>
        </p:txBody>
      </p:sp>
      <p:pic>
        <p:nvPicPr>
          <p:cNvPr id="368651" name="Picture 11" descr="C:\Users\Toshiba\AppData\Local\Microsoft\Windows\Temporary Internet Files\Content.IE5\LCH97AGF\13_beautiful_eye_(www.cute-pictures.blogspot.com)[1].jpg"/>
          <p:cNvPicPr>
            <a:picLocks noChangeAspect="1" noChangeArrowheads="1"/>
          </p:cNvPicPr>
          <p:nvPr/>
        </p:nvPicPr>
        <p:blipFill>
          <a:blip r:embed="rId8" cstate="print"/>
          <a:srcRect/>
          <a:stretch>
            <a:fillRect/>
          </a:stretch>
        </p:blipFill>
        <p:spPr bwMode="auto">
          <a:xfrm>
            <a:off x="7392821" y="5517232"/>
            <a:ext cx="1787691" cy="1340768"/>
          </a:xfrm>
          <a:prstGeom prst="rect">
            <a:avLst/>
          </a:prstGeom>
          <a:noFill/>
        </p:spPr>
      </p:pic>
    </p:spTree>
    <p:extLst>
      <p:ext uri="{BB962C8B-B14F-4D97-AF65-F5344CB8AC3E}">
        <p14:creationId xmlns:p14="http://schemas.microsoft.com/office/powerpoint/2010/main" val="834978387"/>
      </p:ext>
    </p:extLst>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up)">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000264" y="3286124"/>
            <a:ext cx="5715008" cy="861774"/>
          </a:xfrm>
          <a:prstGeom prst="rect">
            <a:avLst/>
          </a:prstGeom>
          <a:noFill/>
        </p:spPr>
        <p:txBody>
          <a:bodyPr wrap="square" rtlCol="0">
            <a:spAutoFit/>
          </a:bodyPr>
          <a:lstStyle/>
          <a:p>
            <a:r>
              <a:rPr lang="en-US" altLang="zh-CN" sz="5000" b="1" cap="all" dirty="0">
                <a:ln w="9000" cmpd="sng">
                  <a:solidFill>
                    <a:schemeClr val="accent6">
                      <a:lumMod val="50000"/>
                    </a:schemeClr>
                  </a:solidFill>
                  <a:prstDash val="solid"/>
                </a:ln>
                <a:gradFill>
                  <a:gsLst>
                    <a:gs pos="0">
                      <a:srgbClr val="B85808"/>
                    </a:gs>
                    <a:gs pos="26000">
                      <a:schemeClr val="accent6">
                        <a:lumMod val="75000"/>
                      </a:schemeClr>
                    </a:gs>
                    <a:gs pos="77000">
                      <a:schemeClr val="accent6">
                        <a:lumMod val="20000"/>
                        <a:lumOff val="80000"/>
                      </a:schemeClr>
                    </a:gs>
                  </a:gsLst>
                  <a:lin ang="5400000"/>
                </a:gradFill>
                <a:effectLst>
                  <a:reflection blurRad="12700" stA="28000" endPos="45000" dist="1000" dir="5400000" sy="-100000" algn="bl" rotWithShape="0"/>
                </a:effectLst>
                <a:latin typeface="Arial Black" pitchFamily="34" charset="0"/>
              </a:rPr>
              <a:t>Thanks!</a:t>
            </a:r>
            <a:endParaRPr lang="zh-CN" altLang="en-US" sz="5000" b="1" cap="all" dirty="0">
              <a:ln w="9000" cmpd="sng">
                <a:solidFill>
                  <a:schemeClr val="accent6">
                    <a:lumMod val="50000"/>
                  </a:schemeClr>
                </a:solidFill>
                <a:prstDash val="solid"/>
              </a:ln>
              <a:gradFill>
                <a:gsLst>
                  <a:gs pos="0">
                    <a:srgbClr val="B85808"/>
                  </a:gs>
                  <a:gs pos="26000">
                    <a:schemeClr val="accent6">
                      <a:lumMod val="75000"/>
                    </a:schemeClr>
                  </a:gs>
                  <a:gs pos="77000">
                    <a:schemeClr val="accent6">
                      <a:lumMod val="20000"/>
                      <a:lumOff val="80000"/>
                    </a:schemeClr>
                  </a:gs>
                </a:gsLst>
                <a:lin ang="5400000"/>
              </a:gradFill>
              <a:effectLst>
                <a:reflection blurRad="12700" stA="28000" endPos="45000" dist="1000" dir="5400000" sy="-100000" algn="bl" rotWithShape="0"/>
              </a:effectLst>
              <a:latin typeface="Arial Black" pitchFamily="34" charset="0"/>
            </a:endParaRPr>
          </a:p>
        </p:txBody>
      </p:sp>
      <p:sp>
        <p:nvSpPr>
          <p:cNvPr id="7" name="TextBox 6"/>
          <p:cNvSpPr txBox="1"/>
          <p:nvPr/>
        </p:nvSpPr>
        <p:spPr>
          <a:xfrm>
            <a:off x="2571736" y="4071942"/>
            <a:ext cx="3500462" cy="369332"/>
          </a:xfrm>
          <a:prstGeom prst="rect">
            <a:avLst/>
          </a:prstGeom>
          <a:noFill/>
        </p:spPr>
        <p:txBody>
          <a:bodyPr wrap="square" rtlCol="0">
            <a:spAutoFit/>
          </a:bodyPr>
          <a:lstStyle/>
          <a:p>
            <a:r>
              <a:rPr lang="en-US" altLang="zh-CN" dirty="0" err="1">
                <a:hlinkClick r:id="rId3"/>
              </a:rPr>
              <a:t>Wondershare</a:t>
            </a:r>
            <a:r>
              <a:rPr lang="en-US" altLang="zh-CN" dirty="0">
                <a:hlinkClick r:id="rId3"/>
              </a:rPr>
              <a:t>  software</a:t>
            </a:r>
            <a:endParaRPr lang="zh-CN" altLang="en-US" dirty="0"/>
          </a:p>
        </p:txBody>
      </p:sp>
      <p:grpSp>
        <p:nvGrpSpPr>
          <p:cNvPr id="2" name="Groupe 15"/>
          <p:cNvGrpSpPr/>
          <p:nvPr/>
        </p:nvGrpSpPr>
        <p:grpSpPr>
          <a:xfrm>
            <a:off x="0" y="-1"/>
            <a:ext cx="9144000" cy="6858001"/>
            <a:chOff x="0" y="-1"/>
            <a:chExt cx="9144000" cy="6858001"/>
          </a:xfrm>
        </p:grpSpPr>
        <p:sp>
          <p:nvSpPr>
            <p:cNvPr id="8" name="Rectangle 7"/>
            <p:cNvSpPr/>
            <p:nvPr/>
          </p:nvSpPr>
          <p:spPr>
            <a:xfrm>
              <a:off x="611560" y="0"/>
              <a:ext cx="853244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000" fontAlgn="auto">
                <a:spcAft>
                  <a:spcPts val="0"/>
                </a:spcAft>
                <a:buFont typeface="Arial" pitchFamily="34" charset="0"/>
                <a:buNone/>
                <a:defRPr/>
              </a:pPr>
              <a:endParaRPr lang="fr-FR" dirty="0">
                <a:solidFill>
                  <a:schemeClr val="tx1"/>
                </a:solidFill>
              </a:endParaRPr>
            </a:p>
            <a:p>
              <a:pPr marL="180000" fontAlgn="auto">
                <a:spcAft>
                  <a:spcPts val="0"/>
                </a:spcAft>
                <a:buFont typeface="Arial" pitchFamily="34" charset="0"/>
                <a:buNone/>
                <a:defRPr/>
              </a:pPr>
              <a:endParaRPr lang="fr-FR" dirty="0">
                <a:solidFill>
                  <a:schemeClr val="tx1"/>
                </a:solidFill>
              </a:endParaRPr>
            </a:p>
          </p:txBody>
        </p:sp>
        <p:pic>
          <p:nvPicPr>
            <p:cNvPr id="15" name="Image 14" descr="2.jpg"/>
            <p:cNvPicPr>
              <a:picLocks noChangeAspect="1"/>
            </p:cNvPicPr>
            <p:nvPr/>
          </p:nvPicPr>
          <p:blipFill>
            <a:blip r:embed="rId4" cstate="print"/>
            <a:stretch>
              <a:fillRect/>
            </a:stretch>
          </p:blipFill>
          <p:spPr>
            <a:xfrm>
              <a:off x="0" y="-1"/>
              <a:ext cx="611560" cy="963671"/>
            </a:xfrm>
            <a:prstGeom prst="rect">
              <a:avLst/>
            </a:prstGeom>
          </p:spPr>
        </p:pic>
      </p:grpSp>
      <p:sp>
        <p:nvSpPr>
          <p:cNvPr id="17" name="Espace réservé du contenu 2"/>
          <p:cNvSpPr txBox="1">
            <a:spLocks/>
          </p:cNvSpPr>
          <p:nvPr/>
        </p:nvSpPr>
        <p:spPr>
          <a:xfrm>
            <a:off x="611560" y="1196752"/>
            <a:ext cx="8425632" cy="5472608"/>
          </a:xfrm>
          <a:prstGeom prst="rect">
            <a:avLst/>
          </a:prstGeom>
        </p:spPr>
        <p:txBody>
          <a:bodyPr>
            <a:normAutofit/>
          </a:bodyPr>
          <a:lstStyle/>
          <a:p>
            <a:pPr marL="180000">
              <a:spcBef>
                <a:spcPts val="600"/>
              </a:spcBef>
              <a:spcAft>
                <a:spcPts val="600"/>
              </a:spcAft>
            </a:pPr>
            <a:endParaRPr kumimoji="0" lang="fr-FR" sz="2200" b="0" i="0" u="none" strike="noStrike" kern="1200" cap="none" spc="0" normalizeH="0" baseline="0" noProof="0" dirty="0">
              <a:ln>
                <a:noFill/>
              </a:ln>
              <a:solidFill>
                <a:schemeClr val="tx1"/>
              </a:solidFill>
              <a:effectLst/>
              <a:uLnTx/>
              <a:uFillTx/>
              <a:ea typeface="+mn-ea"/>
              <a:cs typeface="+mn-cs"/>
            </a:endParaRPr>
          </a:p>
          <a:p>
            <a:pPr marL="180000" lvl="1">
              <a:spcBef>
                <a:spcPts val="600"/>
              </a:spcBef>
              <a:spcAft>
                <a:spcPts val="600"/>
              </a:spcAft>
              <a:buBlip>
                <a:blip r:embed="rId5"/>
              </a:buBlip>
            </a:pPr>
            <a:endParaRPr lang="fr-FR" sz="2000" dirty="0"/>
          </a:p>
          <a:p>
            <a:pPr marL="180000" lvl="1">
              <a:spcBef>
                <a:spcPts val="600"/>
              </a:spcBef>
              <a:spcAft>
                <a:spcPts val="600"/>
              </a:spcAft>
              <a:buBlip>
                <a:blip r:embed="rId5"/>
              </a:buBlip>
            </a:pPr>
            <a:endParaRPr kumimoji="0" lang="fr-FR" sz="2000" b="0" i="0" u="none" strike="noStrike" kern="1200" cap="none" spc="0" normalizeH="0" baseline="0" noProof="0" dirty="0">
              <a:ln>
                <a:noFill/>
              </a:ln>
              <a:solidFill>
                <a:schemeClr val="tx1"/>
              </a:solidFill>
              <a:effectLst/>
              <a:uLnTx/>
              <a:uFillTx/>
              <a:ea typeface="+mn-ea"/>
              <a:cs typeface="+mn-cs"/>
            </a:endParaRPr>
          </a:p>
          <a:p>
            <a:pPr marL="180000" marR="0" lvl="0" algn="l" defTabSz="914400" rtl="0" eaLnBrk="1" fontAlgn="auto" latinLnBrk="0" hangingPunct="1">
              <a:lnSpc>
                <a:spcPct val="100000"/>
              </a:lnSpc>
              <a:spcBef>
                <a:spcPts val="600"/>
              </a:spcBef>
              <a:spcAft>
                <a:spcPts val="600"/>
              </a:spcAft>
              <a:buClrTx/>
              <a:buSzTx/>
              <a:buFont typeface="Arial" pitchFamily="34" charset="0"/>
              <a:buChar char="•"/>
              <a:tabLst/>
              <a:defRPr/>
            </a:pPr>
            <a:endParaRPr kumimoji="0" lang="fr-FR" sz="3200" b="0" i="0" u="none" strike="noStrike" kern="1200" cap="none" spc="0" normalizeH="0" baseline="0" noProof="0" dirty="0">
              <a:ln>
                <a:noFill/>
              </a:ln>
              <a:solidFill>
                <a:schemeClr val="tx1"/>
              </a:solidFill>
              <a:effectLst/>
              <a:uLnTx/>
              <a:uFillTx/>
              <a:latin typeface="PetitaMedium" pitchFamily="2" charset="0"/>
              <a:ea typeface="+mn-ea"/>
              <a:cs typeface="+mn-cs"/>
            </a:endParaRPr>
          </a:p>
        </p:txBody>
      </p:sp>
      <p:sp>
        <p:nvSpPr>
          <p:cNvPr id="18" name="Rectangle 17"/>
          <p:cNvSpPr/>
          <p:nvPr/>
        </p:nvSpPr>
        <p:spPr>
          <a:xfrm>
            <a:off x="701316" y="136408"/>
            <a:ext cx="8532440" cy="342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b="1" dirty="0">
                <a:latin typeface="Arial Black" pitchFamily="34" charset="0"/>
              </a:rPr>
              <a:t>9 règles pour réussir Ce changement</a:t>
            </a:r>
          </a:p>
        </p:txBody>
      </p:sp>
      <p:pic>
        <p:nvPicPr>
          <p:cNvPr id="46" name="Picture 2" descr="C:\Users\Utilisateur\AppData\Local\Microsoft\Windows\Temporary Internet Files\Content.IE5\IBL6RAO1\claudesegardsangatte129114695864_gros[1].gif"/>
          <p:cNvPicPr>
            <a:picLocks noChangeAspect="1" noChangeArrowheads="1"/>
          </p:cNvPicPr>
          <p:nvPr/>
        </p:nvPicPr>
        <p:blipFill>
          <a:blip r:embed="rId6" cstate="print">
            <a:duotone>
              <a:schemeClr val="accent1">
                <a:shade val="45000"/>
                <a:satMod val="135000"/>
              </a:schemeClr>
              <a:prstClr val="white"/>
            </a:duotone>
          </a:blip>
          <a:srcRect/>
          <a:stretch>
            <a:fillRect/>
          </a:stretch>
        </p:blipFill>
        <p:spPr bwMode="auto">
          <a:xfrm>
            <a:off x="0" y="6159216"/>
            <a:ext cx="792683" cy="698784"/>
          </a:xfrm>
          <a:prstGeom prst="rect">
            <a:avLst/>
          </a:prstGeom>
          <a:noFill/>
        </p:spPr>
      </p:pic>
      <p:sp>
        <p:nvSpPr>
          <p:cNvPr id="22" name="Espace réservé du contenu 2"/>
          <p:cNvSpPr txBox="1">
            <a:spLocks/>
          </p:cNvSpPr>
          <p:nvPr/>
        </p:nvSpPr>
        <p:spPr>
          <a:xfrm>
            <a:off x="791072" y="1052736"/>
            <a:ext cx="8352928" cy="5400600"/>
          </a:xfrm>
          <a:prstGeom prst="rect">
            <a:avLst/>
          </a:prstGeom>
        </p:spPr>
        <p:txBody>
          <a:bodyPr>
            <a:noAutofit/>
          </a:bodyPr>
          <a:lstStyle/>
          <a:p>
            <a:pPr marL="274320" marR="0" lvl="0" indent="-274320" algn="l" defTabSz="914400" rtl="0" eaLnBrk="1" fontAlgn="auto" latinLnBrk="0" hangingPunct="1">
              <a:lnSpc>
                <a:spcPct val="100000"/>
              </a:lnSpc>
              <a:spcBef>
                <a:spcPts val="0"/>
              </a:spcBef>
              <a:spcAft>
                <a:spcPts val="0"/>
              </a:spcAft>
              <a:buClr>
                <a:schemeClr val="accent1">
                  <a:lumMod val="50000"/>
                </a:schemeClr>
              </a:buClr>
              <a:buSzTx/>
              <a:buFont typeface="Arial" pitchFamily="34" charset="0"/>
              <a:buChar char="•"/>
              <a:tabLst/>
              <a:defRPr/>
            </a:pPr>
            <a:endParaRPr kumimoji="0" lang="fr-FR" sz="800" b="0" i="0" u="none" strike="noStrike" kern="1200" cap="none" spc="0" normalizeH="0" baseline="0" noProof="0" dirty="0">
              <a:ln>
                <a:noFill/>
              </a:ln>
              <a:solidFill>
                <a:schemeClr val="tx1"/>
              </a:solidFill>
              <a:effectLst/>
              <a:uLnTx/>
              <a:uFillTx/>
              <a:latin typeface="Calibri" pitchFamily="34" charset="0"/>
              <a:ea typeface="+mn-ea"/>
              <a:cs typeface="Calibri" pitchFamily="34" charset="0"/>
            </a:endParaRPr>
          </a:p>
          <a:p>
            <a:pPr marL="274320" marR="0" lvl="0" indent="-274320" algn="l" defTabSz="914400" rtl="0" eaLnBrk="1" fontAlgn="auto" latinLnBrk="0" hangingPunct="1">
              <a:lnSpc>
                <a:spcPct val="100000"/>
              </a:lnSpc>
              <a:spcBef>
                <a:spcPts val="0"/>
              </a:spcBef>
              <a:spcAft>
                <a:spcPts val="0"/>
              </a:spcAft>
              <a:buClr>
                <a:schemeClr val="accent1">
                  <a:lumMod val="50000"/>
                </a:schemeClr>
              </a:buClr>
              <a:buSzTx/>
              <a:tabLst/>
              <a:defRPr/>
            </a:pPr>
            <a:r>
              <a:rPr kumimoji="0" lang="fr-FR" sz="2400" b="1" i="0" u="none" strike="noStrike" kern="1200" cap="none" spc="0" normalizeH="0" baseline="0" noProof="0" dirty="0">
                <a:ln>
                  <a:noFill/>
                </a:ln>
                <a:solidFill>
                  <a:schemeClr val="tx1"/>
                </a:solidFill>
                <a:effectLst/>
                <a:uLnTx/>
                <a:uFillTx/>
                <a:latin typeface="Calibri" pitchFamily="34" charset="0"/>
                <a:ea typeface="+mn-ea"/>
                <a:cs typeface="Calibri" pitchFamily="34" charset="0"/>
              </a:rPr>
              <a:t>5/ Jouer la complémentarité et la synergie</a:t>
            </a:r>
          </a:p>
          <a:p>
            <a:pPr marL="274320" marR="0" lvl="0" indent="-274320" algn="l" defTabSz="914400" rtl="0" eaLnBrk="1" fontAlgn="auto" latinLnBrk="0" hangingPunct="1">
              <a:lnSpc>
                <a:spcPct val="100000"/>
              </a:lnSpc>
              <a:spcBef>
                <a:spcPts val="0"/>
              </a:spcBef>
              <a:spcAft>
                <a:spcPts val="0"/>
              </a:spcAft>
              <a:buClr>
                <a:schemeClr val="accent1">
                  <a:lumMod val="50000"/>
                </a:schemeClr>
              </a:buClr>
              <a:buSzTx/>
              <a:buFont typeface="Arial" pitchFamily="34" charset="0"/>
              <a:buChar char="•"/>
              <a:tabLst/>
              <a:defRPr/>
            </a:pPr>
            <a:endParaRPr kumimoji="0" lang="fr-FR" sz="800" b="0" i="0" u="none" strike="noStrike" kern="1200" cap="none" spc="0" normalizeH="0" baseline="0" noProof="0" dirty="0">
              <a:ln>
                <a:noFill/>
              </a:ln>
              <a:solidFill>
                <a:schemeClr val="tx1"/>
              </a:solidFill>
              <a:effectLst/>
              <a:uLnTx/>
              <a:uFillTx/>
              <a:latin typeface="Calibri" pitchFamily="34" charset="0"/>
              <a:ea typeface="+mn-ea"/>
              <a:cs typeface="Calibri" pitchFamily="34" charset="0"/>
            </a:endParaRPr>
          </a:p>
          <a:p>
            <a:pPr marL="274320" marR="0" lvl="0" indent="-274320" algn="l" defTabSz="914400" rtl="0" eaLnBrk="1" fontAlgn="auto" latinLnBrk="0" hangingPunct="1">
              <a:lnSpc>
                <a:spcPct val="100000"/>
              </a:lnSpc>
              <a:spcBef>
                <a:spcPct val="20000"/>
              </a:spcBef>
              <a:spcAft>
                <a:spcPts val="0"/>
              </a:spcAft>
              <a:buClr>
                <a:schemeClr val="accent3"/>
              </a:buClr>
              <a:buSzTx/>
              <a:tabLst/>
              <a:defRPr/>
            </a:pPr>
            <a:r>
              <a:rPr kumimoji="0" lang="fr-FR" sz="2400" b="0" i="0" u="none" strike="noStrike" kern="1200" cap="none" spc="0" normalizeH="0" baseline="0" noProof="0" dirty="0">
                <a:ln>
                  <a:noFill/>
                </a:ln>
                <a:solidFill>
                  <a:schemeClr val="tx1"/>
                </a:solidFill>
                <a:effectLst/>
                <a:uLnTx/>
                <a:uFillTx/>
                <a:latin typeface="Calibri" pitchFamily="34" charset="0"/>
                <a:ea typeface="+mn-ea"/>
                <a:cs typeface="Calibri" pitchFamily="34" charset="0"/>
              </a:rPr>
              <a:t>	Dans vos situations propres, vous rencontrez des collègues, des amis,</a:t>
            </a:r>
            <a:r>
              <a:rPr kumimoji="0" lang="fr-FR" sz="2400" b="0" i="0" u="none" strike="noStrike" kern="1200" cap="none" spc="0" normalizeH="0" noProof="0" dirty="0">
                <a:ln>
                  <a:noFill/>
                </a:ln>
                <a:solidFill>
                  <a:schemeClr val="tx1"/>
                </a:solidFill>
                <a:effectLst/>
                <a:uLnTx/>
                <a:uFillTx/>
                <a:latin typeface="Calibri" pitchFamily="34" charset="0"/>
                <a:ea typeface="+mn-ea"/>
                <a:cs typeface="Calibri" pitchFamily="34" charset="0"/>
              </a:rPr>
              <a:t> des membres de votre famille qui sont confrontés aux mêmes situations, questionnements, problématiques. Partager, échanger, mettre en commun va générer de la complémentarité et de la synergie.</a:t>
            </a:r>
          </a:p>
          <a:p>
            <a:pPr marL="274320" marR="0" lvl="0" indent="-274320" algn="l" defTabSz="914400" rtl="0" eaLnBrk="1" fontAlgn="auto" latinLnBrk="0" hangingPunct="1">
              <a:lnSpc>
                <a:spcPct val="100000"/>
              </a:lnSpc>
              <a:spcBef>
                <a:spcPct val="20000"/>
              </a:spcBef>
              <a:spcAft>
                <a:spcPts val="0"/>
              </a:spcAft>
              <a:buClr>
                <a:schemeClr val="accent3"/>
              </a:buClr>
              <a:buSzTx/>
              <a:tabLst/>
              <a:defRPr/>
            </a:pPr>
            <a:r>
              <a:rPr lang="fr-FR" sz="2400" dirty="0">
                <a:latin typeface="Calibri" pitchFamily="34" charset="0"/>
                <a:cs typeface="Calibri" pitchFamily="34" charset="0"/>
              </a:rPr>
              <a:t>	Cela ne dépend que de vous …</a:t>
            </a:r>
            <a:r>
              <a:rPr kumimoji="0" lang="fr-FR" sz="2400" b="0" i="0" u="none" strike="noStrike" kern="1200" cap="none" spc="0" normalizeH="0" noProof="0" dirty="0">
                <a:ln>
                  <a:noFill/>
                </a:ln>
                <a:solidFill>
                  <a:schemeClr val="tx1"/>
                </a:solidFill>
                <a:effectLst/>
                <a:uLnTx/>
                <a:uFillTx/>
                <a:latin typeface="Calibri" pitchFamily="34" charset="0"/>
                <a:ea typeface="+mn-ea"/>
                <a:cs typeface="Calibri" pitchFamily="34" charset="0"/>
              </a:rPr>
              <a:t> </a:t>
            </a:r>
            <a:endParaRPr kumimoji="0" lang="fr-FR" sz="2400" b="0" i="0" u="none" strike="noStrike" kern="1200" cap="none" spc="0" normalizeH="0" baseline="0" noProof="0" dirty="0">
              <a:ln>
                <a:noFill/>
              </a:ln>
              <a:solidFill>
                <a:schemeClr val="tx1"/>
              </a:solidFill>
              <a:effectLst/>
              <a:uLnTx/>
              <a:uFillTx/>
              <a:latin typeface="Calibri" pitchFamily="34" charset="0"/>
              <a:ea typeface="+mn-ea"/>
              <a:cs typeface="Calibri" pitchFamily="34" charset="0"/>
            </a:endParaRPr>
          </a:p>
        </p:txBody>
      </p:sp>
      <p:pic>
        <p:nvPicPr>
          <p:cNvPr id="3" name="Imag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96136" y="3501008"/>
            <a:ext cx="2785103" cy="3240360"/>
          </a:xfrm>
          <a:prstGeom prst="rect">
            <a:avLst/>
          </a:prstGeom>
        </p:spPr>
      </p:pic>
    </p:spTree>
    <p:extLst>
      <p:ext uri="{BB962C8B-B14F-4D97-AF65-F5344CB8AC3E}">
        <p14:creationId xmlns:p14="http://schemas.microsoft.com/office/powerpoint/2010/main" val="144314543"/>
      </p:ext>
    </p:extLst>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up)">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000264" y="3286124"/>
            <a:ext cx="5715008" cy="861774"/>
          </a:xfrm>
          <a:prstGeom prst="rect">
            <a:avLst/>
          </a:prstGeom>
          <a:noFill/>
        </p:spPr>
        <p:txBody>
          <a:bodyPr wrap="square" rtlCol="0">
            <a:spAutoFit/>
          </a:bodyPr>
          <a:lstStyle/>
          <a:p>
            <a:r>
              <a:rPr lang="en-US" altLang="zh-CN" sz="5000" b="1" cap="all" dirty="0">
                <a:ln w="9000" cmpd="sng">
                  <a:solidFill>
                    <a:schemeClr val="accent6">
                      <a:lumMod val="50000"/>
                    </a:schemeClr>
                  </a:solidFill>
                  <a:prstDash val="solid"/>
                </a:ln>
                <a:gradFill>
                  <a:gsLst>
                    <a:gs pos="0">
                      <a:srgbClr val="B85808"/>
                    </a:gs>
                    <a:gs pos="26000">
                      <a:schemeClr val="accent6">
                        <a:lumMod val="75000"/>
                      </a:schemeClr>
                    </a:gs>
                    <a:gs pos="77000">
                      <a:schemeClr val="accent6">
                        <a:lumMod val="20000"/>
                        <a:lumOff val="80000"/>
                      </a:schemeClr>
                    </a:gs>
                  </a:gsLst>
                  <a:lin ang="5400000"/>
                </a:gradFill>
                <a:effectLst>
                  <a:reflection blurRad="12700" stA="28000" endPos="45000" dist="1000" dir="5400000" sy="-100000" algn="bl" rotWithShape="0"/>
                </a:effectLst>
                <a:latin typeface="Arial Black" pitchFamily="34" charset="0"/>
              </a:rPr>
              <a:t>Thanks!</a:t>
            </a:r>
            <a:endParaRPr lang="zh-CN" altLang="en-US" sz="5000" b="1" cap="all" dirty="0">
              <a:ln w="9000" cmpd="sng">
                <a:solidFill>
                  <a:schemeClr val="accent6">
                    <a:lumMod val="50000"/>
                  </a:schemeClr>
                </a:solidFill>
                <a:prstDash val="solid"/>
              </a:ln>
              <a:gradFill>
                <a:gsLst>
                  <a:gs pos="0">
                    <a:srgbClr val="B85808"/>
                  </a:gs>
                  <a:gs pos="26000">
                    <a:schemeClr val="accent6">
                      <a:lumMod val="75000"/>
                    </a:schemeClr>
                  </a:gs>
                  <a:gs pos="77000">
                    <a:schemeClr val="accent6">
                      <a:lumMod val="20000"/>
                      <a:lumOff val="80000"/>
                    </a:schemeClr>
                  </a:gs>
                </a:gsLst>
                <a:lin ang="5400000"/>
              </a:gradFill>
              <a:effectLst>
                <a:reflection blurRad="12700" stA="28000" endPos="45000" dist="1000" dir="5400000" sy="-100000" algn="bl" rotWithShape="0"/>
              </a:effectLst>
              <a:latin typeface="Arial Black" pitchFamily="34" charset="0"/>
            </a:endParaRPr>
          </a:p>
        </p:txBody>
      </p:sp>
      <p:sp>
        <p:nvSpPr>
          <p:cNvPr id="7" name="TextBox 6"/>
          <p:cNvSpPr txBox="1"/>
          <p:nvPr/>
        </p:nvSpPr>
        <p:spPr>
          <a:xfrm>
            <a:off x="2571736" y="4071942"/>
            <a:ext cx="3500462" cy="369332"/>
          </a:xfrm>
          <a:prstGeom prst="rect">
            <a:avLst/>
          </a:prstGeom>
          <a:noFill/>
        </p:spPr>
        <p:txBody>
          <a:bodyPr wrap="square" rtlCol="0">
            <a:spAutoFit/>
          </a:bodyPr>
          <a:lstStyle/>
          <a:p>
            <a:r>
              <a:rPr lang="en-US" altLang="zh-CN" dirty="0" err="1">
                <a:hlinkClick r:id="rId3"/>
              </a:rPr>
              <a:t>Wondershare</a:t>
            </a:r>
            <a:r>
              <a:rPr lang="en-US" altLang="zh-CN" dirty="0">
                <a:hlinkClick r:id="rId3"/>
              </a:rPr>
              <a:t>  software</a:t>
            </a:r>
            <a:endParaRPr lang="zh-CN" altLang="en-US" dirty="0"/>
          </a:p>
        </p:txBody>
      </p:sp>
      <p:grpSp>
        <p:nvGrpSpPr>
          <p:cNvPr id="2" name="Groupe 15"/>
          <p:cNvGrpSpPr/>
          <p:nvPr/>
        </p:nvGrpSpPr>
        <p:grpSpPr>
          <a:xfrm>
            <a:off x="0" y="-1"/>
            <a:ext cx="9144000" cy="6858001"/>
            <a:chOff x="0" y="-1"/>
            <a:chExt cx="9144000" cy="6858001"/>
          </a:xfrm>
        </p:grpSpPr>
        <p:sp>
          <p:nvSpPr>
            <p:cNvPr id="8" name="Rectangle 7"/>
            <p:cNvSpPr/>
            <p:nvPr/>
          </p:nvSpPr>
          <p:spPr>
            <a:xfrm>
              <a:off x="611560" y="0"/>
              <a:ext cx="853244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000" fontAlgn="auto">
                <a:spcAft>
                  <a:spcPts val="0"/>
                </a:spcAft>
                <a:buFont typeface="Arial" pitchFamily="34" charset="0"/>
                <a:buNone/>
                <a:defRPr/>
              </a:pPr>
              <a:endParaRPr lang="fr-FR" dirty="0">
                <a:solidFill>
                  <a:schemeClr val="tx1"/>
                </a:solidFill>
              </a:endParaRPr>
            </a:p>
            <a:p>
              <a:pPr marL="180000" fontAlgn="auto">
                <a:spcAft>
                  <a:spcPts val="0"/>
                </a:spcAft>
                <a:buFont typeface="Arial" pitchFamily="34" charset="0"/>
                <a:buNone/>
                <a:defRPr/>
              </a:pPr>
              <a:endParaRPr lang="fr-FR" dirty="0">
                <a:solidFill>
                  <a:schemeClr val="tx1"/>
                </a:solidFill>
              </a:endParaRPr>
            </a:p>
          </p:txBody>
        </p:sp>
        <p:pic>
          <p:nvPicPr>
            <p:cNvPr id="15" name="Image 14" descr="2.jpg"/>
            <p:cNvPicPr>
              <a:picLocks noChangeAspect="1"/>
            </p:cNvPicPr>
            <p:nvPr/>
          </p:nvPicPr>
          <p:blipFill>
            <a:blip r:embed="rId4" cstate="print"/>
            <a:stretch>
              <a:fillRect/>
            </a:stretch>
          </p:blipFill>
          <p:spPr>
            <a:xfrm>
              <a:off x="0" y="-1"/>
              <a:ext cx="611560" cy="963671"/>
            </a:xfrm>
            <a:prstGeom prst="rect">
              <a:avLst/>
            </a:prstGeom>
          </p:spPr>
        </p:pic>
      </p:grpSp>
      <p:sp>
        <p:nvSpPr>
          <p:cNvPr id="17" name="Espace réservé du contenu 2"/>
          <p:cNvSpPr txBox="1">
            <a:spLocks/>
          </p:cNvSpPr>
          <p:nvPr/>
        </p:nvSpPr>
        <p:spPr>
          <a:xfrm>
            <a:off x="611560" y="1196752"/>
            <a:ext cx="8425632" cy="5472608"/>
          </a:xfrm>
          <a:prstGeom prst="rect">
            <a:avLst/>
          </a:prstGeom>
        </p:spPr>
        <p:txBody>
          <a:bodyPr>
            <a:normAutofit/>
          </a:bodyPr>
          <a:lstStyle/>
          <a:p>
            <a:pPr marL="180000">
              <a:spcBef>
                <a:spcPts val="600"/>
              </a:spcBef>
              <a:spcAft>
                <a:spcPts val="600"/>
              </a:spcAft>
            </a:pPr>
            <a:endParaRPr kumimoji="0" lang="fr-FR" sz="2200" b="0" i="0" u="none" strike="noStrike" kern="1200" cap="none" spc="0" normalizeH="0" baseline="0" noProof="0" dirty="0">
              <a:ln>
                <a:noFill/>
              </a:ln>
              <a:solidFill>
                <a:schemeClr val="tx1"/>
              </a:solidFill>
              <a:effectLst/>
              <a:uLnTx/>
              <a:uFillTx/>
              <a:ea typeface="+mn-ea"/>
              <a:cs typeface="+mn-cs"/>
            </a:endParaRPr>
          </a:p>
          <a:p>
            <a:pPr marL="180000" lvl="1">
              <a:spcBef>
                <a:spcPts val="600"/>
              </a:spcBef>
              <a:spcAft>
                <a:spcPts val="600"/>
              </a:spcAft>
              <a:buBlip>
                <a:blip r:embed="rId5"/>
              </a:buBlip>
            </a:pPr>
            <a:endParaRPr lang="fr-FR" sz="2000" dirty="0"/>
          </a:p>
          <a:p>
            <a:pPr marL="180000" lvl="1">
              <a:spcBef>
                <a:spcPts val="600"/>
              </a:spcBef>
              <a:spcAft>
                <a:spcPts val="600"/>
              </a:spcAft>
              <a:buBlip>
                <a:blip r:embed="rId5"/>
              </a:buBlip>
            </a:pPr>
            <a:endParaRPr kumimoji="0" lang="fr-FR" sz="2000" b="0" i="0" u="none" strike="noStrike" kern="1200" cap="none" spc="0" normalizeH="0" baseline="0" noProof="0" dirty="0">
              <a:ln>
                <a:noFill/>
              </a:ln>
              <a:solidFill>
                <a:schemeClr val="tx1"/>
              </a:solidFill>
              <a:effectLst/>
              <a:uLnTx/>
              <a:uFillTx/>
              <a:ea typeface="+mn-ea"/>
              <a:cs typeface="+mn-cs"/>
            </a:endParaRPr>
          </a:p>
          <a:p>
            <a:pPr marL="180000" marR="0" lvl="0" algn="l" defTabSz="914400" rtl="0" eaLnBrk="1" fontAlgn="auto" latinLnBrk="0" hangingPunct="1">
              <a:lnSpc>
                <a:spcPct val="100000"/>
              </a:lnSpc>
              <a:spcBef>
                <a:spcPts val="600"/>
              </a:spcBef>
              <a:spcAft>
                <a:spcPts val="600"/>
              </a:spcAft>
              <a:buClrTx/>
              <a:buSzTx/>
              <a:buFont typeface="Arial" pitchFamily="34" charset="0"/>
              <a:buChar char="•"/>
              <a:tabLst/>
              <a:defRPr/>
            </a:pPr>
            <a:endParaRPr kumimoji="0" lang="fr-FR" sz="3200" b="0" i="0" u="none" strike="noStrike" kern="1200" cap="none" spc="0" normalizeH="0" baseline="0" noProof="0" dirty="0">
              <a:ln>
                <a:noFill/>
              </a:ln>
              <a:solidFill>
                <a:schemeClr val="tx1"/>
              </a:solidFill>
              <a:effectLst/>
              <a:uLnTx/>
              <a:uFillTx/>
              <a:latin typeface="PetitaMedium" pitchFamily="2" charset="0"/>
              <a:ea typeface="+mn-ea"/>
              <a:cs typeface="+mn-cs"/>
            </a:endParaRPr>
          </a:p>
        </p:txBody>
      </p:sp>
      <p:sp>
        <p:nvSpPr>
          <p:cNvPr id="18" name="Rectangle 17"/>
          <p:cNvSpPr/>
          <p:nvPr/>
        </p:nvSpPr>
        <p:spPr>
          <a:xfrm>
            <a:off x="701316" y="133236"/>
            <a:ext cx="8532440" cy="342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b="1" dirty="0">
                <a:latin typeface="Arial Black" pitchFamily="34" charset="0"/>
              </a:rPr>
              <a:t>9 règles pour réussir Ce changement</a:t>
            </a:r>
          </a:p>
        </p:txBody>
      </p:sp>
      <p:pic>
        <p:nvPicPr>
          <p:cNvPr id="46" name="Picture 2" descr="C:\Users\Utilisateur\AppData\Local\Microsoft\Windows\Temporary Internet Files\Content.IE5\IBL6RAO1\claudesegardsangatte129114695864_gros[1].gif"/>
          <p:cNvPicPr>
            <a:picLocks noChangeAspect="1" noChangeArrowheads="1"/>
          </p:cNvPicPr>
          <p:nvPr/>
        </p:nvPicPr>
        <p:blipFill>
          <a:blip r:embed="rId6" cstate="print">
            <a:duotone>
              <a:schemeClr val="accent1">
                <a:shade val="45000"/>
                <a:satMod val="135000"/>
              </a:schemeClr>
              <a:prstClr val="white"/>
            </a:duotone>
          </a:blip>
          <a:srcRect/>
          <a:stretch>
            <a:fillRect/>
          </a:stretch>
        </p:blipFill>
        <p:spPr bwMode="auto">
          <a:xfrm>
            <a:off x="0" y="6185849"/>
            <a:ext cx="792683" cy="698784"/>
          </a:xfrm>
          <a:prstGeom prst="rect">
            <a:avLst/>
          </a:prstGeom>
          <a:noFill/>
        </p:spPr>
      </p:pic>
      <p:sp>
        <p:nvSpPr>
          <p:cNvPr id="22" name="Espace réservé du contenu 2"/>
          <p:cNvSpPr txBox="1">
            <a:spLocks/>
          </p:cNvSpPr>
          <p:nvPr/>
        </p:nvSpPr>
        <p:spPr>
          <a:xfrm>
            <a:off x="791072" y="1052736"/>
            <a:ext cx="8352928" cy="5400600"/>
          </a:xfrm>
          <a:prstGeom prst="rect">
            <a:avLst/>
          </a:prstGeom>
        </p:spPr>
        <p:txBody>
          <a:bodyPr>
            <a:noAutofit/>
          </a:bodyPr>
          <a:lstStyle/>
          <a:p>
            <a:pPr marL="274320" marR="0" lvl="0" indent="-274320" algn="l" defTabSz="914400" rtl="0" eaLnBrk="1" fontAlgn="auto" latinLnBrk="0" hangingPunct="1">
              <a:lnSpc>
                <a:spcPct val="100000"/>
              </a:lnSpc>
              <a:spcBef>
                <a:spcPts val="0"/>
              </a:spcBef>
              <a:spcAft>
                <a:spcPts val="0"/>
              </a:spcAft>
              <a:buClr>
                <a:schemeClr val="accent1">
                  <a:lumMod val="50000"/>
                </a:schemeClr>
              </a:buClr>
              <a:buSzTx/>
              <a:buFont typeface="Arial" pitchFamily="34" charset="0"/>
              <a:buChar char="•"/>
              <a:tabLst/>
              <a:defRPr/>
            </a:pPr>
            <a:endParaRPr kumimoji="0" lang="fr-FR" sz="800" b="0" i="0" u="none" strike="noStrike" kern="1200" cap="none" spc="0" normalizeH="0" baseline="0" noProof="0" dirty="0">
              <a:ln>
                <a:noFill/>
              </a:ln>
              <a:solidFill>
                <a:schemeClr val="tx1"/>
              </a:solidFill>
              <a:effectLst/>
              <a:uLnTx/>
              <a:uFillTx/>
              <a:latin typeface="Calibri" pitchFamily="34" charset="0"/>
              <a:ea typeface="+mn-ea"/>
              <a:cs typeface="Calibri" pitchFamily="34" charset="0"/>
            </a:endParaRPr>
          </a:p>
          <a:p>
            <a:pPr marL="274320" marR="0" lvl="0" indent="-274320" algn="l" defTabSz="914400" rtl="0" eaLnBrk="1" fontAlgn="auto" latinLnBrk="0" hangingPunct="1">
              <a:lnSpc>
                <a:spcPct val="100000"/>
              </a:lnSpc>
              <a:spcBef>
                <a:spcPts val="0"/>
              </a:spcBef>
              <a:spcAft>
                <a:spcPts val="0"/>
              </a:spcAft>
              <a:buClr>
                <a:schemeClr val="accent1">
                  <a:lumMod val="50000"/>
                </a:schemeClr>
              </a:buClr>
              <a:buSzTx/>
              <a:tabLst/>
              <a:defRPr/>
            </a:pPr>
            <a:r>
              <a:rPr kumimoji="0" lang="fr-FR" sz="2400" b="1" i="0" u="none" strike="noStrike" kern="1200" cap="none" spc="0" normalizeH="0" baseline="0" noProof="0" dirty="0">
                <a:ln>
                  <a:noFill/>
                </a:ln>
                <a:solidFill>
                  <a:schemeClr val="tx1"/>
                </a:solidFill>
                <a:effectLst/>
                <a:uLnTx/>
                <a:uFillTx/>
                <a:latin typeface="Calibri" pitchFamily="34" charset="0"/>
                <a:ea typeface="+mn-ea"/>
                <a:cs typeface="Calibri" pitchFamily="34" charset="0"/>
              </a:rPr>
              <a:t>6/ Penser gagnant / gagnant</a:t>
            </a:r>
          </a:p>
          <a:p>
            <a:pPr marL="274320" marR="0" lvl="0" indent="-274320" algn="l" defTabSz="914400" rtl="0" eaLnBrk="1" fontAlgn="auto" latinLnBrk="0" hangingPunct="1">
              <a:lnSpc>
                <a:spcPct val="100000"/>
              </a:lnSpc>
              <a:spcBef>
                <a:spcPts val="0"/>
              </a:spcBef>
              <a:spcAft>
                <a:spcPts val="0"/>
              </a:spcAft>
              <a:buClr>
                <a:schemeClr val="accent1">
                  <a:lumMod val="50000"/>
                </a:schemeClr>
              </a:buClr>
              <a:buSzTx/>
              <a:buFont typeface="Arial" pitchFamily="34" charset="0"/>
              <a:buChar char="•"/>
              <a:tabLst/>
              <a:defRPr/>
            </a:pPr>
            <a:endParaRPr kumimoji="0" lang="fr-FR" sz="800" b="0" i="0" u="none" strike="noStrike" kern="1200" cap="none" spc="0" normalizeH="0" baseline="0" noProof="0" dirty="0">
              <a:ln>
                <a:noFill/>
              </a:ln>
              <a:solidFill>
                <a:schemeClr val="tx1"/>
              </a:solidFill>
              <a:effectLst/>
              <a:uLnTx/>
              <a:uFillTx/>
              <a:latin typeface="Calibri" pitchFamily="34" charset="0"/>
              <a:ea typeface="+mn-ea"/>
              <a:cs typeface="Calibri" pitchFamily="34" charset="0"/>
            </a:endParaRPr>
          </a:p>
          <a:p>
            <a:pPr marL="274320" lvl="0" indent="-274320">
              <a:spcBef>
                <a:spcPct val="20000"/>
              </a:spcBef>
              <a:buClr>
                <a:schemeClr val="accent3"/>
              </a:buClr>
              <a:defRPr/>
            </a:pPr>
            <a:r>
              <a:rPr lang="fr-FR" sz="2400" dirty="0"/>
              <a:t>	La pensée « gagnant-gagnant » est la règle d’or de tout comportement avec les autres. C’est le paradigme du respect et du profit mutuel. C’est un état d’esprit, mais aussi un état de « cœur », car c’est la quête d’un bénéfice mutuel dans nos relations humaines. Cela signifie que les accords et les solutions sont aux bénéfices des deux parties ; la décision prise satisfait tout le monde, et ainsi chacun se sent engagé dans l’activité. Les éléments essentiels fondamentalement applicables sont à la fois le courage et la prévoyance.</a:t>
            </a:r>
            <a:endParaRPr kumimoji="0" lang="fr-FR" sz="2400" b="0" i="0" u="none" strike="noStrike" kern="1200" cap="none" spc="0" normalizeH="0" baseline="0" noProof="0" dirty="0">
              <a:ln>
                <a:noFill/>
              </a:ln>
              <a:solidFill>
                <a:schemeClr val="tx1"/>
              </a:solidFill>
              <a:effectLst/>
              <a:uLnTx/>
              <a:uFillTx/>
              <a:latin typeface="Calibri" pitchFamily="34" charset="0"/>
              <a:ea typeface="+mn-ea"/>
              <a:cs typeface="Calibri" pitchFamily="34" charset="0"/>
            </a:endParaRPr>
          </a:p>
        </p:txBody>
      </p:sp>
      <p:pic>
        <p:nvPicPr>
          <p:cNvPr id="368653" name="Picture 13"/>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6836498" y="5119485"/>
            <a:ext cx="2069165" cy="1549876"/>
          </a:xfrm>
          <a:prstGeom prst="rect">
            <a:avLst/>
          </a:prstGeom>
          <a:noFill/>
        </p:spPr>
      </p:pic>
    </p:spTree>
    <p:extLst>
      <p:ext uri="{BB962C8B-B14F-4D97-AF65-F5344CB8AC3E}">
        <p14:creationId xmlns:p14="http://schemas.microsoft.com/office/powerpoint/2010/main" val="384142887"/>
      </p:ext>
    </p:extLst>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up)">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000264" y="3286124"/>
            <a:ext cx="5715008" cy="861774"/>
          </a:xfrm>
          <a:prstGeom prst="rect">
            <a:avLst/>
          </a:prstGeom>
          <a:noFill/>
        </p:spPr>
        <p:txBody>
          <a:bodyPr wrap="square" rtlCol="0">
            <a:spAutoFit/>
          </a:bodyPr>
          <a:lstStyle/>
          <a:p>
            <a:r>
              <a:rPr lang="en-US" altLang="zh-CN" sz="5000" b="1" cap="all" dirty="0">
                <a:ln w="9000" cmpd="sng">
                  <a:solidFill>
                    <a:schemeClr val="accent6">
                      <a:lumMod val="50000"/>
                    </a:schemeClr>
                  </a:solidFill>
                  <a:prstDash val="solid"/>
                </a:ln>
                <a:gradFill>
                  <a:gsLst>
                    <a:gs pos="0">
                      <a:srgbClr val="B85808"/>
                    </a:gs>
                    <a:gs pos="26000">
                      <a:schemeClr val="accent6">
                        <a:lumMod val="75000"/>
                      </a:schemeClr>
                    </a:gs>
                    <a:gs pos="77000">
                      <a:schemeClr val="accent6">
                        <a:lumMod val="20000"/>
                        <a:lumOff val="80000"/>
                      </a:schemeClr>
                    </a:gs>
                  </a:gsLst>
                  <a:lin ang="5400000"/>
                </a:gradFill>
                <a:effectLst>
                  <a:reflection blurRad="12700" stA="28000" endPos="45000" dist="1000" dir="5400000" sy="-100000" algn="bl" rotWithShape="0"/>
                </a:effectLst>
                <a:latin typeface="Arial Black" pitchFamily="34" charset="0"/>
              </a:rPr>
              <a:t>Thanks!</a:t>
            </a:r>
            <a:endParaRPr lang="zh-CN" altLang="en-US" sz="5000" b="1" cap="all" dirty="0">
              <a:ln w="9000" cmpd="sng">
                <a:solidFill>
                  <a:schemeClr val="accent6">
                    <a:lumMod val="50000"/>
                  </a:schemeClr>
                </a:solidFill>
                <a:prstDash val="solid"/>
              </a:ln>
              <a:gradFill>
                <a:gsLst>
                  <a:gs pos="0">
                    <a:srgbClr val="B85808"/>
                  </a:gs>
                  <a:gs pos="26000">
                    <a:schemeClr val="accent6">
                      <a:lumMod val="75000"/>
                    </a:schemeClr>
                  </a:gs>
                  <a:gs pos="77000">
                    <a:schemeClr val="accent6">
                      <a:lumMod val="20000"/>
                      <a:lumOff val="80000"/>
                    </a:schemeClr>
                  </a:gs>
                </a:gsLst>
                <a:lin ang="5400000"/>
              </a:gradFill>
              <a:effectLst>
                <a:reflection blurRad="12700" stA="28000" endPos="45000" dist="1000" dir="5400000" sy="-100000" algn="bl" rotWithShape="0"/>
              </a:effectLst>
              <a:latin typeface="Arial Black" pitchFamily="34" charset="0"/>
            </a:endParaRPr>
          </a:p>
        </p:txBody>
      </p:sp>
      <p:sp>
        <p:nvSpPr>
          <p:cNvPr id="7" name="TextBox 6"/>
          <p:cNvSpPr txBox="1"/>
          <p:nvPr/>
        </p:nvSpPr>
        <p:spPr>
          <a:xfrm>
            <a:off x="2571736" y="4071942"/>
            <a:ext cx="3500462" cy="369332"/>
          </a:xfrm>
          <a:prstGeom prst="rect">
            <a:avLst/>
          </a:prstGeom>
          <a:noFill/>
        </p:spPr>
        <p:txBody>
          <a:bodyPr wrap="square" rtlCol="0">
            <a:spAutoFit/>
          </a:bodyPr>
          <a:lstStyle/>
          <a:p>
            <a:r>
              <a:rPr lang="en-US" altLang="zh-CN" dirty="0" err="1">
                <a:hlinkClick r:id="rId3"/>
              </a:rPr>
              <a:t>Wondershare</a:t>
            </a:r>
            <a:r>
              <a:rPr lang="en-US" altLang="zh-CN" dirty="0">
                <a:hlinkClick r:id="rId3"/>
              </a:rPr>
              <a:t>  software</a:t>
            </a:r>
            <a:endParaRPr lang="zh-CN" altLang="en-US" dirty="0"/>
          </a:p>
        </p:txBody>
      </p:sp>
      <p:grpSp>
        <p:nvGrpSpPr>
          <p:cNvPr id="2" name="Groupe 15"/>
          <p:cNvGrpSpPr/>
          <p:nvPr/>
        </p:nvGrpSpPr>
        <p:grpSpPr>
          <a:xfrm>
            <a:off x="0" y="-1"/>
            <a:ext cx="9144000" cy="6858001"/>
            <a:chOff x="0" y="-1"/>
            <a:chExt cx="9144000" cy="6858001"/>
          </a:xfrm>
        </p:grpSpPr>
        <p:sp>
          <p:nvSpPr>
            <p:cNvPr id="8" name="Rectangle 7"/>
            <p:cNvSpPr/>
            <p:nvPr/>
          </p:nvSpPr>
          <p:spPr>
            <a:xfrm>
              <a:off x="611560" y="0"/>
              <a:ext cx="853244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000" fontAlgn="auto">
                <a:spcAft>
                  <a:spcPts val="0"/>
                </a:spcAft>
                <a:buFont typeface="Arial" pitchFamily="34" charset="0"/>
                <a:buNone/>
                <a:defRPr/>
              </a:pPr>
              <a:endParaRPr lang="fr-FR" dirty="0">
                <a:solidFill>
                  <a:schemeClr val="tx1"/>
                </a:solidFill>
              </a:endParaRPr>
            </a:p>
            <a:p>
              <a:pPr marL="180000" fontAlgn="auto">
                <a:spcAft>
                  <a:spcPts val="0"/>
                </a:spcAft>
                <a:buFont typeface="Arial" pitchFamily="34" charset="0"/>
                <a:buNone/>
                <a:defRPr/>
              </a:pPr>
              <a:endParaRPr lang="fr-FR" dirty="0">
                <a:solidFill>
                  <a:schemeClr val="tx1"/>
                </a:solidFill>
              </a:endParaRPr>
            </a:p>
          </p:txBody>
        </p:sp>
        <p:pic>
          <p:nvPicPr>
            <p:cNvPr id="14" name="Image 13" descr="DELL.png"/>
            <p:cNvPicPr>
              <a:picLocks noChangeAspect="1"/>
            </p:cNvPicPr>
            <p:nvPr/>
          </p:nvPicPr>
          <p:blipFill>
            <a:blip r:embed="rId4" cstate="print"/>
            <a:stretch>
              <a:fillRect/>
            </a:stretch>
          </p:blipFill>
          <p:spPr>
            <a:xfrm>
              <a:off x="8667328" y="6381328"/>
              <a:ext cx="476672" cy="476672"/>
            </a:xfrm>
            <a:prstGeom prst="rect">
              <a:avLst/>
            </a:prstGeom>
          </p:spPr>
        </p:pic>
        <p:pic>
          <p:nvPicPr>
            <p:cNvPr id="15" name="Image 14" descr="2.jpg"/>
            <p:cNvPicPr>
              <a:picLocks noChangeAspect="1"/>
            </p:cNvPicPr>
            <p:nvPr/>
          </p:nvPicPr>
          <p:blipFill>
            <a:blip r:embed="rId5" cstate="print"/>
            <a:stretch>
              <a:fillRect/>
            </a:stretch>
          </p:blipFill>
          <p:spPr>
            <a:xfrm>
              <a:off x="0" y="-1"/>
              <a:ext cx="611560" cy="963671"/>
            </a:xfrm>
            <a:prstGeom prst="rect">
              <a:avLst/>
            </a:prstGeom>
          </p:spPr>
        </p:pic>
      </p:grpSp>
      <p:sp>
        <p:nvSpPr>
          <p:cNvPr id="17" name="Espace réservé du contenu 2"/>
          <p:cNvSpPr txBox="1">
            <a:spLocks/>
          </p:cNvSpPr>
          <p:nvPr/>
        </p:nvSpPr>
        <p:spPr>
          <a:xfrm>
            <a:off x="611560" y="1196752"/>
            <a:ext cx="8425632" cy="5472608"/>
          </a:xfrm>
          <a:prstGeom prst="rect">
            <a:avLst/>
          </a:prstGeom>
        </p:spPr>
        <p:txBody>
          <a:bodyPr>
            <a:normAutofit/>
          </a:bodyPr>
          <a:lstStyle/>
          <a:p>
            <a:pPr marL="180000">
              <a:spcBef>
                <a:spcPts val="600"/>
              </a:spcBef>
              <a:spcAft>
                <a:spcPts val="600"/>
              </a:spcAft>
            </a:pPr>
            <a:endParaRPr kumimoji="0" lang="fr-FR" sz="2200" b="0" i="0" u="none" strike="noStrike" kern="1200" cap="none" spc="0" normalizeH="0" baseline="0" noProof="0" dirty="0">
              <a:ln>
                <a:noFill/>
              </a:ln>
              <a:solidFill>
                <a:schemeClr val="tx1"/>
              </a:solidFill>
              <a:effectLst/>
              <a:uLnTx/>
              <a:uFillTx/>
              <a:ea typeface="+mn-ea"/>
              <a:cs typeface="+mn-cs"/>
            </a:endParaRPr>
          </a:p>
          <a:p>
            <a:pPr marL="180000" lvl="1">
              <a:spcBef>
                <a:spcPts val="600"/>
              </a:spcBef>
              <a:spcAft>
                <a:spcPts val="600"/>
              </a:spcAft>
              <a:buBlip>
                <a:blip r:embed="rId6"/>
              </a:buBlip>
            </a:pPr>
            <a:endParaRPr lang="fr-FR" sz="2000" dirty="0"/>
          </a:p>
          <a:p>
            <a:pPr marL="180000" lvl="1">
              <a:spcBef>
                <a:spcPts val="600"/>
              </a:spcBef>
              <a:spcAft>
                <a:spcPts val="600"/>
              </a:spcAft>
              <a:buBlip>
                <a:blip r:embed="rId6"/>
              </a:buBlip>
            </a:pPr>
            <a:endParaRPr kumimoji="0" lang="fr-FR" sz="2000" b="0" i="0" u="none" strike="noStrike" kern="1200" cap="none" spc="0" normalizeH="0" baseline="0" noProof="0" dirty="0">
              <a:ln>
                <a:noFill/>
              </a:ln>
              <a:solidFill>
                <a:schemeClr val="tx1"/>
              </a:solidFill>
              <a:effectLst/>
              <a:uLnTx/>
              <a:uFillTx/>
              <a:ea typeface="+mn-ea"/>
              <a:cs typeface="+mn-cs"/>
            </a:endParaRPr>
          </a:p>
          <a:p>
            <a:pPr marL="180000" marR="0" lvl="0" algn="l" defTabSz="914400" rtl="0" eaLnBrk="1" fontAlgn="auto" latinLnBrk="0" hangingPunct="1">
              <a:lnSpc>
                <a:spcPct val="100000"/>
              </a:lnSpc>
              <a:spcBef>
                <a:spcPts val="600"/>
              </a:spcBef>
              <a:spcAft>
                <a:spcPts val="600"/>
              </a:spcAft>
              <a:buClrTx/>
              <a:buSzTx/>
              <a:buFont typeface="Arial" pitchFamily="34" charset="0"/>
              <a:buChar char="•"/>
              <a:tabLst/>
              <a:defRPr/>
            </a:pPr>
            <a:endParaRPr kumimoji="0" lang="fr-FR" sz="3200" b="0" i="0" u="none" strike="noStrike" kern="1200" cap="none" spc="0" normalizeH="0" baseline="0" noProof="0" dirty="0">
              <a:ln>
                <a:noFill/>
              </a:ln>
              <a:solidFill>
                <a:schemeClr val="tx1"/>
              </a:solidFill>
              <a:effectLst/>
              <a:uLnTx/>
              <a:uFillTx/>
              <a:latin typeface="PetitaMedium" pitchFamily="2" charset="0"/>
              <a:ea typeface="+mn-ea"/>
              <a:cs typeface="+mn-cs"/>
            </a:endParaRPr>
          </a:p>
        </p:txBody>
      </p:sp>
      <p:sp>
        <p:nvSpPr>
          <p:cNvPr id="18" name="Rectangle 17"/>
          <p:cNvSpPr/>
          <p:nvPr/>
        </p:nvSpPr>
        <p:spPr>
          <a:xfrm>
            <a:off x="701316" y="139834"/>
            <a:ext cx="8532440" cy="342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b="1" dirty="0">
                <a:latin typeface="Arial Black" pitchFamily="34" charset="0"/>
              </a:rPr>
              <a:t>9 règles pour réussir Ce changement</a:t>
            </a:r>
          </a:p>
        </p:txBody>
      </p:sp>
      <p:pic>
        <p:nvPicPr>
          <p:cNvPr id="46" name="Picture 2" descr="C:\Users\Utilisateur\AppData\Local\Microsoft\Windows\Temporary Internet Files\Content.IE5\IBL6RAO1\claudesegardsangatte129114695864_gros[1].gif"/>
          <p:cNvPicPr>
            <a:picLocks noChangeAspect="1" noChangeArrowheads="1"/>
          </p:cNvPicPr>
          <p:nvPr/>
        </p:nvPicPr>
        <p:blipFill>
          <a:blip r:embed="rId7" cstate="print">
            <a:duotone>
              <a:schemeClr val="accent1">
                <a:shade val="45000"/>
                <a:satMod val="135000"/>
              </a:schemeClr>
              <a:prstClr val="white"/>
            </a:duotone>
          </a:blip>
          <a:srcRect/>
          <a:stretch>
            <a:fillRect/>
          </a:stretch>
        </p:blipFill>
        <p:spPr bwMode="auto">
          <a:xfrm>
            <a:off x="0" y="6159216"/>
            <a:ext cx="792683" cy="698784"/>
          </a:xfrm>
          <a:prstGeom prst="rect">
            <a:avLst/>
          </a:prstGeom>
          <a:noFill/>
        </p:spPr>
      </p:pic>
      <p:sp>
        <p:nvSpPr>
          <p:cNvPr id="22" name="Espace réservé du contenu 2"/>
          <p:cNvSpPr txBox="1">
            <a:spLocks/>
          </p:cNvSpPr>
          <p:nvPr/>
        </p:nvSpPr>
        <p:spPr>
          <a:xfrm>
            <a:off x="791072" y="1052736"/>
            <a:ext cx="8352928" cy="5400600"/>
          </a:xfrm>
          <a:prstGeom prst="rect">
            <a:avLst/>
          </a:prstGeom>
        </p:spPr>
        <p:txBody>
          <a:bodyPr>
            <a:noAutofit/>
          </a:bodyPr>
          <a:lstStyle/>
          <a:p>
            <a:pPr marL="274320" marR="0" lvl="0" indent="-274320" algn="l" defTabSz="914400" rtl="0" eaLnBrk="1" fontAlgn="auto" latinLnBrk="0" hangingPunct="1">
              <a:lnSpc>
                <a:spcPct val="100000"/>
              </a:lnSpc>
              <a:spcBef>
                <a:spcPts val="0"/>
              </a:spcBef>
              <a:spcAft>
                <a:spcPts val="0"/>
              </a:spcAft>
              <a:buClr>
                <a:schemeClr val="accent1">
                  <a:lumMod val="50000"/>
                </a:schemeClr>
              </a:buClr>
              <a:buSzTx/>
              <a:buFont typeface="Arial" pitchFamily="34" charset="0"/>
              <a:buChar char="•"/>
              <a:tabLst/>
              <a:defRPr/>
            </a:pPr>
            <a:endParaRPr kumimoji="0" lang="fr-FR" sz="800" b="0" i="0" u="none" strike="noStrike" kern="1200" cap="none" spc="0" normalizeH="0" baseline="0" noProof="0" dirty="0">
              <a:ln>
                <a:noFill/>
              </a:ln>
              <a:solidFill>
                <a:schemeClr val="tx1"/>
              </a:solidFill>
              <a:effectLst/>
              <a:uLnTx/>
              <a:uFillTx/>
              <a:latin typeface="Calibri" pitchFamily="34" charset="0"/>
              <a:ea typeface="+mn-ea"/>
              <a:cs typeface="Calibri" pitchFamily="34" charset="0"/>
            </a:endParaRPr>
          </a:p>
          <a:p>
            <a:pPr marL="274320" marR="0" lvl="0" indent="-274320" algn="l" defTabSz="914400" rtl="0" eaLnBrk="1" fontAlgn="auto" latinLnBrk="0" hangingPunct="1">
              <a:lnSpc>
                <a:spcPct val="100000"/>
              </a:lnSpc>
              <a:spcBef>
                <a:spcPts val="0"/>
              </a:spcBef>
              <a:spcAft>
                <a:spcPts val="0"/>
              </a:spcAft>
              <a:buClr>
                <a:schemeClr val="accent1">
                  <a:lumMod val="50000"/>
                </a:schemeClr>
              </a:buClr>
              <a:buSzTx/>
              <a:tabLst/>
              <a:defRPr/>
            </a:pPr>
            <a:r>
              <a:rPr kumimoji="0" lang="fr-FR" sz="2400" b="1" i="0" u="none" strike="noStrike" kern="1200" cap="none" spc="0" normalizeH="0" baseline="0" noProof="0" dirty="0">
                <a:ln>
                  <a:noFill/>
                </a:ln>
                <a:solidFill>
                  <a:schemeClr val="tx1"/>
                </a:solidFill>
                <a:effectLst/>
                <a:uLnTx/>
                <a:uFillTx/>
                <a:latin typeface="Calibri" pitchFamily="34" charset="0"/>
                <a:ea typeface="+mn-ea"/>
                <a:cs typeface="Calibri" pitchFamily="34" charset="0"/>
              </a:rPr>
              <a:t>7/ Anticiper, être curieux, attentif et réactif</a:t>
            </a:r>
          </a:p>
          <a:p>
            <a:pPr marL="274320" marR="0" lvl="0" indent="-274320" algn="l" defTabSz="914400" rtl="0" eaLnBrk="1" fontAlgn="auto" latinLnBrk="0" hangingPunct="1">
              <a:lnSpc>
                <a:spcPct val="100000"/>
              </a:lnSpc>
              <a:spcBef>
                <a:spcPts val="0"/>
              </a:spcBef>
              <a:spcAft>
                <a:spcPts val="0"/>
              </a:spcAft>
              <a:buClr>
                <a:schemeClr val="accent1">
                  <a:lumMod val="50000"/>
                </a:schemeClr>
              </a:buClr>
              <a:buSzTx/>
              <a:buFont typeface="Arial" pitchFamily="34" charset="0"/>
              <a:buChar char="•"/>
              <a:tabLst/>
              <a:defRPr/>
            </a:pPr>
            <a:endParaRPr kumimoji="0" lang="fr-FR" sz="800" b="0" i="0" u="none" strike="noStrike" kern="1200" cap="none" spc="0" normalizeH="0" baseline="0" noProof="0" dirty="0">
              <a:ln>
                <a:noFill/>
              </a:ln>
              <a:solidFill>
                <a:schemeClr val="tx1"/>
              </a:solidFill>
              <a:effectLst/>
              <a:uLnTx/>
              <a:uFillTx/>
              <a:latin typeface="Calibri" pitchFamily="34" charset="0"/>
              <a:ea typeface="+mn-ea"/>
              <a:cs typeface="Calibri" pitchFamily="34" charset="0"/>
            </a:endParaRPr>
          </a:p>
          <a:p>
            <a:pPr marL="274320" marR="0" lvl="0" indent="-274320" algn="l" defTabSz="914400" rtl="0" eaLnBrk="1" fontAlgn="auto" latinLnBrk="0" hangingPunct="1">
              <a:lnSpc>
                <a:spcPct val="100000"/>
              </a:lnSpc>
              <a:spcBef>
                <a:spcPct val="20000"/>
              </a:spcBef>
              <a:spcAft>
                <a:spcPts val="0"/>
              </a:spcAft>
              <a:buClr>
                <a:schemeClr val="accent3"/>
              </a:buClr>
              <a:buSzTx/>
              <a:buFont typeface="Wingdings 2"/>
              <a:buChar char=""/>
              <a:tabLst/>
              <a:defRPr/>
            </a:pPr>
            <a:endParaRPr kumimoji="0" lang="fr-FR" sz="2400" b="0" i="0" u="none" strike="noStrike" kern="1200" cap="none" spc="0" normalizeH="0" baseline="0" noProof="0" dirty="0">
              <a:ln>
                <a:noFill/>
              </a:ln>
              <a:solidFill>
                <a:schemeClr val="tx1"/>
              </a:solidFill>
              <a:effectLst/>
              <a:uLnTx/>
              <a:uFillTx/>
              <a:latin typeface="Calibri" pitchFamily="34" charset="0"/>
              <a:ea typeface="+mn-ea"/>
              <a:cs typeface="Calibri" pitchFamily="34" charset="0"/>
            </a:endParaRPr>
          </a:p>
        </p:txBody>
      </p:sp>
      <p:pic>
        <p:nvPicPr>
          <p:cNvPr id="368656" name="Picture 16" descr="C:\Users\Toshiba\AppData\Local\Microsoft\Windows\Temporary Internet Files\Content.IE5\GZV55BIA\XwUIe4TUPjwu1WyMeartGVefA6I[1].png"/>
          <p:cNvPicPr>
            <a:picLocks noChangeAspect="1" noChangeArrowheads="1"/>
          </p:cNvPicPr>
          <p:nvPr/>
        </p:nvPicPr>
        <p:blipFill>
          <a:blip r:embed="rId8" cstate="print"/>
          <a:srcRect/>
          <a:stretch>
            <a:fillRect/>
          </a:stretch>
        </p:blipFill>
        <p:spPr bwMode="auto">
          <a:xfrm>
            <a:off x="2267744" y="1556792"/>
            <a:ext cx="1812918" cy="2502336"/>
          </a:xfrm>
          <a:prstGeom prst="rect">
            <a:avLst/>
          </a:prstGeom>
          <a:noFill/>
        </p:spPr>
      </p:pic>
      <p:pic>
        <p:nvPicPr>
          <p:cNvPr id="365570" name="Picture 2" descr="Afficher l'image d'origine"/>
          <p:cNvPicPr>
            <a:picLocks noChangeAspect="1" noChangeArrowheads="1"/>
          </p:cNvPicPr>
          <p:nvPr/>
        </p:nvPicPr>
        <p:blipFill>
          <a:blip r:embed="rId9" cstate="print"/>
          <a:srcRect/>
          <a:stretch>
            <a:fillRect/>
          </a:stretch>
        </p:blipFill>
        <p:spPr bwMode="auto">
          <a:xfrm>
            <a:off x="5796136" y="1772816"/>
            <a:ext cx="2953872" cy="2342879"/>
          </a:xfrm>
          <a:prstGeom prst="rect">
            <a:avLst/>
          </a:prstGeom>
          <a:noFill/>
        </p:spPr>
      </p:pic>
      <p:pic>
        <p:nvPicPr>
          <p:cNvPr id="365572" name="Picture 4" descr="Afficher l'image d'origine"/>
          <p:cNvPicPr>
            <a:picLocks noChangeAspect="1" noChangeArrowheads="1"/>
          </p:cNvPicPr>
          <p:nvPr/>
        </p:nvPicPr>
        <p:blipFill>
          <a:blip r:embed="rId10" cstate="print"/>
          <a:srcRect/>
          <a:stretch>
            <a:fillRect/>
          </a:stretch>
        </p:blipFill>
        <p:spPr bwMode="auto">
          <a:xfrm>
            <a:off x="1331640" y="4044399"/>
            <a:ext cx="3744416" cy="2813601"/>
          </a:xfrm>
          <a:prstGeom prst="rect">
            <a:avLst/>
          </a:prstGeom>
          <a:noFill/>
        </p:spPr>
      </p:pic>
      <p:pic>
        <p:nvPicPr>
          <p:cNvPr id="365574" name="Picture 6" descr="Afficher l'image d'origine"/>
          <p:cNvPicPr>
            <a:picLocks noChangeAspect="1" noChangeArrowheads="1"/>
          </p:cNvPicPr>
          <p:nvPr/>
        </p:nvPicPr>
        <p:blipFill>
          <a:blip r:embed="rId11" cstate="print"/>
          <a:srcRect/>
          <a:stretch>
            <a:fillRect/>
          </a:stretch>
        </p:blipFill>
        <p:spPr bwMode="auto">
          <a:xfrm>
            <a:off x="6372200" y="4725144"/>
            <a:ext cx="1524000" cy="1428750"/>
          </a:xfrm>
          <a:prstGeom prst="rect">
            <a:avLst/>
          </a:prstGeom>
          <a:noFill/>
        </p:spPr>
      </p:pic>
      <p:sp>
        <p:nvSpPr>
          <p:cNvPr id="3" name="Rectangle 2"/>
          <p:cNvSpPr/>
          <p:nvPr/>
        </p:nvSpPr>
        <p:spPr>
          <a:xfrm>
            <a:off x="8244408" y="6021288"/>
            <a:ext cx="899592" cy="8367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725516052"/>
      </p:ext>
    </p:extLst>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up)">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000264" y="3286124"/>
            <a:ext cx="5715008" cy="861774"/>
          </a:xfrm>
          <a:prstGeom prst="rect">
            <a:avLst/>
          </a:prstGeom>
          <a:noFill/>
        </p:spPr>
        <p:txBody>
          <a:bodyPr wrap="square" rtlCol="0">
            <a:spAutoFit/>
          </a:bodyPr>
          <a:lstStyle/>
          <a:p>
            <a:r>
              <a:rPr lang="en-US" altLang="zh-CN" sz="5000" b="1" cap="all" dirty="0">
                <a:ln w="9000" cmpd="sng">
                  <a:solidFill>
                    <a:schemeClr val="accent6">
                      <a:lumMod val="50000"/>
                    </a:schemeClr>
                  </a:solidFill>
                  <a:prstDash val="solid"/>
                </a:ln>
                <a:gradFill>
                  <a:gsLst>
                    <a:gs pos="0">
                      <a:srgbClr val="B85808"/>
                    </a:gs>
                    <a:gs pos="26000">
                      <a:schemeClr val="accent6">
                        <a:lumMod val="75000"/>
                      </a:schemeClr>
                    </a:gs>
                    <a:gs pos="77000">
                      <a:schemeClr val="accent6">
                        <a:lumMod val="20000"/>
                        <a:lumOff val="80000"/>
                      </a:schemeClr>
                    </a:gs>
                  </a:gsLst>
                  <a:lin ang="5400000"/>
                </a:gradFill>
                <a:effectLst>
                  <a:reflection blurRad="12700" stA="28000" endPos="45000" dist="1000" dir="5400000" sy="-100000" algn="bl" rotWithShape="0"/>
                </a:effectLst>
                <a:latin typeface="Arial Black" pitchFamily="34" charset="0"/>
              </a:rPr>
              <a:t>Thanks!</a:t>
            </a:r>
            <a:endParaRPr lang="zh-CN" altLang="en-US" sz="5000" b="1" cap="all" dirty="0">
              <a:ln w="9000" cmpd="sng">
                <a:solidFill>
                  <a:schemeClr val="accent6">
                    <a:lumMod val="50000"/>
                  </a:schemeClr>
                </a:solidFill>
                <a:prstDash val="solid"/>
              </a:ln>
              <a:gradFill>
                <a:gsLst>
                  <a:gs pos="0">
                    <a:srgbClr val="B85808"/>
                  </a:gs>
                  <a:gs pos="26000">
                    <a:schemeClr val="accent6">
                      <a:lumMod val="75000"/>
                    </a:schemeClr>
                  </a:gs>
                  <a:gs pos="77000">
                    <a:schemeClr val="accent6">
                      <a:lumMod val="20000"/>
                      <a:lumOff val="80000"/>
                    </a:schemeClr>
                  </a:gs>
                </a:gsLst>
                <a:lin ang="5400000"/>
              </a:gradFill>
              <a:effectLst>
                <a:reflection blurRad="12700" stA="28000" endPos="45000" dist="1000" dir="5400000" sy="-100000" algn="bl" rotWithShape="0"/>
              </a:effectLst>
              <a:latin typeface="Arial Black" pitchFamily="34" charset="0"/>
            </a:endParaRPr>
          </a:p>
        </p:txBody>
      </p:sp>
      <p:sp>
        <p:nvSpPr>
          <p:cNvPr id="7" name="TextBox 6"/>
          <p:cNvSpPr txBox="1"/>
          <p:nvPr/>
        </p:nvSpPr>
        <p:spPr>
          <a:xfrm>
            <a:off x="2571736" y="4071942"/>
            <a:ext cx="3500462" cy="369332"/>
          </a:xfrm>
          <a:prstGeom prst="rect">
            <a:avLst/>
          </a:prstGeom>
          <a:noFill/>
        </p:spPr>
        <p:txBody>
          <a:bodyPr wrap="square" rtlCol="0">
            <a:spAutoFit/>
          </a:bodyPr>
          <a:lstStyle/>
          <a:p>
            <a:r>
              <a:rPr lang="en-US" altLang="zh-CN" dirty="0" err="1">
                <a:hlinkClick r:id="rId3"/>
              </a:rPr>
              <a:t>Wondershare</a:t>
            </a:r>
            <a:r>
              <a:rPr lang="en-US" altLang="zh-CN" dirty="0">
                <a:hlinkClick r:id="rId3"/>
              </a:rPr>
              <a:t>  software</a:t>
            </a:r>
            <a:endParaRPr lang="zh-CN" altLang="en-US" dirty="0"/>
          </a:p>
        </p:txBody>
      </p:sp>
      <p:grpSp>
        <p:nvGrpSpPr>
          <p:cNvPr id="2" name="Groupe 15"/>
          <p:cNvGrpSpPr/>
          <p:nvPr/>
        </p:nvGrpSpPr>
        <p:grpSpPr>
          <a:xfrm>
            <a:off x="0" y="-1"/>
            <a:ext cx="9144000" cy="6858001"/>
            <a:chOff x="0" y="-1"/>
            <a:chExt cx="9144000" cy="6858001"/>
          </a:xfrm>
        </p:grpSpPr>
        <p:sp>
          <p:nvSpPr>
            <p:cNvPr id="8" name="Rectangle 7"/>
            <p:cNvSpPr/>
            <p:nvPr/>
          </p:nvSpPr>
          <p:spPr>
            <a:xfrm>
              <a:off x="611560" y="0"/>
              <a:ext cx="853244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000" fontAlgn="auto">
                <a:spcAft>
                  <a:spcPts val="0"/>
                </a:spcAft>
                <a:buFont typeface="Arial" pitchFamily="34" charset="0"/>
                <a:buNone/>
                <a:defRPr/>
              </a:pPr>
              <a:endParaRPr lang="fr-FR" dirty="0">
                <a:solidFill>
                  <a:schemeClr val="tx1"/>
                </a:solidFill>
              </a:endParaRPr>
            </a:p>
            <a:p>
              <a:pPr marL="180000" fontAlgn="auto">
                <a:spcAft>
                  <a:spcPts val="0"/>
                </a:spcAft>
                <a:buFont typeface="Arial" pitchFamily="34" charset="0"/>
                <a:buNone/>
                <a:defRPr/>
              </a:pPr>
              <a:endParaRPr lang="fr-FR" dirty="0">
                <a:solidFill>
                  <a:schemeClr val="tx1"/>
                </a:solidFill>
              </a:endParaRPr>
            </a:p>
          </p:txBody>
        </p:sp>
        <p:pic>
          <p:nvPicPr>
            <p:cNvPr id="14" name="Image 13" descr="DELL.png"/>
            <p:cNvPicPr>
              <a:picLocks noChangeAspect="1"/>
            </p:cNvPicPr>
            <p:nvPr/>
          </p:nvPicPr>
          <p:blipFill>
            <a:blip r:embed="rId4" cstate="print"/>
            <a:stretch>
              <a:fillRect/>
            </a:stretch>
          </p:blipFill>
          <p:spPr>
            <a:xfrm>
              <a:off x="8667328" y="6381328"/>
              <a:ext cx="476672" cy="476672"/>
            </a:xfrm>
            <a:prstGeom prst="rect">
              <a:avLst/>
            </a:prstGeom>
          </p:spPr>
        </p:pic>
        <p:pic>
          <p:nvPicPr>
            <p:cNvPr id="15" name="Image 14" descr="2.jpg"/>
            <p:cNvPicPr>
              <a:picLocks noChangeAspect="1"/>
            </p:cNvPicPr>
            <p:nvPr/>
          </p:nvPicPr>
          <p:blipFill>
            <a:blip r:embed="rId5" cstate="print"/>
            <a:stretch>
              <a:fillRect/>
            </a:stretch>
          </p:blipFill>
          <p:spPr>
            <a:xfrm>
              <a:off x="0" y="-1"/>
              <a:ext cx="611560" cy="963671"/>
            </a:xfrm>
            <a:prstGeom prst="rect">
              <a:avLst/>
            </a:prstGeom>
          </p:spPr>
        </p:pic>
      </p:grpSp>
      <p:sp>
        <p:nvSpPr>
          <p:cNvPr id="17" name="Espace réservé du contenu 2"/>
          <p:cNvSpPr txBox="1">
            <a:spLocks/>
          </p:cNvSpPr>
          <p:nvPr/>
        </p:nvSpPr>
        <p:spPr>
          <a:xfrm>
            <a:off x="611560" y="1196752"/>
            <a:ext cx="8425632" cy="5472608"/>
          </a:xfrm>
          <a:prstGeom prst="rect">
            <a:avLst/>
          </a:prstGeom>
        </p:spPr>
        <p:txBody>
          <a:bodyPr>
            <a:normAutofit/>
          </a:bodyPr>
          <a:lstStyle/>
          <a:p>
            <a:pPr marL="180000">
              <a:spcBef>
                <a:spcPts val="600"/>
              </a:spcBef>
              <a:spcAft>
                <a:spcPts val="600"/>
              </a:spcAft>
            </a:pPr>
            <a:endParaRPr kumimoji="0" lang="fr-FR" sz="2200" b="0" i="0" u="none" strike="noStrike" kern="1200" cap="none" spc="0" normalizeH="0" baseline="0" noProof="0" dirty="0">
              <a:ln>
                <a:noFill/>
              </a:ln>
              <a:solidFill>
                <a:schemeClr val="tx1"/>
              </a:solidFill>
              <a:effectLst/>
              <a:uLnTx/>
              <a:uFillTx/>
              <a:ea typeface="+mn-ea"/>
              <a:cs typeface="+mn-cs"/>
            </a:endParaRPr>
          </a:p>
          <a:p>
            <a:pPr marL="180000" lvl="1">
              <a:spcBef>
                <a:spcPts val="600"/>
              </a:spcBef>
              <a:spcAft>
                <a:spcPts val="600"/>
              </a:spcAft>
              <a:buBlip>
                <a:blip r:embed="rId6"/>
              </a:buBlip>
            </a:pPr>
            <a:endParaRPr lang="fr-FR" sz="2000" dirty="0"/>
          </a:p>
          <a:p>
            <a:pPr marL="180000" lvl="1">
              <a:spcBef>
                <a:spcPts val="600"/>
              </a:spcBef>
              <a:spcAft>
                <a:spcPts val="600"/>
              </a:spcAft>
              <a:buBlip>
                <a:blip r:embed="rId6"/>
              </a:buBlip>
            </a:pPr>
            <a:endParaRPr kumimoji="0" lang="fr-FR" sz="2000" b="0" i="0" u="none" strike="noStrike" kern="1200" cap="none" spc="0" normalizeH="0" baseline="0" noProof="0" dirty="0">
              <a:ln>
                <a:noFill/>
              </a:ln>
              <a:solidFill>
                <a:schemeClr val="tx1"/>
              </a:solidFill>
              <a:effectLst/>
              <a:uLnTx/>
              <a:uFillTx/>
              <a:ea typeface="+mn-ea"/>
              <a:cs typeface="+mn-cs"/>
            </a:endParaRPr>
          </a:p>
          <a:p>
            <a:pPr marL="180000" marR="0" lvl="0" algn="l" defTabSz="914400" rtl="0" eaLnBrk="1" fontAlgn="auto" latinLnBrk="0" hangingPunct="1">
              <a:lnSpc>
                <a:spcPct val="100000"/>
              </a:lnSpc>
              <a:spcBef>
                <a:spcPts val="600"/>
              </a:spcBef>
              <a:spcAft>
                <a:spcPts val="600"/>
              </a:spcAft>
              <a:buClrTx/>
              <a:buSzTx/>
              <a:buFont typeface="Arial" pitchFamily="34" charset="0"/>
              <a:buChar char="•"/>
              <a:tabLst/>
              <a:defRPr/>
            </a:pPr>
            <a:endParaRPr kumimoji="0" lang="fr-FR" sz="3200" b="0" i="0" u="none" strike="noStrike" kern="1200" cap="none" spc="0" normalizeH="0" baseline="0" noProof="0" dirty="0">
              <a:ln>
                <a:noFill/>
              </a:ln>
              <a:solidFill>
                <a:schemeClr val="tx1"/>
              </a:solidFill>
              <a:effectLst/>
              <a:uLnTx/>
              <a:uFillTx/>
              <a:latin typeface="PetitaMedium" pitchFamily="2" charset="0"/>
              <a:ea typeface="+mn-ea"/>
              <a:cs typeface="+mn-cs"/>
            </a:endParaRPr>
          </a:p>
        </p:txBody>
      </p:sp>
      <p:sp>
        <p:nvSpPr>
          <p:cNvPr id="18" name="Rectangle 17"/>
          <p:cNvSpPr/>
          <p:nvPr/>
        </p:nvSpPr>
        <p:spPr>
          <a:xfrm>
            <a:off x="648072" y="89693"/>
            <a:ext cx="8532440" cy="342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b="1" dirty="0">
                <a:latin typeface="Arial Black" pitchFamily="34" charset="0"/>
              </a:rPr>
              <a:t>9 règles pour réussir Ce changement</a:t>
            </a:r>
          </a:p>
        </p:txBody>
      </p:sp>
      <p:pic>
        <p:nvPicPr>
          <p:cNvPr id="46" name="Picture 2" descr="C:\Users\Utilisateur\AppData\Local\Microsoft\Windows\Temporary Internet Files\Content.IE5\IBL6RAO1\claudesegardsangatte129114695864_gros[1].gif"/>
          <p:cNvPicPr>
            <a:picLocks noChangeAspect="1" noChangeArrowheads="1"/>
          </p:cNvPicPr>
          <p:nvPr/>
        </p:nvPicPr>
        <p:blipFill>
          <a:blip r:embed="rId7" cstate="print">
            <a:duotone>
              <a:schemeClr val="accent1">
                <a:shade val="45000"/>
                <a:satMod val="135000"/>
              </a:schemeClr>
              <a:prstClr val="white"/>
            </a:duotone>
          </a:blip>
          <a:srcRect/>
          <a:stretch>
            <a:fillRect/>
          </a:stretch>
        </p:blipFill>
        <p:spPr bwMode="auto">
          <a:xfrm>
            <a:off x="0" y="6159216"/>
            <a:ext cx="792683" cy="698784"/>
          </a:xfrm>
          <a:prstGeom prst="rect">
            <a:avLst/>
          </a:prstGeom>
          <a:noFill/>
        </p:spPr>
      </p:pic>
      <p:sp>
        <p:nvSpPr>
          <p:cNvPr id="22" name="Espace réservé du contenu 2"/>
          <p:cNvSpPr txBox="1">
            <a:spLocks/>
          </p:cNvSpPr>
          <p:nvPr/>
        </p:nvSpPr>
        <p:spPr>
          <a:xfrm>
            <a:off x="791072" y="1052736"/>
            <a:ext cx="8352928" cy="5400600"/>
          </a:xfrm>
          <a:prstGeom prst="rect">
            <a:avLst/>
          </a:prstGeom>
        </p:spPr>
        <p:txBody>
          <a:bodyPr>
            <a:noAutofit/>
          </a:bodyPr>
          <a:lstStyle/>
          <a:p>
            <a:pPr marL="274320" marR="0" lvl="0" indent="-274320" algn="l" defTabSz="914400" rtl="0" eaLnBrk="1" fontAlgn="auto" latinLnBrk="0" hangingPunct="1">
              <a:lnSpc>
                <a:spcPct val="100000"/>
              </a:lnSpc>
              <a:spcBef>
                <a:spcPts val="0"/>
              </a:spcBef>
              <a:spcAft>
                <a:spcPts val="0"/>
              </a:spcAft>
              <a:buClr>
                <a:schemeClr val="accent1">
                  <a:lumMod val="50000"/>
                </a:schemeClr>
              </a:buClr>
              <a:buSzTx/>
              <a:buFont typeface="Arial" pitchFamily="34" charset="0"/>
              <a:buChar char="•"/>
              <a:tabLst/>
              <a:defRPr/>
            </a:pPr>
            <a:endParaRPr kumimoji="0" lang="fr-FR" sz="800" b="0" i="0" u="none" strike="noStrike" kern="1200" cap="none" spc="0" normalizeH="0" baseline="0" noProof="0" dirty="0">
              <a:ln>
                <a:noFill/>
              </a:ln>
              <a:solidFill>
                <a:schemeClr val="tx1"/>
              </a:solidFill>
              <a:effectLst/>
              <a:uLnTx/>
              <a:uFillTx/>
              <a:latin typeface="Calibri" pitchFamily="34" charset="0"/>
              <a:ea typeface="+mn-ea"/>
              <a:cs typeface="Calibri" pitchFamily="34" charset="0"/>
            </a:endParaRPr>
          </a:p>
          <a:p>
            <a:pPr marL="274320" marR="0" lvl="0" indent="-274320" algn="l" defTabSz="914400" rtl="0" eaLnBrk="1" fontAlgn="auto" latinLnBrk="0" hangingPunct="1">
              <a:lnSpc>
                <a:spcPct val="100000"/>
              </a:lnSpc>
              <a:spcBef>
                <a:spcPts val="0"/>
              </a:spcBef>
              <a:spcAft>
                <a:spcPts val="0"/>
              </a:spcAft>
              <a:buClr>
                <a:schemeClr val="accent1">
                  <a:lumMod val="50000"/>
                </a:schemeClr>
              </a:buClr>
              <a:buSzTx/>
              <a:tabLst/>
              <a:defRPr/>
            </a:pPr>
            <a:r>
              <a:rPr kumimoji="0" lang="fr-FR" sz="2400" b="1" i="0" u="none" strike="noStrike" kern="1200" cap="none" spc="0" normalizeH="0" baseline="0" noProof="0" dirty="0">
                <a:ln>
                  <a:noFill/>
                </a:ln>
                <a:solidFill>
                  <a:schemeClr val="tx1"/>
                </a:solidFill>
                <a:effectLst/>
                <a:uLnTx/>
                <a:uFillTx/>
                <a:latin typeface="Calibri" pitchFamily="34" charset="0"/>
                <a:ea typeface="+mn-ea"/>
                <a:cs typeface="Calibri" pitchFamily="34" charset="0"/>
              </a:rPr>
              <a:t>8/ Agir avec courage et ténacité </a:t>
            </a:r>
          </a:p>
          <a:p>
            <a:pPr marL="274320" marR="0" lvl="0" indent="-274320" algn="l" defTabSz="914400" rtl="0" eaLnBrk="1" fontAlgn="auto" latinLnBrk="0" hangingPunct="1">
              <a:lnSpc>
                <a:spcPct val="100000"/>
              </a:lnSpc>
              <a:spcBef>
                <a:spcPts val="0"/>
              </a:spcBef>
              <a:spcAft>
                <a:spcPts val="0"/>
              </a:spcAft>
              <a:buClr>
                <a:schemeClr val="accent1">
                  <a:lumMod val="50000"/>
                </a:schemeClr>
              </a:buClr>
              <a:buSzTx/>
              <a:tabLst/>
              <a:defRPr/>
            </a:pPr>
            <a:endParaRPr kumimoji="0" lang="fr-FR" sz="2400" b="0" i="0" u="none" strike="noStrike" kern="1200" cap="none" spc="0" normalizeH="0" baseline="0" noProof="0" dirty="0">
              <a:ln>
                <a:noFill/>
              </a:ln>
              <a:solidFill>
                <a:schemeClr val="tx1"/>
              </a:solidFill>
              <a:effectLst/>
              <a:uLnTx/>
              <a:uFillTx/>
              <a:latin typeface="Calibri" pitchFamily="34" charset="0"/>
              <a:ea typeface="+mn-ea"/>
              <a:cs typeface="Calibri" pitchFamily="34" charset="0"/>
            </a:endParaRPr>
          </a:p>
          <a:p>
            <a:pPr marL="274320" lvl="0" indent="-274320">
              <a:spcBef>
                <a:spcPct val="20000"/>
              </a:spcBef>
              <a:buClr>
                <a:schemeClr val="accent3"/>
              </a:buClr>
              <a:defRPr/>
            </a:pPr>
            <a:r>
              <a:rPr lang="fr-FR" sz="2400" dirty="0"/>
              <a:t>	</a:t>
            </a:r>
            <a:r>
              <a:rPr lang="fr-FR" sz="2400" b="1" dirty="0"/>
              <a:t>Le courage</a:t>
            </a:r>
            <a:r>
              <a:rPr lang="fr-FR" sz="2400" dirty="0"/>
              <a:t>, c’est faire, agir, vivre, malgré deux adversaires, si familiers que nous oublions presque leur présence :</a:t>
            </a:r>
          </a:p>
          <a:p>
            <a:pPr marL="274320" lvl="0" indent="-274320">
              <a:spcBef>
                <a:spcPct val="20000"/>
              </a:spcBef>
              <a:buClr>
                <a:schemeClr val="accent3"/>
              </a:buClr>
              <a:defRPr/>
            </a:pPr>
            <a:r>
              <a:rPr lang="fr-FR" sz="2400" dirty="0"/>
              <a:t>	*La paresse de nous mettre à ce travail qui n’a que trop tardé, *La peur de dire à un interlocuteur exactement ce que nous pensons ou voulons.</a:t>
            </a:r>
          </a:p>
          <a:p>
            <a:pPr marL="274320" lvl="0" indent="-274320">
              <a:spcBef>
                <a:spcPct val="20000"/>
              </a:spcBef>
              <a:buClr>
                <a:schemeClr val="accent3"/>
              </a:buClr>
              <a:defRPr/>
            </a:pPr>
            <a:r>
              <a:rPr lang="fr-FR" sz="2400" b="1" dirty="0"/>
              <a:t>	</a:t>
            </a:r>
            <a:r>
              <a:rPr lang="fr-FR" sz="2400" dirty="0"/>
              <a:t>La clé de notre réussite n’a rien à voir avec notre Q.I, notre talent ou nos prédispositions physiques et sociales ? Le succès ne peut s’obtenir qu’à une condition bien précise : </a:t>
            </a:r>
            <a:r>
              <a:rPr lang="fr-FR" sz="2400" b="1" dirty="0"/>
              <a:t>la ténacité</a:t>
            </a:r>
            <a:r>
              <a:rPr lang="fr-FR" sz="2400" dirty="0"/>
              <a:t>.</a:t>
            </a:r>
            <a:endParaRPr kumimoji="0" lang="fr-FR" sz="2400" i="0" u="none" strike="noStrike" kern="1200" cap="none" spc="0" normalizeH="0" baseline="0" noProof="0" dirty="0">
              <a:ln>
                <a:noFill/>
              </a:ln>
              <a:solidFill>
                <a:schemeClr val="tx1"/>
              </a:solidFill>
              <a:effectLst/>
              <a:uLnTx/>
              <a:uFillTx/>
              <a:latin typeface="Calibri" pitchFamily="34" charset="0"/>
              <a:ea typeface="+mn-ea"/>
              <a:cs typeface="Calibri" pitchFamily="34" charset="0"/>
            </a:endParaRPr>
          </a:p>
        </p:txBody>
      </p:sp>
      <p:pic>
        <p:nvPicPr>
          <p:cNvPr id="381976" name="Picture 24" descr="C:\Users\Toshiba\AppData\Local\Microsoft\Windows\Temporary Internet Files\Content.IE5\6NKV9M7W\Fotolia_50142023_XS[1].jpg"/>
          <p:cNvPicPr>
            <a:picLocks noChangeAspect="1" noChangeArrowheads="1"/>
          </p:cNvPicPr>
          <p:nvPr/>
        </p:nvPicPr>
        <p:blipFill>
          <a:blip r:embed="rId8" cstate="print"/>
          <a:srcRect/>
          <a:stretch>
            <a:fillRect/>
          </a:stretch>
        </p:blipFill>
        <p:spPr bwMode="auto">
          <a:xfrm>
            <a:off x="7452320" y="5084329"/>
            <a:ext cx="1728192" cy="1773671"/>
          </a:xfrm>
          <a:prstGeom prst="rect">
            <a:avLst/>
          </a:prstGeom>
          <a:noFill/>
        </p:spPr>
      </p:pic>
    </p:spTree>
    <p:extLst>
      <p:ext uri="{BB962C8B-B14F-4D97-AF65-F5344CB8AC3E}">
        <p14:creationId xmlns:p14="http://schemas.microsoft.com/office/powerpoint/2010/main" val="1892345365"/>
      </p:ext>
    </p:extLst>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up)">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000264" y="3286124"/>
            <a:ext cx="5715008" cy="861774"/>
          </a:xfrm>
          <a:prstGeom prst="rect">
            <a:avLst/>
          </a:prstGeom>
          <a:noFill/>
        </p:spPr>
        <p:txBody>
          <a:bodyPr wrap="square" rtlCol="0">
            <a:spAutoFit/>
          </a:bodyPr>
          <a:lstStyle/>
          <a:p>
            <a:r>
              <a:rPr lang="en-US" altLang="zh-CN" sz="5000" b="1" cap="all" dirty="0">
                <a:ln w="9000" cmpd="sng">
                  <a:solidFill>
                    <a:schemeClr val="accent6">
                      <a:lumMod val="50000"/>
                    </a:schemeClr>
                  </a:solidFill>
                  <a:prstDash val="solid"/>
                </a:ln>
                <a:gradFill>
                  <a:gsLst>
                    <a:gs pos="0">
                      <a:srgbClr val="B85808"/>
                    </a:gs>
                    <a:gs pos="26000">
                      <a:schemeClr val="accent6">
                        <a:lumMod val="75000"/>
                      </a:schemeClr>
                    </a:gs>
                    <a:gs pos="77000">
                      <a:schemeClr val="accent6">
                        <a:lumMod val="20000"/>
                        <a:lumOff val="80000"/>
                      </a:schemeClr>
                    </a:gs>
                  </a:gsLst>
                  <a:lin ang="5400000"/>
                </a:gradFill>
                <a:effectLst>
                  <a:reflection blurRad="12700" stA="28000" endPos="45000" dist="1000" dir="5400000" sy="-100000" algn="bl" rotWithShape="0"/>
                </a:effectLst>
                <a:latin typeface="Arial Black" pitchFamily="34" charset="0"/>
              </a:rPr>
              <a:t>Thanks!</a:t>
            </a:r>
            <a:endParaRPr lang="zh-CN" altLang="en-US" sz="5000" b="1" cap="all" dirty="0">
              <a:ln w="9000" cmpd="sng">
                <a:solidFill>
                  <a:schemeClr val="accent6">
                    <a:lumMod val="50000"/>
                  </a:schemeClr>
                </a:solidFill>
                <a:prstDash val="solid"/>
              </a:ln>
              <a:gradFill>
                <a:gsLst>
                  <a:gs pos="0">
                    <a:srgbClr val="B85808"/>
                  </a:gs>
                  <a:gs pos="26000">
                    <a:schemeClr val="accent6">
                      <a:lumMod val="75000"/>
                    </a:schemeClr>
                  </a:gs>
                  <a:gs pos="77000">
                    <a:schemeClr val="accent6">
                      <a:lumMod val="20000"/>
                      <a:lumOff val="80000"/>
                    </a:schemeClr>
                  </a:gs>
                </a:gsLst>
                <a:lin ang="5400000"/>
              </a:gradFill>
              <a:effectLst>
                <a:reflection blurRad="12700" stA="28000" endPos="45000" dist="1000" dir="5400000" sy="-100000" algn="bl" rotWithShape="0"/>
              </a:effectLst>
              <a:latin typeface="Arial Black" pitchFamily="34" charset="0"/>
            </a:endParaRPr>
          </a:p>
        </p:txBody>
      </p:sp>
      <p:sp>
        <p:nvSpPr>
          <p:cNvPr id="7" name="TextBox 6"/>
          <p:cNvSpPr txBox="1"/>
          <p:nvPr/>
        </p:nvSpPr>
        <p:spPr>
          <a:xfrm>
            <a:off x="2571736" y="4071942"/>
            <a:ext cx="3500462" cy="369332"/>
          </a:xfrm>
          <a:prstGeom prst="rect">
            <a:avLst/>
          </a:prstGeom>
          <a:noFill/>
        </p:spPr>
        <p:txBody>
          <a:bodyPr wrap="square" rtlCol="0">
            <a:spAutoFit/>
          </a:bodyPr>
          <a:lstStyle/>
          <a:p>
            <a:r>
              <a:rPr lang="en-US" altLang="zh-CN" dirty="0" err="1">
                <a:hlinkClick r:id="rId3"/>
              </a:rPr>
              <a:t>Wondershare</a:t>
            </a:r>
            <a:r>
              <a:rPr lang="en-US" altLang="zh-CN" dirty="0">
                <a:hlinkClick r:id="rId3"/>
              </a:rPr>
              <a:t>  software</a:t>
            </a:r>
            <a:endParaRPr lang="zh-CN" altLang="en-US" dirty="0"/>
          </a:p>
        </p:txBody>
      </p:sp>
      <p:grpSp>
        <p:nvGrpSpPr>
          <p:cNvPr id="2" name="Groupe 15"/>
          <p:cNvGrpSpPr/>
          <p:nvPr/>
        </p:nvGrpSpPr>
        <p:grpSpPr>
          <a:xfrm>
            <a:off x="0" y="-1"/>
            <a:ext cx="9144000" cy="6858001"/>
            <a:chOff x="0" y="-1"/>
            <a:chExt cx="9144000" cy="6858001"/>
          </a:xfrm>
        </p:grpSpPr>
        <p:sp>
          <p:nvSpPr>
            <p:cNvPr id="8" name="Rectangle 7"/>
            <p:cNvSpPr/>
            <p:nvPr/>
          </p:nvSpPr>
          <p:spPr>
            <a:xfrm>
              <a:off x="611560" y="0"/>
              <a:ext cx="853244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000" fontAlgn="auto">
                <a:spcAft>
                  <a:spcPts val="0"/>
                </a:spcAft>
                <a:buFont typeface="Arial" pitchFamily="34" charset="0"/>
                <a:buNone/>
                <a:defRPr/>
              </a:pPr>
              <a:endParaRPr lang="fr-FR" dirty="0">
                <a:solidFill>
                  <a:schemeClr val="tx1"/>
                </a:solidFill>
              </a:endParaRPr>
            </a:p>
            <a:p>
              <a:pPr marL="180000" fontAlgn="auto">
                <a:spcAft>
                  <a:spcPts val="0"/>
                </a:spcAft>
                <a:buFont typeface="Arial" pitchFamily="34" charset="0"/>
                <a:buNone/>
                <a:defRPr/>
              </a:pPr>
              <a:endParaRPr lang="fr-FR" dirty="0">
                <a:solidFill>
                  <a:schemeClr val="tx1"/>
                </a:solidFill>
              </a:endParaRPr>
            </a:p>
          </p:txBody>
        </p:sp>
        <p:pic>
          <p:nvPicPr>
            <p:cNvPr id="14" name="Image 13" descr="DELL.png"/>
            <p:cNvPicPr>
              <a:picLocks noChangeAspect="1"/>
            </p:cNvPicPr>
            <p:nvPr/>
          </p:nvPicPr>
          <p:blipFill>
            <a:blip r:embed="rId4" cstate="print"/>
            <a:stretch>
              <a:fillRect/>
            </a:stretch>
          </p:blipFill>
          <p:spPr>
            <a:xfrm>
              <a:off x="8667328" y="6381328"/>
              <a:ext cx="476672" cy="476672"/>
            </a:xfrm>
            <a:prstGeom prst="rect">
              <a:avLst/>
            </a:prstGeom>
          </p:spPr>
        </p:pic>
        <p:pic>
          <p:nvPicPr>
            <p:cNvPr id="15" name="Image 14" descr="2.jpg"/>
            <p:cNvPicPr>
              <a:picLocks noChangeAspect="1"/>
            </p:cNvPicPr>
            <p:nvPr/>
          </p:nvPicPr>
          <p:blipFill>
            <a:blip r:embed="rId5" cstate="print"/>
            <a:stretch>
              <a:fillRect/>
            </a:stretch>
          </p:blipFill>
          <p:spPr>
            <a:xfrm>
              <a:off x="0" y="-1"/>
              <a:ext cx="611560" cy="963671"/>
            </a:xfrm>
            <a:prstGeom prst="rect">
              <a:avLst/>
            </a:prstGeom>
          </p:spPr>
        </p:pic>
      </p:grpSp>
      <p:sp>
        <p:nvSpPr>
          <p:cNvPr id="17" name="Espace réservé du contenu 2"/>
          <p:cNvSpPr txBox="1">
            <a:spLocks/>
          </p:cNvSpPr>
          <p:nvPr/>
        </p:nvSpPr>
        <p:spPr>
          <a:xfrm>
            <a:off x="611560" y="1196752"/>
            <a:ext cx="8425632" cy="5472608"/>
          </a:xfrm>
          <a:prstGeom prst="rect">
            <a:avLst/>
          </a:prstGeom>
        </p:spPr>
        <p:txBody>
          <a:bodyPr>
            <a:normAutofit/>
          </a:bodyPr>
          <a:lstStyle/>
          <a:p>
            <a:pPr marL="180000">
              <a:spcBef>
                <a:spcPts val="600"/>
              </a:spcBef>
              <a:spcAft>
                <a:spcPts val="600"/>
              </a:spcAft>
            </a:pPr>
            <a:endParaRPr kumimoji="0" lang="fr-FR" sz="2200" b="0" i="0" u="none" strike="noStrike" kern="1200" cap="none" spc="0" normalizeH="0" baseline="0" noProof="0" dirty="0">
              <a:ln>
                <a:noFill/>
              </a:ln>
              <a:solidFill>
                <a:schemeClr val="tx1"/>
              </a:solidFill>
              <a:effectLst/>
              <a:uLnTx/>
              <a:uFillTx/>
              <a:ea typeface="+mn-ea"/>
              <a:cs typeface="+mn-cs"/>
            </a:endParaRPr>
          </a:p>
          <a:p>
            <a:pPr marL="180000" lvl="1">
              <a:spcBef>
                <a:spcPts val="600"/>
              </a:spcBef>
              <a:spcAft>
                <a:spcPts val="600"/>
              </a:spcAft>
              <a:buBlip>
                <a:blip r:embed="rId6"/>
              </a:buBlip>
            </a:pPr>
            <a:endParaRPr lang="fr-FR" sz="2000" dirty="0"/>
          </a:p>
          <a:p>
            <a:pPr marL="180000" lvl="1">
              <a:spcBef>
                <a:spcPts val="600"/>
              </a:spcBef>
              <a:spcAft>
                <a:spcPts val="600"/>
              </a:spcAft>
              <a:buBlip>
                <a:blip r:embed="rId6"/>
              </a:buBlip>
            </a:pPr>
            <a:endParaRPr kumimoji="0" lang="fr-FR" sz="2000" b="0" i="0" u="none" strike="noStrike" kern="1200" cap="none" spc="0" normalizeH="0" baseline="0" noProof="0" dirty="0">
              <a:ln>
                <a:noFill/>
              </a:ln>
              <a:solidFill>
                <a:schemeClr val="tx1"/>
              </a:solidFill>
              <a:effectLst/>
              <a:uLnTx/>
              <a:uFillTx/>
              <a:ea typeface="+mn-ea"/>
              <a:cs typeface="+mn-cs"/>
            </a:endParaRPr>
          </a:p>
          <a:p>
            <a:pPr marL="180000" marR="0" lvl="0" algn="l" defTabSz="914400" rtl="0" eaLnBrk="1" fontAlgn="auto" latinLnBrk="0" hangingPunct="1">
              <a:lnSpc>
                <a:spcPct val="100000"/>
              </a:lnSpc>
              <a:spcBef>
                <a:spcPts val="600"/>
              </a:spcBef>
              <a:spcAft>
                <a:spcPts val="600"/>
              </a:spcAft>
              <a:buClrTx/>
              <a:buSzTx/>
              <a:buFont typeface="Arial" pitchFamily="34" charset="0"/>
              <a:buChar char="•"/>
              <a:tabLst/>
              <a:defRPr/>
            </a:pPr>
            <a:endParaRPr kumimoji="0" lang="fr-FR" sz="3200" b="0" i="0" u="none" strike="noStrike" kern="1200" cap="none" spc="0" normalizeH="0" baseline="0" noProof="0" dirty="0">
              <a:ln>
                <a:noFill/>
              </a:ln>
              <a:solidFill>
                <a:schemeClr val="tx1"/>
              </a:solidFill>
              <a:effectLst/>
              <a:uLnTx/>
              <a:uFillTx/>
              <a:latin typeface="PetitaMedium" pitchFamily="2" charset="0"/>
              <a:ea typeface="+mn-ea"/>
              <a:cs typeface="+mn-cs"/>
            </a:endParaRPr>
          </a:p>
        </p:txBody>
      </p:sp>
      <p:sp>
        <p:nvSpPr>
          <p:cNvPr id="18" name="Rectangle 17"/>
          <p:cNvSpPr/>
          <p:nvPr/>
        </p:nvSpPr>
        <p:spPr>
          <a:xfrm>
            <a:off x="716821" y="136408"/>
            <a:ext cx="8532440" cy="342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b="1" dirty="0">
                <a:latin typeface="Arial Black" pitchFamily="34" charset="0"/>
              </a:rPr>
              <a:t>9 règles pour </a:t>
            </a:r>
            <a:r>
              <a:rPr lang="fr-FR" b="1" dirty="0" err="1">
                <a:latin typeface="Arial Black" pitchFamily="34" charset="0"/>
              </a:rPr>
              <a:t>réussirCle</a:t>
            </a:r>
            <a:r>
              <a:rPr lang="fr-FR" b="1" dirty="0">
                <a:latin typeface="Arial Black" pitchFamily="34" charset="0"/>
              </a:rPr>
              <a:t> changement</a:t>
            </a:r>
          </a:p>
        </p:txBody>
      </p:sp>
      <p:pic>
        <p:nvPicPr>
          <p:cNvPr id="46" name="Picture 2" descr="C:\Users\Utilisateur\AppData\Local\Microsoft\Windows\Temporary Internet Files\Content.IE5\IBL6RAO1\claudesegardsangatte129114695864_gros[1].gif"/>
          <p:cNvPicPr>
            <a:picLocks noChangeAspect="1" noChangeArrowheads="1"/>
          </p:cNvPicPr>
          <p:nvPr/>
        </p:nvPicPr>
        <p:blipFill>
          <a:blip r:embed="rId7" cstate="print">
            <a:duotone>
              <a:schemeClr val="accent1">
                <a:shade val="45000"/>
                <a:satMod val="135000"/>
              </a:schemeClr>
              <a:prstClr val="white"/>
            </a:duotone>
          </a:blip>
          <a:srcRect/>
          <a:stretch>
            <a:fillRect/>
          </a:stretch>
        </p:blipFill>
        <p:spPr bwMode="auto">
          <a:xfrm>
            <a:off x="0" y="6159216"/>
            <a:ext cx="792683" cy="698784"/>
          </a:xfrm>
          <a:prstGeom prst="rect">
            <a:avLst/>
          </a:prstGeom>
          <a:noFill/>
        </p:spPr>
      </p:pic>
      <p:sp>
        <p:nvSpPr>
          <p:cNvPr id="22" name="Espace réservé du contenu 2"/>
          <p:cNvSpPr txBox="1">
            <a:spLocks/>
          </p:cNvSpPr>
          <p:nvPr/>
        </p:nvSpPr>
        <p:spPr>
          <a:xfrm>
            <a:off x="791072" y="1052736"/>
            <a:ext cx="8352928" cy="5400600"/>
          </a:xfrm>
          <a:prstGeom prst="rect">
            <a:avLst/>
          </a:prstGeom>
        </p:spPr>
        <p:txBody>
          <a:bodyPr>
            <a:noAutofit/>
          </a:bodyPr>
          <a:lstStyle/>
          <a:p>
            <a:pPr marL="274320" marR="0" lvl="0" indent="-274320" algn="l" defTabSz="914400" rtl="0" eaLnBrk="1" fontAlgn="auto" latinLnBrk="0" hangingPunct="1">
              <a:lnSpc>
                <a:spcPct val="100000"/>
              </a:lnSpc>
              <a:spcBef>
                <a:spcPts val="0"/>
              </a:spcBef>
              <a:spcAft>
                <a:spcPts val="0"/>
              </a:spcAft>
              <a:buClr>
                <a:schemeClr val="accent1">
                  <a:lumMod val="50000"/>
                </a:schemeClr>
              </a:buClr>
              <a:buSzTx/>
              <a:buFont typeface="Arial" pitchFamily="34" charset="0"/>
              <a:buChar char="•"/>
              <a:tabLst/>
              <a:defRPr/>
            </a:pPr>
            <a:r>
              <a:rPr lang="fr-FR" sz="2400" b="1" dirty="0">
                <a:latin typeface="Calibri" pitchFamily="34" charset="0"/>
                <a:cs typeface="Calibri" pitchFamily="34" charset="0"/>
              </a:rPr>
              <a:t>9/ … et dans tous les cas essayer de faire de son mieux</a:t>
            </a:r>
            <a:endParaRPr kumimoji="0" lang="fr-FR" sz="2400" b="1" i="0" u="none" strike="noStrike" kern="1200" cap="none" spc="0" normalizeH="0" baseline="0" noProof="0" dirty="0">
              <a:ln>
                <a:noFill/>
              </a:ln>
              <a:solidFill>
                <a:schemeClr val="tx1"/>
              </a:solidFill>
              <a:effectLst/>
              <a:uLnTx/>
              <a:uFillTx/>
              <a:latin typeface="Calibri" pitchFamily="34" charset="0"/>
              <a:ea typeface="+mn-ea"/>
              <a:cs typeface="Calibri" pitchFamily="34" charset="0"/>
            </a:endParaRPr>
          </a:p>
          <a:p>
            <a:pPr marL="274320" lvl="0" indent="-274320">
              <a:spcBef>
                <a:spcPct val="20000"/>
              </a:spcBef>
              <a:buClr>
                <a:schemeClr val="accent3"/>
              </a:buClr>
              <a:defRPr/>
            </a:pPr>
            <a:r>
              <a:rPr lang="fr-FR" sz="2400" dirty="0"/>
              <a:t>	Faire de son mieux c’est quoi ? C’est faire que chaque tâche que vous réalisez, vous la réalisiez en donnant le meilleur de vous-même. C’est être concentré sur le présent, être totalement absorbé par ce que vous faîtes, et le faire bien. Attention, votre « mieux » est variable d’un jour à l’autre, d’une minute à l’autre.</a:t>
            </a:r>
            <a:endParaRPr kumimoji="0" lang="fr-FR" sz="2400" b="0" i="0" u="none" strike="noStrike" kern="1200" cap="none" spc="0" normalizeH="0" baseline="0" noProof="0" dirty="0">
              <a:ln>
                <a:noFill/>
              </a:ln>
              <a:solidFill>
                <a:schemeClr val="tx1"/>
              </a:solidFill>
              <a:effectLst/>
              <a:uLnTx/>
              <a:uFillTx/>
              <a:latin typeface="Calibri" pitchFamily="34" charset="0"/>
              <a:ea typeface="+mn-ea"/>
              <a:cs typeface="Calibri" pitchFamily="34" charset="0"/>
            </a:endParaRPr>
          </a:p>
        </p:txBody>
      </p:sp>
      <p:pic>
        <p:nvPicPr>
          <p:cNvPr id="382978" name="Picture 2" descr="C:\Users\Toshiba\AppData\Local\Microsoft\Windows\Temporary Internet Files\Content.IE5\EAGJG2OY\arton4248-b5b4a[1].jpg"/>
          <p:cNvPicPr>
            <a:picLocks noChangeAspect="1" noChangeArrowheads="1"/>
          </p:cNvPicPr>
          <p:nvPr/>
        </p:nvPicPr>
        <p:blipFill>
          <a:blip r:embed="rId8" cstate="print"/>
          <a:srcRect/>
          <a:stretch>
            <a:fillRect/>
          </a:stretch>
        </p:blipFill>
        <p:spPr bwMode="auto">
          <a:xfrm>
            <a:off x="3491880" y="3693029"/>
            <a:ext cx="2736304" cy="3192355"/>
          </a:xfrm>
          <a:prstGeom prst="rect">
            <a:avLst/>
          </a:prstGeom>
          <a:ln>
            <a:noFill/>
          </a:ln>
          <a:effectLst>
            <a:softEdge rad="112500"/>
          </a:effectLst>
        </p:spPr>
      </p:pic>
      <p:sp>
        <p:nvSpPr>
          <p:cNvPr id="16" name="Rectangle 15"/>
          <p:cNvSpPr/>
          <p:nvPr/>
        </p:nvSpPr>
        <p:spPr>
          <a:xfrm>
            <a:off x="8244408" y="6021288"/>
            <a:ext cx="899592" cy="8367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383670927"/>
      </p:ext>
    </p:extLst>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up)">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5"/>
          <p:cNvGrpSpPr/>
          <p:nvPr/>
        </p:nvGrpSpPr>
        <p:grpSpPr>
          <a:xfrm>
            <a:off x="0" y="-27384"/>
            <a:ext cx="9144000" cy="6858001"/>
            <a:chOff x="0" y="-1"/>
            <a:chExt cx="9144000" cy="6858001"/>
          </a:xfrm>
        </p:grpSpPr>
        <p:sp>
          <p:nvSpPr>
            <p:cNvPr id="13" name="TextBox 3"/>
            <p:cNvSpPr txBox="1"/>
            <p:nvPr/>
          </p:nvSpPr>
          <p:spPr>
            <a:xfrm>
              <a:off x="611560" y="179348"/>
              <a:ext cx="8532440" cy="369332"/>
            </a:xfrm>
            <a:prstGeom prst="rect">
              <a:avLst/>
            </a:prstGeom>
            <a:noFill/>
          </p:spPr>
          <p:txBody>
            <a:bodyPr wrap="square" rtlCol="0">
              <a:spAutoFit/>
            </a:bodyPr>
            <a:lstStyle/>
            <a:p>
              <a:pPr algn="ctr"/>
              <a:r>
                <a:rPr lang="en-US" altLang="zh-CN" b="1" cap="all" dirty="0" err="1">
                  <a:ln w="9000" cmpd="sng">
                    <a:solidFill>
                      <a:schemeClr val="accent6">
                        <a:lumMod val="50000"/>
                      </a:schemeClr>
                    </a:solidFill>
                    <a:prstDash val="solid"/>
                  </a:ln>
                  <a:solidFill>
                    <a:srgbClr val="0070C0"/>
                  </a:solidFill>
                  <a:effectLst>
                    <a:reflection blurRad="12700" stA="28000" endPos="45000" dist="1000" dir="5400000" sy="-100000" algn="bl" rotWithShape="0"/>
                  </a:effectLst>
                  <a:latin typeface="Arial Black" pitchFamily="34" charset="0"/>
                </a:rPr>
                <a:t>Préparer</a:t>
              </a:r>
              <a:r>
                <a:rPr lang="en-US" altLang="zh-CN" b="1" cap="all" dirty="0">
                  <a:ln w="9000" cmpd="sng">
                    <a:solidFill>
                      <a:schemeClr val="accent6">
                        <a:lumMod val="50000"/>
                      </a:schemeClr>
                    </a:solidFill>
                    <a:prstDash val="solid"/>
                  </a:ln>
                  <a:solidFill>
                    <a:srgbClr val="0070C0"/>
                  </a:solidFill>
                  <a:effectLst>
                    <a:reflection blurRad="12700" stA="28000" endPos="45000" dist="1000" dir="5400000" sy="-100000" algn="bl" rotWithShape="0"/>
                  </a:effectLst>
                  <a:latin typeface="Arial Black" pitchFamily="34" charset="0"/>
                </a:rPr>
                <a:t> la transition vie </a:t>
              </a:r>
              <a:r>
                <a:rPr lang="en-US" altLang="zh-CN" b="1" cap="all" dirty="0" err="1">
                  <a:ln w="9000" cmpd="sng">
                    <a:solidFill>
                      <a:schemeClr val="accent6">
                        <a:lumMod val="50000"/>
                      </a:schemeClr>
                    </a:solidFill>
                    <a:prstDash val="solid"/>
                  </a:ln>
                  <a:solidFill>
                    <a:srgbClr val="0070C0"/>
                  </a:solidFill>
                  <a:effectLst>
                    <a:reflection blurRad="12700" stA="28000" endPos="45000" dist="1000" dir="5400000" sy="-100000" algn="bl" rotWithShape="0"/>
                  </a:effectLst>
                  <a:latin typeface="Arial Black" pitchFamily="34" charset="0"/>
                </a:rPr>
                <a:t>professionnelle</a:t>
              </a:r>
              <a:r>
                <a:rPr lang="en-US" altLang="zh-CN" b="1" cap="all" dirty="0">
                  <a:ln w="9000" cmpd="sng">
                    <a:solidFill>
                      <a:schemeClr val="accent6">
                        <a:lumMod val="50000"/>
                      </a:schemeClr>
                    </a:solidFill>
                    <a:prstDash val="solid"/>
                  </a:ln>
                  <a:solidFill>
                    <a:srgbClr val="0070C0"/>
                  </a:solidFill>
                  <a:effectLst>
                    <a:reflection blurRad="12700" stA="28000" endPos="45000" dist="1000" dir="5400000" sy="-100000" algn="bl" rotWithShape="0"/>
                  </a:effectLst>
                  <a:latin typeface="Arial Black" pitchFamily="34" charset="0"/>
                </a:rPr>
                <a:t> et </a:t>
              </a:r>
              <a:r>
                <a:rPr lang="en-US" altLang="zh-CN" b="1" cap="all" dirty="0" err="1">
                  <a:ln w="9000" cmpd="sng">
                    <a:solidFill>
                      <a:schemeClr val="accent6">
                        <a:lumMod val="50000"/>
                      </a:schemeClr>
                    </a:solidFill>
                    <a:prstDash val="solid"/>
                  </a:ln>
                  <a:solidFill>
                    <a:srgbClr val="0070C0"/>
                  </a:solidFill>
                  <a:effectLst>
                    <a:reflection blurRad="12700" stA="28000" endPos="45000" dist="1000" dir="5400000" sy="-100000" algn="bl" rotWithShape="0"/>
                  </a:effectLst>
                  <a:latin typeface="Arial Black" pitchFamily="34" charset="0"/>
                </a:rPr>
                <a:t>retraite</a:t>
              </a:r>
              <a:endParaRPr lang="zh-CN" altLang="en-US" b="1" cap="all" dirty="0">
                <a:ln w="9000" cmpd="sng">
                  <a:solidFill>
                    <a:schemeClr val="accent6">
                      <a:lumMod val="50000"/>
                    </a:schemeClr>
                  </a:solidFill>
                  <a:prstDash val="solid"/>
                </a:ln>
                <a:solidFill>
                  <a:srgbClr val="0070C0"/>
                </a:solidFill>
                <a:effectLst>
                  <a:reflection blurRad="12700" stA="28000" endPos="45000" dist="1000" dir="5400000" sy="-100000" algn="bl" rotWithShape="0"/>
                </a:effectLst>
                <a:latin typeface="Arial Black" pitchFamily="34" charset="0"/>
              </a:endParaRPr>
            </a:p>
          </p:txBody>
        </p:sp>
        <p:pic>
          <p:nvPicPr>
            <p:cNvPr id="14" name="Image 13" descr="DELL.png"/>
            <p:cNvPicPr>
              <a:picLocks noChangeAspect="1"/>
            </p:cNvPicPr>
            <p:nvPr/>
          </p:nvPicPr>
          <p:blipFill>
            <a:blip r:embed="rId3" cstate="print"/>
            <a:stretch>
              <a:fillRect/>
            </a:stretch>
          </p:blipFill>
          <p:spPr>
            <a:xfrm>
              <a:off x="8667328" y="6381328"/>
              <a:ext cx="476672" cy="476672"/>
            </a:xfrm>
            <a:prstGeom prst="rect">
              <a:avLst/>
            </a:prstGeom>
          </p:spPr>
        </p:pic>
        <p:pic>
          <p:nvPicPr>
            <p:cNvPr id="15" name="Image 14" descr="2.jpg"/>
            <p:cNvPicPr>
              <a:picLocks noChangeAspect="1"/>
            </p:cNvPicPr>
            <p:nvPr/>
          </p:nvPicPr>
          <p:blipFill>
            <a:blip r:embed="rId4" cstate="print"/>
            <a:stretch>
              <a:fillRect/>
            </a:stretch>
          </p:blipFill>
          <p:spPr>
            <a:xfrm>
              <a:off x="0" y="-1"/>
              <a:ext cx="611560" cy="963671"/>
            </a:xfrm>
            <a:prstGeom prst="rect">
              <a:avLst/>
            </a:prstGeom>
          </p:spPr>
        </p:pic>
      </p:grpSp>
      <p:pic>
        <p:nvPicPr>
          <p:cNvPr id="46" name="Picture 2" descr="C:\Users\Utilisateur\AppData\Local\Microsoft\Windows\Temporary Internet Files\Content.IE5\IBL6RAO1\claudesegardsangatte129114695864_gros[1].gif"/>
          <p:cNvPicPr>
            <a:picLocks noChangeAspect="1" noChangeArrowheads="1"/>
          </p:cNvPicPr>
          <p:nvPr/>
        </p:nvPicPr>
        <p:blipFill>
          <a:blip r:embed="rId5" cstate="print">
            <a:duotone>
              <a:schemeClr val="accent1">
                <a:shade val="45000"/>
                <a:satMod val="135000"/>
              </a:schemeClr>
              <a:prstClr val="white"/>
            </a:duotone>
          </a:blip>
          <a:srcRect/>
          <a:stretch>
            <a:fillRect/>
          </a:stretch>
        </p:blipFill>
        <p:spPr bwMode="auto">
          <a:xfrm>
            <a:off x="1043608" y="4887809"/>
            <a:ext cx="792683" cy="698784"/>
          </a:xfrm>
          <a:prstGeom prst="rect">
            <a:avLst/>
          </a:prstGeom>
          <a:noFill/>
        </p:spPr>
      </p:pic>
      <p:sp>
        <p:nvSpPr>
          <p:cNvPr id="47" name="圆角矩形标注 14"/>
          <p:cNvSpPr/>
          <p:nvPr/>
        </p:nvSpPr>
        <p:spPr>
          <a:xfrm>
            <a:off x="3059832" y="3645024"/>
            <a:ext cx="4824536" cy="1872208"/>
          </a:xfrm>
          <a:prstGeom prst="wedgeRoundRectCallout">
            <a:avLst>
              <a:gd name="adj1" fmla="val -72972"/>
              <a:gd name="adj2" fmla="val 23266"/>
              <a:gd name="adj3" fmla="val 16667"/>
            </a:avLst>
          </a:prstGeom>
        </p:spPr>
        <p:style>
          <a:lnRef idx="1">
            <a:schemeClr val="accent6"/>
          </a:lnRef>
          <a:fillRef idx="3">
            <a:schemeClr val="accent6"/>
          </a:fillRef>
          <a:effectRef idx="2">
            <a:schemeClr val="accent6"/>
          </a:effectRef>
          <a:fontRef idx="minor">
            <a:schemeClr val="lt1"/>
          </a:fontRef>
        </p:style>
        <p:txBody>
          <a:bodyPr rtlCol="0" anchor="ctr"/>
          <a:lstStyle/>
          <a:p>
            <a:r>
              <a:rPr lang="fr-FR" sz="3000" dirty="0"/>
              <a:t>Maintenant que vous vous êtes exprimés, qu’allez-vous faire dans les mois et années à venir ?</a:t>
            </a:r>
          </a:p>
        </p:txBody>
      </p:sp>
      <p:sp>
        <p:nvSpPr>
          <p:cNvPr id="12" name="Rectangle 11"/>
          <p:cNvSpPr/>
          <p:nvPr/>
        </p:nvSpPr>
        <p:spPr>
          <a:xfrm>
            <a:off x="8244408" y="6021288"/>
            <a:ext cx="899592" cy="8367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781615429"/>
      </p:ext>
    </p:extLst>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additive="base">
                                        <p:cTn id="7" dur="500" fill="hold"/>
                                        <p:tgtEl>
                                          <p:spTgt spid="47"/>
                                        </p:tgtEl>
                                        <p:attrNameLst>
                                          <p:attrName>ppt_x</p:attrName>
                                        </p:attrNameLst>
                                      </p:cBhvr>
                                      <p:tavLst>
                                        <p:tav tm="0">
                                          <p:val>
                                            <p:strVal val="1+#ppt_w/2"/>
                                          </p:val>
                                        </p:tav>
                                        <p:tav tm="100000">
                                          <p:val>
                                            <p:strVal val="#ppt_x"/>
                                          </p:val>
                                        </p:tav>
                                      </p:tavLst>
                                    </p:anim>
                                    <p:anim calcmode="lin" valueType="num">
                                      <p:cBhvr additive="base">
                                        <p:cTn id="8" dur="50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标注 13">
            <a:extLst>
              <a:ext uri="{FF2B5EF4-FFF2-40B4-BE49-F238E27FC236}">
                <a16:creationId xmlns:a16="http://schemas.microsoft.com/office/drawing/2014/main" id="{4D72FC2B-8EE9-4429-9B55-BCF2D9AF795D}"/>
              </a:ext>
            </a:extLst>
          </p:cNvPr>
          <p:cNvSpPr/>
          <p:nvPr/>
        </p:nvSpPr>
        <p:spPr>
          <a:xfrm>
            <a:off x="251520" y="2924944"/>
            <a:ext cx="2016224" cy="864096"/>
          </a:xfrm>
          <a:prstGeom prst="wedgeRoundRectCallout">
            <a:avLst>
              <a:gd name="adj1" fmla="val -14061"/>
              <a:gd name="adj2" fmla="val 218027"/>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marL="180000"/>
            <a:r>
              <a:rPr lang="fr-FR" sz="1600" b="1" dirty="0"/>
              <a:t>Petit plan d’action personnel …</a:t>
            </a:r>
            <a:endParaRPr lang="fr-FR" sz="1600" dirty="0"/>
          </a:p>
        </p:txBody>
      </p:sp>
      <p:sp>
        <p:nvSpPr>
          <p:cNvPr id="3" name="TextBox 5">
            <a:extLst>
              <a:ext uri="{FF2B5EF4-FFF2-40B4-BE49-F238E27FC236}">
                <a16:creationId xmlns:a16="http://schemas.microsoft.com/office/drawing/2014/main" id="{7463AE82-16A0-418C-9606-FB8A74D87160}"/>
              </a:ext>
            </a:extLst>
          </p:cNvPr>
          <p:cNvSpPr txBox="1"/>
          <p:nvPr/>
        </p:nvSpPr>
        <p:spPr>
          <a:xfrm>
            <a:off x="642910" y="214290"/>
            <a:ext cx="8501090" cy="369332"/>
          </a:xfrm>
          <a:prstGeom prst="rect">
            <a:avLst/>
          </a:prstGeom>
          <a:noFill/>
        </p:spPr>
        <p:txBody>
          <a:bodyPr wrap="square" rtlCol="0">
            <a:spAutoFit/>
          </a:bodyPr>
          <a:lstStyle/>
          <a:p>
            <a:pPr algn="ctr"/>
            <a:r>
              <a:rPr lang="en-US" altLang="zh-CN" b="1" cap="all" dirty="0" err="1">
                <a:ln w="9000" cmpd="sng">
                  <a:solidFill>
                    <a:schemeClr val="accent6">
                      <a:lumMod val="50000"/>
                    </a:schemeClr>
                  </a:solidFill>
                  <a:prstDash val="solid"/>
                </a:ln>
                <a:solidFill>
                  <a:srgbClr val="0070C0"/>
                </a:solidFill>
                <a:effectLst>
                  <a:reflection blurRad="12700" stA="28000" endPos="45000" dist="1000" dir="5400000" sy="-100000" algn="bl" rotWithShape="0"/>
                </a:effectLst>
                <a:latin typeface="Arial Black" pitchFamily="34" charset="0"/>
              </a:rPr>
              <a:t>Préparer</a:t>
            </a:r>
            <a:r>
              <a:rPr lang="en-US" altLang="zh-CN" b="1" cap="all" dirty="0">
                <a:ln w="9000" cmpd="sng">
                  <a:solidFill>
                    <a:schemeClr val="accent6">
                      <a:lumMod val="50000"/>
                    </a:schemeClr>
                  </a:solidFill>
                  <a:prstDash val="solid"/>
                </a:ln>
                <a:solidFill>
                  <a:srgbClr val="0070C0"/>
                </a:solidFill>
                <a:effectLst>
                  <a:reflection blurRad="12700" stA="28000" endPos="45000" dist="1000" dir="5400000" sy="-100000" algn="bl" rotWithShape="0"/>
                </a:effectLst>
                <a:latin typeface="Arial Black" pitchFamily="34" charset="0"/>
              </a:rPr>
              <a:t> la transition vie </a:t>
            </a:r>
            <a:r>
              <a:rPr lang="en-US" altLang="zh-CN" b="1" cap="all" dirty="0" err="1">
                <a:ln w="9000" cmpd="sng">
                  <a:solidFill>
                    <a:schemeClr val="accent6">
                      <a:lumMod val="50000"/>
                    </a:schemeClr>
                  </a:solidFill>
                  <a:prstDash val="solid"/>
                </a:ln>
                <a:solidFill>
                  <a:srgbClr val="0070C0"/>
                </a:solidFill>
                <a:effectLst>
                  <a:reflection blurRad="12700" stA="28000" endPos="45000" dist="1000" dir="5400000" sy="-100000" algn="bl" rotWithShape="0"/>
                </a:effectLst>
                <a:latin typeface="Arial Black" pitchFamily="34" charset="0"/>
              </a:rPr>
              <a:t>professionnelle</a:t>
            </a:r>
            <a:r>
              <a:rPr lang="en-US" altLang="zh-CN" b="1" cap="all" dirty="0">
                <a:ln w="9000" cmpd="sng">
                  <a:solidFill>
                    <a:schemeClr val="accent6">
                      <a:lumMod val="50000"/>
                    </a:schemeClr>
                  </a:solidFill>
                  <a:prstDash val="solid"/>
                </a:ln>
                <a:solidFill>
                  <a:srgbClr val="0070C0"/>
                </a:solidFill>
                <a:effectLst>
                  <a:reflection blurRad="12700" stA="28000" endPos="45000" dist="1000" dir="5400000" sy="-100000" algn="bl" rotWithShape="0"/>
                </a:effectLst>
                <a:latin typeface="Arial Black" pitchFamily="34" charset="0"/>
              </a:rPr>
              <a:t> et </a:t>
            </a:r>
            <a:r>
              <a:rPr lang="en-US" altLang="zh-CN" b="1" cap="all" dirty="0" err="1">
                <a:ln w="9000" cmpd="sng">
                  <a:solidFill>
                    <a:schemeClr val="accent6">
                      <a:lumMod val="50000"/>
                    </a:schemeClr>
                  </a:solidFill>
                  <a:prstDash val="solid"/>
                </a:ln>
                <a:solidFill>
                  <a:srgbClr val="0070C0"/>
                </a:solidFill>
                <a:effectLst>
                  <a:reflection blurRad="12700" stA="28000" endPos="45000" dist="1000" dir="5400000" sy="-100000" algn="bl" rotWithShape="0"/>
                </a:effectLst>
                <a:latin typeface="Arial Black" pitchFamily="34" charset="0"/>
              </a:rPr>
              <a:t>retraite</a:t>
            </a:r>
            <a:endParaRPr lang="zh-CN" altLang="en-US" b="1" cap="all" dirty="0">
              <a:ln w="9000" cmpd="sng">
                <a:solidFill>
                  <a:schemeClr val="accent6">
                    <a:lumMod val="50000"/>
                  </a:schemeClr>
                </a:solidFill>
                <a:prstDash val="solid"/>
              </a:ln>
              <a:solidFill>
                <a:srgbClr val="0070C0"/>
              </a:solidFill>
              <a:effectLst>
                <a:reflection blurRad="12700" stA="28000" endPos="45000" dist="1000" dir="5400000" sy="-100000" algn="bl" rotWithShape="0"/>
              </a:effectLst>
              <a:latin typeface="Arial Black" pitchFamily="34" charset="0"/>
            </a:endParaRPr>
          </a:p>
        </p:txBody>
      </p:sp>
      <p:pic>
        <p:nvPicPr>
          <p:cNvPr id="4" name="Image 3" descr="2.jpg">
            <a:extLst>
              <a:ext uri="{FF2B5EF4-FFF2-40B4-BE49-F238E27FC236}">
                <a16:creationId xmlns:a16="http://schemas.microsoft.com/office/drawing/2014/main" id="{83FC8462-4EB9-4146-8647-9D71B9A8ECA4}"/>
              </a:ext>
            </a:extLst>
          </p:cNvPr>
          <p:cNvPicPr>
            <a:picLocks noChangeAspect="1"/>
          </p:cNvPicPr>
          <p:nvPr/>
        </p:nvPicPr>
        <p:blipFill>
          <a:blip r:embed="rId2" cstate="print"/>
          <a:stretch>
            <a:fillRect/>
          </a:stretch>
        </p:blipFill>
        <p:spPr>
          <a:xfrm>
            <a:off x="0" y="-1"/>
            <a:ext cx="611560" cy="963671"/>
          </a:xfrm>
          <a:prstGeom prst="rect">
            <a:avLst/>
          </a:prstGeom>
        </p:spPr>
      </p:pic>
      <p:pic>
        <p:nvPicPr>
          <p:cNvPr id="5" name="Picture 2" descr="C:\Users\Utilisateur\AppData\Local\Microsoft\Windows\Temporary Internet Files\Content.IE5\IBL6RAO1\claudesegardsangatte129114695864_gros[1].gif">
            <a:extLst>
              <a:ext uri="{FF2B5EF4-FFF2-40B4-BE49-F238E27FC236}">
                <a16:creationId xmlns:a16="http://schemas.microsoft.com/office/drawing/2014/main" id="{98AE7D1E-715A-40B9-AB6A-340B0E85A104}"/>
              </a:ext>
            </a:extLst>
          </p:cNvPr>
          <p:cNvPicPr>
            <a:picLocks noChangeAspect="1" noChangeArrowheads="1"/>
          </p:cNvPicPr>
          <p:nvPr/>
        </p:nvPicPr>
        <p:blipFill>
          <a:blip r:embed="rId3" cstate="print">
            <a:duotone>
              <a:schemeClr val="accent1">
                <a:shade val="45000"/>
                <a:satMod val="135000"/>
              </a:schemeClr>
              <a:prstClr val="white"/>
            </a:duotone>
          </a:blip>
          <a:srcRect/>
          <a:stretch>
            <a:fillRect/>
          </a:stretch>
        </p:blipFill>
        <p:spPr bwMode="auto">
          <a:xfrm>
            <a:off x="0" y="5270522"/>
            <a:ext cx="1800795" cy="1587478"/>
          </a:xfrm>
          <a:prstGeom prst="rect">
            <a:avLst/>
          </a:prstGeom>
          <a:noFill/>
        </p:spPr>
      </p:pic>
      <p:pic>
        <p:nvPicPr>
          <p:cNvPr id="6" name="Picture 16">
            <a:extLst>
              <a:ext uri="{FF2B5EF4-FFF2-40B4-BE49-F238E27FC236}">
                <a16:creationId xmlns:a16="http://schemas.microsoft.com/office/drawing/2014/main" id="{A2B7AAE8-5D39-4B0E-A0F1-316DA820B2C9}"/>
              </a:ext>
            </a:extLst>
          </p:cNvPr>
          <p:cNvPicPr>
            <a:picLocks noChangeAspect="1" noChangeArrowheads="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2663710" y="1484784"/>
            <a:ext cx="3152575" cy="3378432"/>
          </a:xfrm>
          <a:prstGeom prst="rect">
            <a:avLst/>
          </a:prstGeom>
          <a:noFill/>
        </p:spPr>
      </p:pic>
      <p:sp>
        <p:nvSpPr>
          <p:cNvPr id="7" name="圆角矩形标注 14">
            <a:extLst>
              <a:ext uri="{FF2B5EF4-FFF2-40B4-BE49-F238E27FC236}">
                <a16:creationId xmlns:a16="http://schemas.microsoft.com/office/drawing/2014/main" id="{0832EB4A-D53F-48C0-921C-5B4FFB13CDA8}"/>
              </a:ext>
            </a:extLst>
          </p:cNvPr>
          <p:cNvSpPr/>
          <p:nvPr/>
        </p:nvSpPr>
        <p:spPr>
          <a:xfrm>
            <a:off x="5796136" y="4509120"/>
            <a:ext cx="3312368" cy="1584176"/>
          </a:xfrm>
          <a:prstGeom prst="wedgeRoundRectCallout">
            <a:avLst>
              <a:gd name="adj1" fmla="val -166072"/>
              <a:gd name="adj2" fmla="val 48203"/>
              <a:gd name="adj3" fmla="val 16667"/>
            </a:avLst>
          </a:prstGeom>
        </p:spPr>
        <p:style>
          <a:lnRef idx="1">
            <a:schemeClr val="accent6"/>
          </a:lnRef>
          <a:fillRef idx="3">
            <a:schemeClr val="accent6"/>
          </a:fillRef>
          <a:effectRef idx="2">
            <a:schemeClr val="accent6"/>
          </a:effectRef>
          <a:fontRef idx="minor">
            <a:schemeClr val="lt1"/>
          </a:fontRef>
        </p:style>
        <p:txBody>
          <a:bodyPr rtlCol="0" anchor="ctr"/>
          <a:lstStyle/>
          <a:p>
            <a:pPr marL="180000"/>
            <a:r>
              <a:rPr lang="fr-FR" dirty="0"/>
              <a:t>Veuillez noter les 3 ou 5 actions que vous avez décidé de mettre en œuvre dans les mois et années à venir.</a:t>
            </a:r>
          </a:p>
        </p:txBody>
      </p:sp>
    </p:spTree>
    <p:extLst>
      <p:ext uri="{BB962C8B-B14F-4D97-AF65-F5344CB8AC3E}">
        <p14:creationId xmlns:p14="http://schemas.microsoft.com/office/powerpoint/2010/main" val="1574676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1+#ppt_w/2"/>
                                          </p:val>
                                        </p:tav>
                                        <p:tav tm="100000">
                                          <p:val>
                                            <p:strVal val="#ppt_x"/>
                                          </p:val>
                                        </p:tav>
                                      </p:tavLst>
                                    </p:anim>
                                    <p:anim calcmode="lin" valueType="num">
                                      <p:cBhvr additive="base">
                                        <p:cTn id="17"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7" grpId="0" animBg="1"/>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F38DD826-7DD6-4ABA-9A16-FF71F4083626}"/>
              </a:ext>
            </a:extLst>
          </p:cNvPr>
          <p:cNvSpPr txBox="1"/>
          <p:nvPr/>
        </p:nvSpPr>
        <p:spPr>
          <a:xfrm>
            <a:off x="3027078" y="104466"/>
            <a:ext cx="2670796" cy="646331"/>
          </a:xfrm>
          <a:prstGeom prst="rect">
            <a:avLst/>
          </a:prstGeom>
          <a:noFill/>
        </p:spPr>
        <p:txBody>
          <a:bodyPr wrap="none" rtlCol="0">
            <a:spAutoFit/>
          </a:bodyPr>
          <a:lstStyle/>
          <a:p>
            <a:r>
              <a:rPr lang="fr-FR" sz="3600" dirty="0">
                <a:solidFill>
                  <a:srgbClr val="0070C0"/>
                </a:solidFill>
              </a:rPr>
              <a:t>Mes priorités</a:t>
            </a:r>
          </a:p>
        </p:txBody>
      </p:sp>
      <p:sp>
        <p:nvSpPr>
          <p:cNvPr id="5" name="ZoneTexte 4">
            <a:extLst>
              <a:ext uri="{FF2B5EF4-FFF2-40B4-BE49-F238E27FC236}">
                <a16:creationId xmlns:a16="http://schemas.microsoft.com/office/drawing/2014/main" id="{F733F5FB-EE68-47B0-87F8-054017E02785}"/>
              </a:ext>
            </a:extLst>
          </p:cNvPr>
          <p:cNvSpPr txBox="1"/>
          <p:nvPr/>
        </p:nvSpPr>
        <p:spPr>
          <a:xfrm>
            <a:off x="395536" y="741348"/>
            <a:ext cx="4824536" cy="5909310"/>
          </a:xfrm>
          <a:prstGeom prst="rect">
            <a:avLst/>
          </a:prstGeom>
          <a:noFill/>
        </p:spPr>
        <p:txBody>
          <a:bodyPr wrap="square" rtlCol="0">
            <a:spAutoFit/>
          </a:bodyPr>
          <a:lstStyle/>
          <a:p>
            <a:pPr marL="285750" indent="-285750">
              <a:buFont typeface="Arial" panose="020B0604020202020204" pitchFamily="34" charset="0"/>
              <a:buChar char="•"/>
            </a:pPr>
            <a:r>
              <a:rPr lang="fr-FR" dirty="0"/>
              <a:t>Ma santé 2</a:t>
            </a:r>
          </a:p>
          <a:p>
            <a:pPr marL="285750" indent="-285750">
              <a:buFont typeface="Arial" panose="020B0604020202020204" pitchFamily="34" charset="0"/>
              <a:buChar char="•"/>
            </a:pPr>
            <a:r>
              <a:rPr lang="fr-FR" dirty="0"/>
              <a:t>Disponibilité mes enfants 3</a:t>
            </a:r>
          </a:p>
          <a:p>
            <a:pPr marL="285750" indent="-285750">
              <a:buFont typeface="Arial" panose="020B0604020202020204" pitchFamily="34" charset="0"/>
              <a:buChar char="•"/>
            </a:pPr>
            <a:r>
              <a:rPr lang="fr-FR" dirty="0"/>
              <a:t>Temps de réflexion avec mari 2</a:t>
            </a:r>
          </a:p>
          <a:p>
            <a:pPr marL="285750" indent="-285750">
              <a:buFont typeface="Arial" panose="020B0604020202020204" pitchFamily="34" charset="0"/>
              <a:buChar char="•"/>
            </a:pPr>
            <a:r>
              <a:rPr lang="fr-FR" dirty="0"/>
              <a:t>Entretenir et relancer mon réseau amical 2</a:t>
            </a:r>
          </a:p>
          <a:p>
            <a:pPr marL="285750" indent="-285750">
              <a:buFont typeface="Arial" panose="020B0604020202020204" pitchFamily="34" charset="0"/>
              <a:buChar char="•"/>
            </a:pPr>
            <a:r>
              <a:rPr lang="fr-FR" dirty="0"/>
              <a:t>Activité qui me plaît 2</a:t>
            </a:r>
          </a:p>
          <a:p>
            <a:pPr marL="285750" indent="-285750">
              <a:buFont typeface="Arial" panose="020B0604020202020204" pitchFamily="34" charset="0"/>
              <a:buChar char="•"/>
            </a:pPr>
            <a:r>
              <a:rPr lang="fr-FR" dirty="0"/>
              <a:t>Temps de me détendre/relaxer </a:t>
            </a:r>
          </a:p>
          <a:p>
            <a:pPr marL="285750" indent="-285750">
              <a:buFont typeface="Arial" panose="020B0604020202020204" pitchFamily="34" charset="0"/>
              <a:buChar char="•"/>
            </a:pPr>
            <a:r>
              <a:rPr lang="fr-FR" dirty="0"/>
              <a:t>Apprendre une langue</a:t>
            </a:r>
          </a:p>
          <a:p>
            <a:pPr marL="285750" indent="-285750">
              <a:buFont typeface="Arial" panose="020B0604020202020204" pitchFamily="34" charset="0"/>
              <a:buChar char="•"/>
            </a:pPr>
            <a:r>
              <a:rPr lang="fr-FR" dirty="0"/>
              <a:t>Activité chorale..</a:t>
            </a:r>
          </a:p>
          <a:p>
            <a:pPr marL="285750" indent="-285750">
              <a:buFont typeface="Arial" panose="020B0604020202020204" pitchFamily="34" charset="0"/>
              <a:buChar char="•"/>
            </a:pPr>
            <a:r>
              <a:rPr lang="fr-FR" dirty="0"/>
              <a:t>Plat diététique/hygiène vie 2</a:t>
            </a:r>
          </a:p>
          <a:p>
            <a:pPr marL="285750" indent="-285750">
              <a:buFont typeface="Arial" panose="020B0604020202020204" pitchFamily="34" charset="0"/>
              <a:buChar char="•"/>
            </a:pPr>
            <a:r>
              <a:rPr lang="fr-FR" dirty="0"/>
              <a:t>Commencer/Continuer Activité physique 5</a:t>
            </a:r>
          </a:p>
          <a:p>
            <a:pPr marL="285750" indent="-285750">
              <a:buFont typeface="Arial" panose="020B0604020202020204" pitchFamily="34" charset="0"/>
              <a:buChar char="•"/>
            </a:pPr>
            <a:r>
              <a:rPr lang="fr-FR" dirty="0"/>
              <a:t>Voyager 5</a:t>
            </a:r>
          </a:p>
          <a:p>
            <a:pPr marL="285750" indent="-285750">
              <a:buFont typeface="Arial" panose="020B0604020202020204" pitchFamily="34" charset="0"/>
              <a:buChar char="•"/>
            </a:pPr>
            <a:r>
              <a:rPr lang="fr-FR" dirty="0"/>
              <a:t>Me recentrer</a:t>
            </a:r>
          </a:p>
          <a:p>
            <a:pPr marL="285750" indent="-285750">
              <a:buFont typeface="Arial" panose="020B0604020202020204" pitchFamily="34" charset="0"/>
              <a:buChar char="•"/>
            </a:pPr>
            <a:r>
              <a:rPr lang="fr-FR" dirty="0"/>
              <a:t>Cuisiner 2</a:t>
            </a:r>
          </a:p>
          <a:p>
            <a:pPr marL="285750" indent="-285750">
              <a:buFont typeface="Arial" panose="020B0604020202020204" pitchFamily="34" charset="0"/>
              <a:buChar char="•"/>
            </a:pPr>
            <a:r>
              <a:rPr lang="fr-FR" dirty="0"/>
              <a:t>Jardiner 2</a:t>
            </a:r>
          </a:p>
          <a:p>
            <a:pPr marL="285750" indent="-285750">
              <a:buFont typeface="Arial" panose="020B0604020202020204" pitchFamily="34" charset="0"/>
              <a:buChar char="•"/>
            </a:pPr>
            <a:r>
              <a:rPr lang="fr-FR" dirty="0"/>
              <a:t>Faire du vide/ épurer ce qui m’encombre</a:t>
            </a:r>
          </a:p>
          <a:p>
            <a:pPr marL="285750" indent="-285750">
              <a:buFont typeface="Arial" panose="020B0604020202020204" pitchFamily="34" charset="0"/>
              <a:buChar char="•"/>
            </a:pPr>
            <a:r>
              <a:rPr lang="fr-FR" dirty="0"/>
              <a:t>Activité manuelle</a:t>
            </a:r>
          </a:p>
          <a:p>
            <a:pPr marL="285750" indent="-285750">
              <a:buFont typeface="Arial" panose="020B0604020202020204" pitchFamily="34" charset="0"/>
              <a:buChar char="•"/>
            </a:pPr>
            <a:r>
              <a:rPr lang="fr-FR" dirty="0"/>
              <a:t>Hiberner</a:t>
            </a:r>
          </a:p>
          <a:p>
            <a:pPr marL="285750" indent="-285750">
              <a:buFont typeface="Arial" panose="020B0604020202020204" pitchFamily="34" charset="0"/>
              <a:buChar char="•"/>
            </a:pPr>
            <a:endParaRPr lang="fr-FR" dirty="0"/>
          </a:p>
          <a:p>
            <a:pPr marL="285750" indent="-285750">
              <a:buFont typeface="Arial" panose="020B0604020202020204" pitchFamily="34" charset="0"/>
              <a:buChar char="•"/>
            </a:pPr>
            <a:endParaRPr lang="fr-FR" dirty="0"/>
          </a:p>
          <a:p>
            <a:pPr marL="285750" indent="-285750">
              <a:buFont typeface="Arial" panose="020B0604020202020204" pitchFamily="34" charset="0"/>
              <a:buChar char="•"/>
            </a:pPr>
            <a:endParaRPr lang="fr-FR" dirty="0"/>
          </a:p>
          <a:p>
            <a:pPr marL="285750" indent="-285750">
              <a:buFont typeface="Arial" panose="020B0604020202020204" pitchFamily="34" charset="0"/>
              <a:buChar char="•"/>
            </a:pPr>
            <a:endParaRPr lang="fr-FR" dirty="0"/>
          </a:p>
        </p:txBody>
      </p:sp>
      <p:sp>
        <p:nvSpPr>
          <p:cNvPr id="6" name="ZoneTexte 5">
            <a:extLst>
              <a:ext uri="{FF2B5EF4-FFF2-40B4-BE49-F238E27FC236}">
                <a16:creationId xmlns:a16="http://schemas.microsoft.com/office/drawing/2014/main" id="{4A8EA122-227C-4845-A388-8BDAFB58CC6F}"/>
              </a:ext>
            </a:extLst>
          </p:cNvPr>
          <p:cNvSpPr txBox="1"/>
          <p:nvPr/>
        </p:nvSpPr>
        <p:spPr>
          <a:xfrm>
            <a:off x="5508104" y="908720"/>
            <a:ext cx="3041282" cy="646331"/>
          </a:xfrm>
          <a:prstGeom prst="rect">
            <a:avLst/>
          </a:prstGeom>
          <a:noFill/>
        </p:spPr>
        <p:txBody>
          <a:bodyPr wrap="none" rtlCol="0">
            <a:spAutoFit/>
          </a:bodyPr>
          <a:lstStyle/>
          <a:p>
            <a:pPr marL="285750" indent="-285750">
              <a:buFont typeface="Arial" panose="020B0604020202020204" pitchFamily="34" charset="0"/>
              <a:buChar char="•"/>
            </a:pPr>
            <a:r>
              <a:rPr lang="fr-FR" dirty="0"/>
              <a:t>Rester curieuse (ouverture)</a:t>
            </a:r>
          </a:p>
          <a:p>
            <a:pPr marL="285750" indent="-285750">
              <a:buFont typeface="Arial" panose="020B0604020202020204" pitchFamily="34" charset="0"/>
              <a:buChar char="•"/>
            </a:pPr>
            <a:r>
              <a:rPr lang="fr-FR" dirty="0"/>
              <a:t>Me respecter</a:t>
            </a:r>
          </a:p>
        </p:txBody>
      </p:sp>
    </p:spTree>
    <p:extLst>
      <p:ext uri="{BB962C8B-B14F-4D97-AF65-F5344CB8AC3E}">
        <p14:creationId xmlns:p14="http://schemas.microsoft.com/office/powerpoint/2010/main" val="35411984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664565" y="980728"/>
            <a:ext cx="8460432" cy="3600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r"/>
            <a:r>
              <a:rPr lang="fr-FR" b="1" dirty="0"/>
              <a:t>MAINTENIR MON NIVEAU DE VIE</a:t>
            </a:r>
            <a:endParaRPr lang="fr-FR" dirty="0"/>
          </a:p>
        </p:txBody>
      </p:sp>
      <p:sp>
        <p:nvSpPr>
          <p:cNvPr id="12" name="Espace réservé du contenu 2"/>
          <p:cNvSpPr txBox="1">
            <a:spLocks/>
          </p:cNvSpPr>
          <p:nvPr/>
        </p:nvSpPr>
        <p:spPr>
          <a:xfrm>
            <a:off x="323528" y="1268760"/>
            <a:ext cx="8641656" cy="5472608"/>
          </a:xfrm>
          <a:prstGeom prst="rect">
            <a:avLst/>
          </a:prstGeom>
        </p:spPr>
        <p:txBody>
          <a:bodyPr>
            <a:normAutofit/>
          </a:bodyPr>
          <a:lstStyle/>
          <a:p>
            <a:pPr marL="180000"/>
            <a:endParaRPr lang="fr-FR" sz="2000" dirty="0"/>
          </a:p>
          <a:p>
            <a:pPr marL="180000"/>
            <a:endParaRPr lang="fr-FR" sz="2000" dirty="0"/>
          </a:p>
          <a:p>
            <a:pPr marL="180000"/>
            <a:endParaRPr lang="fr-FR" sz="2000" dirty="0"/>
          </a:p>
          <a:p>
            <a:pPr marL="180000"/>
            <a:endParaRPr lang="fr-FR" sz="2000" dirty="0"/>
          </a:p>
          <a:p>
            <a:pPr marL="180000"/>
            <a:endParaRPr lang="fr-FR" sz="2000" dirty="0"/>
          </a:p>
          <a:p>
            <a:pPr marL="180000"/>
            <a:endParaRPr lang="fr-FR" sz="2000" dirty="0"/>
          </a:p>
          <a:p>
            <a:pPr marL="180000"/>
            <a:endParaRPr kumimoji="0" lang="fr-FR" sz="2000" i="0" u="none" strike="noStrike" kern="1200" cap="none" spc="0" normalizeH="0" baseline="0" noProof="0" dirty="0">
              <a:ln>
                <a:noFill/>
              </a:ln>
              <a:solidFill>
                <a:schemeClr val="tx1"/>
              </a:solidFill>
              <a:effectLst/>
              <a:uLnTx/>
              <a:uFillTx/>
              <a:ea typeface="+mn-ea"/>
              <a:cs typeface="+mn-cs"/>
            </a:endParaRPr>
          </a:p>
          <a:p>
            <a:pPr marL="637200" lvl="1" indent="-342900">
              <a:spcBef>
                <a:spcPts val="1200"/>
              </a:spcBef>
              <a:spcAft>
                <a:spcPts val="1200"/>
              </a:spcAft>
              <a:buBlip>
                <a:blip r:embed="rId3"/>
              </a:buBlip>
            </a:pPr>
            <a:endParaRPr lang="fr-FR" sz="2000" dirty="0"/>
          </a:p>
          <a:p>
            <a:pPr marL="637200" lvl="1" indent="-342900">
              <a:spcBef>
                <a:spcPts val="1200"/>
              </a:spcBef>
              <a:spcAft>
                <a:spcPts val="1200"/>
              </a:spcAft>
              <a:buBlip>
                <a:blip r:embed="rId3"/>
              </a:buBlip>
            </a:pPr>
            <a:endParaRPr kumimoji="0" lang="fr-FR" sz="2000" b="0" i="0" u="none" strike="noStrike" kern="1200" cap="none" spc="0" normalizeH="0" baseline="0" noProof="0" dirty="0">
              <a:ln>
                <a:noFill/>
              </a:ln>
              <a:solidFill>
                <a:schemeClr val="tx1"/>
              </a:solidFill>
              <a:effectLst/>
              <a:uLnTx/>
              <a:uFillTx/>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fr-FR" sz="3200" b="0" i="0" u="none" strike="noStrike" kern="1200" cap="none" spc="0" normalizeH="0" baseline="0" noProof="0" dirty="0">
              <a:ln>
                <a:noFill/>
              </a:ln>
              <a:solidFill>
                <a:schemeClr val="tx1"/>
              </a:solidFill>
              <a:effectLst/>
              <a:uLnTx/>
              <a:uFillTx/>
              <a:latin typeface="PetitaMedium" pitchFamily="2" charset="0"/>
              <a:ea typeface="+mn-ea"/>
              <a:cs typeface="+mn-cs"/>
            </a:endParaRPr>
          </a:p>
        </p:txBody>
      </p:sp>
      <p:sp>
        <p:nvSpPr>
          <p:cNvPr id="17" name="Espace réservé du contenu 2"/>
          <p:cNvSpPr txBox="1">
            <a:spLocks/>
          </p:cNvSpPr>
          <p:nvPr/>
        </p:nvSpPr>
        <p:spPr>
          <a:xfrm>
            <a:off x="611560" y="1268760"/>
            <a:ext cx="8064896" cy="5256584"/>
          </a:xfrm>
          <a:prstGeom prst="rect">
            <a:avLst/>
          </a:prstGeom>
        </p:spPr>
        <p:txBody>
          <a:bodyPr>
            <a:normAutofit/>
          </a:bodyPr>
          <a:lstStyle/>
          <a:p>
            <a:pPr marL="274320" marR="0" lvl="0" indent="-274320" algn="l" defTabSz="914400" rtl="0" eaLnBrk="1" fontAlgn="auto" latinLnBrk="0" hangingPunct="1">
              <a:lnSpc>
                <a:spcPct val="100000"/>
              </a:lnSpc>
              <a:spcBef>
                <a:spcPct val="20000"/>
              </a:spcBef>
              <a:spcAft>
                <a:spcPts val="0"/>
              </a:spcAft>
              <a:buClrTx/>
              <a:buSzTx/>
              <a:buFont typeface="Wingdings 3" pitchFamily="18" charset="2"/>
              <a:buNone/>
              <a:tabLst/>
              <a:defRPr/>
            </a:pPr>
            <a:endParaRPr kumimoji="0" lang="fr-FR" sz="2400" b="0" i="0" u="none" strike="noStrike" kern="1200" cap="none" spc="0" normalizeH="0" baseline="0" noProof="0" dirty="0">
              <a:ln>
                <a:noFill/>
              </a:ln>
              <a:solidFill>
                <a:schemeClr val="tx1"/>
              </a:solidFill>
              <a:effectLst/>
              <a:uLnTx/>
              <a:uFillTx/>
              <a:latin typeface="Calibri" pitchFamily="34" charset="0"/>
              <a:ea typeface="+mn-ea"/>
              <a:cs typeface="Calibri" pitchFamily="34" charset="0"/>
            </a:endParaRPr>
          </a:p>
        </p:txBody>
      </p:sp>
      <p:sp>
        <p:nvSpPr>
          <p:cNvPr id="3" name="Rectangle 2">
            <a:extLst>
              <a:ext uri="{FF2B5EF4-FFF2-40B4-BE49-F238E27FC236}">
                <a16:creationId xmlns:a16="http://schemas.microsoft.com/office/drawing/2014/main" id="{4A37DC2D-3D3B-46D9-8BD3-CBF46CEDF251}"/>
              </a:ext>
            </a:extLst>
          </p:cNvPr>
          <p:cNvSpPr/>
          <p:nvPr/>
        </p:nvSpPr>
        <p:spPr>
          <a:xfrm>
            <a:off x="634246" y="1379974"/>
            <a:ext cx="8064896" cy="1212640"/>
          </a:xfrm>
          <a:prstGeom prst="rect">
            <a:avLst/>
          </a:prstGeom>
        </p:spPr>
        <p:txBody>
          <a:bodyPr wrap="square">
            <a:spAutoFit/>
          </a:bodyPr>
          <a:lstStyle/>
          <a:p>
            <a:pPr marL="514350" indent="-285750">
              <a:spcAft>
                <a:spcPts val="0"/>
              </a:spcAft>
              <a:buFont typeface="Wingdings" panose="05000000000000000000" pitchFamily="2" charset="2"/>
              <a:buChar char="ü"/>
            </a:pPr>
            <a:r>
              <a:rPr lang="fr-FR" sz="1400" b="1" dirty="0">
                <a:solidFill>
                  <a:srgbClr val="0074A9"/>
                </a:solidFill>
                <a:latin typeface="Calibri" panose="020F0502020204030204" pitchFamily="34" charset="0"/>
                <a:ea typeface="Calibri" panose="020F0502020204030204" pitchFamily="34" charset="0"/>
              </a:rPr>
              <a:t>RETRAITE PROGRESSIVE</a:t>
            </a:r>
            <a:endParaRPr lang="fr-FR" sz="1400" b="1" dirty="0">
              <a:latin typeface="Calibri" panose="020F0502020204030204" pitchFamily="34" charset="0"/>
              <a:ea typeface="Calibri" panose="020F0502020204030204" pitchFamily="34" charset="0"/>
            </a:endParaRPr>
          </a:p>
          <a:p>
            <a:pPr marL="228600">
              <a:spcAft>
                <a:spcPts val="0"/>
              </a:spcAft>
            </a:pPr>
            <a:r>
              <a:rPr lang="fr-FR" sz="1400" dirty="0">
                <a:solidFill>
                  <a:srgbClr val="0074A9"/>
                </a:solidFill>
                <a:latin typeface="Calibri" panose="020F0502020204030204" pitchFamily="34" charset="0"/>
                <a:ea typeface="Calibri" panose="020F0502020204030204" pitchFamily="34" charset="0"/>
              </a:rPr>
              <a:t> </a:t>
            </a:r>
            <a:endParaRPr lang="fr-FR" sz="1400" dirty="0">
              <a:latin typeface="Calibri" panose="020F0502020204030204" pitchFamily="34" charset="0"/>
              <a:ea typeface="Calibri" panose="020F0502020204030204" pitchFamily="34" charset="0"/>
            </a:endParaRPr>
          </a:p>
          <a:p>
            <a:pPr lvl="1">
              <a:lnSpc>
                <a:spcPct val="110000"/>
              </a:lnSpc>
              <a:spcAft>
                <a:spcPts val="0"/>
              </a:spcAft>
              <a:tabLst>
                <a:tab pos="914400" algn="l"/>
              </a:tabLst>
            </a:pPr>
            <a:endParaRPr lang="fr-FR" sz="1400" b="1" dirty="0">
              <a:latin typeface="Calibri" panose="020F0502020204030204" pitchFamily="34" charset="0"/>
              <a:ea typeface="Calibri" panose="020F0502020204030204" pitchFamily="34" charset="0"/>
              <a:cs typeface="Times New Roman" panose="02020603050405020304" pitchFamily="18" charset="0"/>
            </a:endParaRPr>
          </a:p>
          <a:p>
            <a:pPr marL="914400">
              <a:lnSpc>
                <a:spcPct val="110000"/>
              </a:lnSpc>
              <a:spcAft>
                <a:spcPts val="0"/>
              </a:spcAft>
            </a:pPr>
            <a:r>
              <a:rPr lang="fr-FR" sz="1400" dirty="0">
                <a:solidFill>
                  <a:srgbClr val="0074A9"/>
                </a:solidFill>
                <a:latin typeface="Calibri" panose="020F0502020204030204" pitchFamily="34" charset="0"/>
                <a:ea typeface="Calibri" panose="020F0502020204030204" pitchFamily="34" charset="0"/>
              </a:rPr>
              <a:t> </a:t>
            </a:r>
            <a:endParaRPr lang="fr-FR" sz="1400" dirty="0">
              <a:latin typeface="Calibri" panose="020F0502020204030204" pitchFamily="34" charset="0"/>
              <a:ea typeface="Calibri" panose="020F0502020204030204" pitchFamily="34" charset="0"/>
            </a:endParaRPr>
          </a:p>
          <a:p>
            <a:pPr>
              <a:spcAft>
                <a:spcPts val="0"/>
              </a:spcAft>
            </a:pPr>
            <a:r>
              <a:rPr lang="fr-FR" sz="1400" dirty="0">
                <a:latin typeface="Calibri" panose="020F0502020204030204" pitchFamily="34" charset="0"/>
                <a:ea typeface="Calibri" panose="020F0502020204030204" pitchFamily="34" charset="0"/>
              </a:rPr>
              <a:t> </a:t>
            </a:r>
            <a:endParaRPr lang="fr-FR" sz="1400" dirty="0">
              <a:effectLst/>
              <a:latin typeface="Calibri" panose="020F0502020204030204" pitchFamily="34" charset="0"/>
              <a:ea typeface="Calibri" panose="020F0502020204030204" pitchFamily="34" charset="0"/>
            </a:endParaRPr>
          </a:p>
        </p:txBody>
      </p:sp>
      <p:pic>
        <p:nvPicPr>
          <p:cNvPr id="5" name="Image 4" descr="Une image contenant dessin&#10;&#10;Description générée automatiquement">
            <a:extLst>
              <a:ext uri="{FF2B5EF4-FFF2-40B4-BE49-F238E27FC236}">
                <a16:creationId xmlns:a16="http://schemas.microsoft.com/office/drawing/2014/main" id="{B663145B-FADF-4EBD-A313-84418109B98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9772" y="21098"/>
            <a:ext cx="4104456" cy="923626"/>
          </a:xfrm>
          <a:prstGeom prst="rect">
            <a:avLst/>
          </a:prstGeom>
        </p:spPr>
      </p:pic>
      <p:pic>
        <p:nvPicPr>
          <p:cNvPr id="6" name="Image 5">
            <a:extLst>
              <a:ext uri="{FF2B5EF4-FFF2-40B4-BE49-F238E27FC236}">
                <a16:creationId xmlns:a16="http://schemas.microsoft.com/office/drawing/2014/main" id="{F0349376-F2D6-472B-B09C-A50F9A4137D1}"/>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7746916" y="1476212"/>
            <a:ext cx="929540" cy="875858"/>
          </a:xfrm>
          <a:prstGeom prst="rect">
            <a:avLst/>
          </a:prstGeom>
        </p:spPr>
      </p:pic>
      <p:sp>
        <p:nvSpPr>
          <p:cNvPr id="2" name="ZoneTexte 1">
            <a:extLst>
              <a:ext uri="{FF2B5EF4-FFF2-40B4-BE49-F238E27FC236}">
                <a16:creationId xmlns:a16="http://schemas.microsoft.com/office/drawing/2014/main" id="{54D9BB12-707E-49C2-92E6-1527708EBA21}"/>
              </a:ext>
            </a:extLst>
          </p:cNvPr>
          <p:cNvSpPr txBox="1"/>
          <p:nvPr/>
        </p:nvSpPr>
        <p:spPr>
          <a:xfrm>
            <a:off x="531352" y="1571285"/>
            <a:ext cx="7055751" cy="1384995"/>
          </a:xfrm>
          <a:prstGeom prst="rect">
            <a:avLst/>
          </a:prstGeom>
          <a:noFill/>
        </p:spPr>
        <p:txBody>
          <a:bodyPr wrap="square" rtlCol="0">
            <a:spAutoFit/>
          </a:bodyPr>
          <a:lstStyle/>
          <a:p>
            <a:pPr algn="just"/>
            <a:endParaRPr lang="fr-FR" sz="2400" dirty="0"/>
          </a:p>
          <a:p>
            <a:pPr algn="just"/>
            <a:r>
              <a:rPr lang="fr-FR" sz="2000" dirty="0"/>
              <a:t>Pendant la période à temps partiel, le salarié touche, en plus de son salaire, une fraction de sa pension correspondant à la différence entre 100% et la quotité de travail à temps partiel.</a:t>
            </a:r>
            <a:endParaRPr lang="fr-FR" sz="2400" dirty="0"/>
          </a:p>
        </p:txBody>
      </p:sp>
      <p:pic>
        <p:nvPicPr>
          <p:cNvPr id="7" name="Image 6">
            <a:extLst>
              <a:ext uri="{FF2B5EF4-FFF2-40B4-BE49-F238E27FC236}">
                <a16:creationId xmlns:a16="http://schemas.microsoft.com/office/drawing/2014/main" id="{A10BE16D-E9E1-4111-95C1-9266A9E82E6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00613" y="3473832"/>
            <a:ext cx="6485646" cy="3242823"/>
          </a:xfrm>
          <a:prstGeom prst="rect">
            <a:avLst/>
          </a:prstGeom>
        </p:spPr>
      </p:pic>
      <p:sp>
        <p:nvSpPr>
          <p:cNvPr id="9" name="ZoneTexte 8">
            <a:extLst>
              <a:ext uri="{FF2B5EF4-FFF2-40B4-BE49-F238E27FC236}">
                <a16:creationId xmlns:a16="http://schemas.microsoft.com/office/drawing/2014/main" id="{119A06D4-388A-451E-8EBD-4FEBCFEA5F27}"/>
              </a:ext>
            </a:extLst>
          </p:cNvPr>
          <p:cNvSpPr txBox="1"/>
          <p:nvPr/>
        </p:nvSpPr>
        <p:spPr>
          <a:xfrm>
            <a:off x="2751248" y="3104500"/>
            <a:ext cx="3384376" cy="369332"/>
          </a:xfrm>
          <a:prstGeom prst="rect">
            <a:avLst/>
          </a:prstGeom>
          <a:noFill/>
        </p:spPr>
        <p:txBody>
          <a:bodyPr wrap="square" rtlCol="0">
            <a:spAutoFit/>
          </a:bodyPr>
          <a:lstStyle/>
          <a:p>
            <a:r>
              <a:rPr lang="fr-FR" dirty="0"/>
              <a:t>Exemple : salaire annuel : 40,8 K€</a:t>
            </a:r>
          </a:p>
        </p:txBody>
      </p:sp>
    </p:spTree>
    <p:extLst>
      <p:ext uri="{BB962C8B-B14F-4D97-AF65-F5344CB8AC3E}">
        <p14:creationId xmlns:p14="http://schemas.microsoft.com/office/powerpoint/2010/main" val="1124142594"/>
      </p:ext>
    </p:extLst>
  </p:cSld>
  <p:clrMapOvr>
    <a:masterClrMapping/>
  </p:clrMapOvr>
  <p:transition>
    <p:cover/>
  </p:transition>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标注 13">
            <a:extLst>
              <a:ext uri="{FF2B5EF4-FFF2-40B4-BE49-F238E27FC236}">
                <a16:creationId xmlns:a16="http://schemas.microsoft.com/office/drawing/2014/main" id="{8111D31B-7E91-4919-B9E5-49C91CF68767}"/>
              </a:ext>
            </a:extLst>
          </p:cNvPr>
          <p:cNvSpPr/>
          <p:nvPr/>
        </p:nvSpPr>
        <p:spPr>
          <a:xfrm>
            <a:off x="251520" y="2924944"/>
            <a:ext cx="2016224" cy="864096"/>
          </a:xfrm>
          <a:prstGeom prst="wedgeRoundRectCallout">
            <a:avLst>
              <a:gd name="adj1" fmla="val -14061"/>
              <a:gd name="adj2" fmla="val 218027"/>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marL="180000"/>
            <a:r>
              <a:rPr lang="fr-FR" sz="1600" b="1" dirty="0"/>
              <a:t>Petit plan d’action personnel …</a:t>
            </a:r>
            <a:endParaRPr lang="fr-FR" sz="1600" dirty="0"/>
          </a:p>
        </p:txBody>
      </p:sp>
      <p:sp>
        <p:nvSpPr>
          <p:cNvPr id="3" name="TextBox 5">
            <a:extLst>
              <a:ext uri="{FF2B5EF4-FFF2-40B4-BE49-F238E27FC236}">
                <a16:creationId xmlns:a16="http://schemas.microsoft.com/office/drawing/2014/main" id="{64519E0D-0C6D-424A-B37E-B06E5AF4E1CE}"/>
              </a:ext>
            </a:extLst>
          </p:cNvPr>
          <p:cNvSpPr txBox="1"/>
          <p:nvPr/>
        </p:nvSpPr>
        <p:spPr>
          <a:xfrm>
            <a:off x="642910" y="214290"/>
            <a:ext cx="8501090" cy="369332"/>
          </a:xfrm>
          <a:prstGeom prst="rect">
            <a:avLst/>
          </a:prstGeom>
          <a:noFill/>
        </p:spPr>
        <p:txBody>
          <a:bodyPr wrap="square" rtlCol="0">
            <a:spAutoFit/>
          </a:bodyPr>
          <a:lstStyle/>
          <a:p>
            <a:pPr algn="ctr"/>
            <a:r>
              <a:rPr lang="en-US" altLang="zh-CN" b="1" cap="all" dirty="0" err="1">
                <a:ln w="9000" cmpd="sng">
                  <a:solidFill>
                    <a:schemeClr val="accent6">
                      <a:lumMod val="50000"/>
                    </a:schemeClr>
                  </a:solidFill>
                  <a:prstDash val="solid"/>
                </a:ln>
                <a:solidFill>
                  <a:srgbClr val="0070C0"/>
                </a:solidFill>
                <a:effectLst>
                  <a:reflection blurRad="12700" stA="28000" endPos="45000" dist="1000" dir="5400000" sy="-100000" algn="bl" rotWithShape="0"/>
                </a:effectLst>
                <a:latin typeface="Arial Black" pitchFamily="34" charset="0"/>
              </a:rPr>
              <a:t>Préparer</a:t>
            </a:r>
            <a:r>
              <a:rPr lang="en-US" altLang="zh-CN" b="1" cap="all" dirty="0">
                <a:ln w="9000" cmpd="sng">
                  <a:solidFill>
                    <a:schemeClr val="accent6">
                      <a:lumMod val="50000"/>
                    </a:schemeClr>
                  </a:solidFill>
                  <a:prstDash val="solid"/>
                </a:ln>
                <a:solidFill>
                  <a:srgbClr val="0070C0"/>
                </a:solidFill>
                <a:effectLst>
                  <a:reflection blurRad="12700" stA="28000" endPos="45000" dist="1000" dir="5400000" sy="-100000" algn="bl" rotWithShape="0"/>
                </a:effectLst>
                <a:latin typeface="Arial Black" pitchFamily="34" charset="0"/>
              </a:rPr>
              <a:t> la transition vie </a:t>
            </a:r>
            <a:r>
              <a:rPr lang="en-US" altLang="zh-CN" b="1" cap="all" dirty="0" err="1">
                <a:ln w="9000" cmpd="sng">
                  <a:solidFill>
                    <a:schemeClr val="accent6">
                      <a:lumMod val="50000"/>
                    </a:schemeClr>
                  </a:solidFill>
                  <a:prstDash val="solid"/>
                </a:ln>
                <a:solidFill>
                  <a:srgbClr val="0070C0"/>
                </a:solidFill>
                <a:effectLst>
                  <a:reflection blurRad="12700" stA="28000" endPos="45000" dist="1000" dir="5400000" sy="-100000" algn="bl" rotWithShape="0"/>
                </a:effectLst>
                <a:latin typeface="Arial Black" pitchFamily="34" charset="0"/>
              </a:rPr>
              <a:t>professionnelle</a:t>
            </a:r>
            <a:r>
              <a:rPr lang="en-US" altLang="zh-CN" b="1" cap="all" dirty="0">
                <a:ln w="9000" cmpd="sng">
                  <a:solidFill>
                    <a:schemeClr val="accent6">
                      <a:lumMod val="50000"/>
                    </a:schemeClr>
                  </a:solidFill>
                  <a:prstDash val="solid"/>
                </a:ln>
                <a:solidFill>
                  <a:srgbClr val="0070C0"/>
                </a:solidFill>
                <a:effectLst>
                  <a:reflection blurRad="12700" stA="28000" endPos="45000" dist="1000" dir="5400000" sy="-100000" algn="bl" rotWithShape="0"/>
                </a:effectLst>
                <a:latin typeface="Arial Black" pitchFamily="34" charset="0"/>
              </a:rPr>
              <a:t> et </a:t>
            </a:r>
            <a:r>
              <a:rPr lang="en-US" altLang="zh-CN" b="1" cap="all" dirty="0" err="1">
                <a:ln w="9000" cmpd="sng">
                  <a:solidFill>
                    <a:schemeClr val="accent6">
                      <a:lumMod val="50000"/>
                    </a:schemeClr>
                  </a:solidFill>
                  <a:prstDash val="solid"/>
                </a:ln>
                <a:solidFill>
                  <a:srgbClr val="0070C0"/>
                </a:solidFill>
                <a:effectLst>
                  <a:reflection blurRad="12700" stA="28000" endPos="45000" dist="1000" dir="5400000" sy="-100000" algn="bl" rotWithShape="0"/>
                </a:effectLst>
                <a:latin typeface="Arial Black" pitchFamily="34" charset="0"/>
              </a:rPr>
              <a:t>retraite</a:t>
            </a:r>
            <a:endParaRPr lang="zh-CN" altLang="en-US" b="1" cap="all" dirty="0">
              <a:ln w="9000" cmpd="sng">
                <a:solidFill>
                  <a:schemeClr val="accent6">
                    <a:lumMod val="50000"/>
                  </a:schemeClr>
                </a:solidFill>
                <a:prstDash val="solid"/>
              </a:ln>
              <a:solidFill>
                <a:srgbClr val="0070C0"/>
              </a:solidFill>
              <a:effectLst>
                <a:reflection blurRad="12700" stA="28000" endPos="45000" dist="1000" dir="5400000" sy="-100000" algn="bl" rotWithShape="0"/>
              </a:effectLst>
              <a:latin typeface="Arial Black" pitchFamily="34" charset="0"/>
            </a:endParaRPr>
          </a:p>
        </p:txBody>
      </p:sp>
      <p:pic>
        <p:nvPicPr>
          <p:cNvPr id="4" name="Image 3" descr="2.jpg">
            <a:extLst>
              <a:ext uri="{FF2B5EF4-FFF2-40B4-BE49-F238E27FC236}">
                <a16:creationId xmlns:a16="http://schemas.microsoft.com/office/drawing/2014/main" id="{A3F3127F-20B0-4028-B451-388A007CE1AB}"/>
              </a:ext>
            </a:extLst>
          </p:cNvPr>
          <p:cNvPicPr>
            <a:picLocks noChangeAspect="1"/>
          </p:cNvPicPr>
          <p:nvPr/>
        </p:nvPicPr>
        <p:blipFill>
          <a:blip r:embed="rId2" cstate="print"/>
          <a:stretch>
            <a:fillRect/>
          </a:stretch>
        </p:blipFill>
        <p:spPr>
          <a:xfrm>
            <a:off x="0" y="-1"/>
            <a:ext cx="611560" cy="963671"/>
          </a:xfrm>
          <a:prstGeom prst="rect">
            <a:avLst/>
          </a:prstGeom>
        </p:spPr>
      </p:pic>
      <p:pic>
        <p:nvPicPr>
          <p:cNvPr id="5" name="Picture 2" descr="C:\Users\Utilisateur\AppData\Local\Microsoft\Windows\Temporary Internet Files\Content.IE5\IBL6RAO1\claudesegardsangatte129114695864_gros[1].gif">
            <a:extLst>
              <a:ext uri="{FF2B5EF4-FFF2-40B4-BE49-F238E27FC236}">
                <a16:creationId xmlns:a16="http://schemas.microsoft.com/office/drawing/2014/main" id="{78A3E952-7505-4309-BCBA-C0708A9BD322}"/>
              </a:ext>
            </a:extLst>
          </p:cNvPr>
          <p:cNvPicPr>
            <a:picLocks noChangeAspect="1" noChangeArrowheads="1"/>
          </p:cNvPicPr>
          <p:nvPr/>
        </p:nvPicPr>
        <p:blipFill>
          <a:blip r:embed="rId3" cstate="print">
            <a:duotone>
              <a:schemeClr val="accent1">
                <a:shade val="45000"/>
                <a:satMod val="135000"/>
              </a:schemeClr>
              <a:prstClr val="white"/>
            </a:duotone>
          </a:blip>
          <a:srcRect/>
          <a:stretch>
            <a:fillRect/>
          </a:stretch>
        </p:blipFill>
        <p:spPr bwMode="auto">
          <a:xfrm>
            <a:off x="0" y="5270522"/>
            <a:ext cx="1800795" cy="1587478"/>
          </a:xfrm>
          <a:prstGeom prst="rect">
            <a:avLst/>
          </a:prstGeom>
          <a:noFill/>
        </p:spPr>
      </p:pic>
      <p:sp>
        <p:nvSpPr>
          <p:cNvPr id="6" name="圆角矩形标注 14">
            <a:extLst>
              <a:ext uri="{FF2B5EF4-FFF2-40B4-BE49-F238E27FC236}">
                <a16:creationId xmlns:a16="http://schemas.microsoft.com/office/drawing/2014/main" id="{CB7A2788-08D1-481A-8D70-646E95438C1A}"/>
              </a:ext>
            </a:extLst>
          </p:cNvPr>
          <p:cNvSpPr/>
          <p:nvPr/>
        </p:nvSpPr>
        <p:spPr>
          <a:xfrm>
            <a:off x="5796136" y="5013176"/>
            <a:ext cx="3312368" cy="1080120"/>
          </a:xfrm>
          <a:prstGeom prst="wedgeRoundRectCallout">
            <a:avLst>
              <a:gd name="adj1" fmla="val -166072"/>
              <a:gd name="adj2" fmla="val 48203"/>
              <a:gd name="adj3" fmla="val 16667"/>
            </a:avLst>
          </a:prstGeom>
        </p:spPr>
        <p:style>
          <a:lnRef idx="1">
            <a:schemeClr val="accent6"/>
          </a:lnRef>
          <a:fillRef idx="3">
            <a:schemeClr val="accent6"/>
          </a:fillRef>
          <a:effectRef idx="2">
            <a:schemeClr val="accent6"/>
          </a:effectRef>
          <a:fontRef idx="minor">
            <a:schemeClr val="lt1"/>
          </a:fontRef>
        </p:style>
        <p:txBody>
          <a:bodyPr rtlCol="0" anchor="ctr"/>
          <a:lstStyle/>
          <a:p>
            <a:pPr marL="180000"/>
            <a:r>
              <a:rPr lang="fr-FR" dirty="0"/>
              <a:t>Et, maintenant, si vous nous présentiez vos projets …</a:t>
            </a:r>
          </a:p>
        </p:txBody>
      </p:sp>
      <p:pic>
        <p:nvPicPr>
          <p:cNvPr id="7" name="Picture 6" descr="C:\Users\Utilisateur\AppData\Local\Microsoft\Windows\Temporary Internet Files\Content.IE5\42Y5WAZL\reunion[1].jpeg">
            <a:extLst>
              <a:ext uri="{FF2B5EF4-FFF2-40B4-BE49-F238E27FC236}">
                <a16:creationId xmlns:a16="http://schemas.microsoft.com/office/drawing/2014/main" id="{9763568E-B394-4C04-81B5-A62AED51B2D5}"/>
              </a:ext>
            </a:extLst>
          </p:cNvPr>
          <p:cNvPicPr>
            <a:picLocks noChangeAspect="1" noChangeArrowheads="1"/>
          </p:cNvPicPr>
          <p:nvPr/>
        </p:nvPicPr>
        <p:blipFill>
          <a:blip r:embed="rId4" cstate="print">
            <a:duotone>
              <a:schemeClr val="accent1">
                <a:shade val="45000"/>
                <a:satMod val="135000"/>
              </a:schemeClr>
              <a:prstClr val="white"/>
            </a:duotone>
          </a:blip>
          <a:srcRect/>
          <a:stretch>
            <a:fillRect/>
          </a:stretch>
        </p:blipFill>
        <p:spPr bwMode="auto">
          <a:xfrm>
            <a:off x="3243064" y="1412776"/>
            <a:ext cx="3345160" cy="3345160"/>
          </a:xfrm>
          <a:prstGeom prst="rect">
            <a:avLst/>
          </a:prstGeom>
          <a:noFill/>
        </p:spPr>
      </p:pic>
    </p:spTree>
    <p:extLst>
      <p:ext uri="{BB962C8B-B14F-4D97-AF65-F5344CB8AC3E}">
        <p14:creationId xmlns:p14="http://schemas.microsoft.com/office/powerpoint/2010/main" val="504708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1+#ppt_w/2"/>
                                          </p:val>
                                        </p:tav>
                                        <p:tav tm="100000">
                                          <p:val>
                                            <p:strVal val="#ppt_x"/>
                                          </p:val>
                                        </p:tav>
                                      </p:tavLst>
                                    </p:anim>
                                    <p:anim calcmode="lin" valueType="num">
                                      <p:cBhvr additive="base">
                                        <p:cTn id="17"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6" grpId="0" animBg="1"/>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000264" y="3286124"/>
            <a:ext cx="5715008" cy="861774"/>
          </a:xfrm>
          <a:prstGeom prst="rect">
            <a:avLst/>
          </a:prstGeom>
          <a:noFill/>
        </p:spPr>
        <p:txBody>
          <a:bodyPr wrap="square" rtlCol="0">
            <a:spAutoFit/>
          </a:bodyPr>
          <a:lstStyle/>
          <a:p>
            <a:r>
              <a:rPr lang="en-US" altLang="zh-CN" sz="5000" b="1" cap="all" dirty="0">
                <a:ln w="9000" cmpd="sng">
                  <a:solidFill>
                    <a:schemeClr val="accent6">
                      <a:lumMod val="50000"/>
                    </a:schemeClr>
                  </a:solidFill>
                  <a:prstDash val="solid"/>
                </a:ln>
                <a:gradFill>
                  <a:gsLst>
                    <a:gs pos="0">
                      <a:srgbClr val="B85808"/>
                    </a:gs>
                    <a:gs pos="26000">
                      <a:schemeClr val="accent6">
                        <a:lumMod val="75000"/>
                      </a:schemeClr>
                    </a:gs>
                    <a:gs pos="77000">
                      <a:schemeClr val="accent6">
                        <a:lumMod val="20000"/>
                        <a:lumOff val="80000"/>
                      </a:schemeClr>
                    </a:gs>
                  </a:gsLst>
                  <a:lin ang="5400000"/>
                </a:gradFill>
                <a:effectLst>
                  <a:reflection blurRad="12700" stA="28000" endPos="45000" dist="1000" dir="5400000" sy="-100000" algn="bl" rotWithShape="0"/>
                </a:effectLst>
                <a:latin typeface="Arial Black" pitchFamily="34" charset="0"/>
              </a:rPr>
              <a:t>Thanks!</a:t>
            </a:r>
            <a:endParaRPr lang="zh-CN" altLang="en-US" sz="5000" b="1" cap="all" dirty="0">
              <a:ln w="9000" cmpd="sng">
                <a:solidFill>
                  <a:schemeClr val="accent6">
                    <a:lumMod val="50000"/>
                  </a:schemeClr>
                </a:solidFill>
                <a:prstDash val="solid"/>
              </a:ln>
              <a:gradFill>
                <a:gsLst>
                  <a:gs pos="0">
                    <a:srgbClr val="B85808"/>
                  </a:gs>
                  <a:gs pos="26000">
                    <a:schemeClr val="accent6">
                      <a:lumMod val="75000"/>
                    </a:schemeClr>
                  </a:gs>
                  <a:gs pos="77000">
                    <a:schemeClr val="accent6">
                      <a:lumMod val="20000"/>
                      <a:lumOff val="80000"/>
                    </a:schemeClr>
                  </a:gs>
                </a:gsLst>
                <a:lin ang="5400000"/>
              </a:gradFill>
              <a:effectLst>
                <a:reflection blurRad="12700" stA="28000" endPos="45000" dist="1000" dir="5400000" sy="-100000" algn="bl" rotWithShape="0"/>
              </a:effectLst>
              <a:latin typeface="Arial Black" pitchFamily="34" charset="0"/>
            </a:endParaRPr>
          </a:p>
        </p:txBody>
      </p:sp>
      <p:sp>
        <p:nvSpPr>
          <p:cNvPr id="7" name="TextBox 6"/>
          <p:cNvSpPr txBox="1"/>
          <p:nvPr/>
        </p:nvSpPr>
        <p:spPr>
          <a:xfrm>
            <a:off x="2571736" y="4071942"/>
            <a:ext cx="3500462" cy="369332"/>
          </a:xfrm>
          <a:prstGeom prst="rect">
            <a:avLst/>
          </a:prstGeom>
          <a:noFill/>
        </p:spPr>
        <p:txBody>
          <a:bodyPr wrap="square" rtlCol="0">
            <a:spAutoFit/>
          </a:bodyPr>
          <a:lstStyle/>
          <a:p>
            <a:r>
              <a:rPr lang="en-US" altLang="zh-CN" dirty="0" err="1">
                <a:hlinkClick r:id="rId3"/>
              </a:rPr>
              <a:t>Wondershare</a:t>
            </a:r>
            <a:r>
              <a:rPr lang="en-US" altLang="zh-CN" dirty="0">
                <a:hlinkClick r:id="rId3"/>
              </a:rPr>
              <a:t>  software</a:t>
            </a:r>
            <a:endParaRPr lang="zh-CN" altLang="en-US" dirty="0"/>
          </a:p>
        </p:txBody>
      </p:sp>
      <p:grpSp>
        <p:nvGrpSpPr>
          <p:cNvPr id="2" name="Groupe 15"/>
          <p:cNvGrpSpPr/>
          <p:nvPr/>
        </p:nvGrpSpPr>
        <p:grpSpPr>
          <a:xfrm>
            <a:off x="0" y="-1"/>
            <a:ext cx="9144000" cy="6858001"/>
            <a:chOff x="0" y="-1"/>
            <a:chExt cx="9144000" cy="6858001"/>
          </a:xfrm>
        </p:grpSpPr>
        <p:sp>
          <p:nvSpPr>
            <p:cNvPr id="8" name="Rectangle 7"/>
            <p:cNvSpPr/>
            <p:nvPr/>
          </p:nvSpPr>
          <p:spPr>
            <a:xfrm>
              <a:off x="611560" y="0"/>
              <a:ext cx="853244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TextBox 3"/>
            <p:cNvSpPr txBox="1"/>
            <p:nvPr/>
          </p:nvSpPr>
          <p:spPr>
            <a:xfrm>
              <a:off x="611560" y="179348"/>
              <a:ext cx="8532440" cy="369332"/>
            </a:xfrm>
            <a:prstGeom prst="rect">
              <a:avLst/>
            </a:prstGeom>
            <a:noFill/>
          </p:spPr>
          <p:txBody>
            <a:bodyPr wrap="square" rtlCol="0">
              <a:spAutoFit/>
            </a:bodyPr>
            <a:lstStyle/>
            <a:p>
              <a:pPr algn="ctr"/>
              <a:r>
                <a:rPr lang="en-US" altLang="zh-CN" b="1" cap="all" dirty="0" err="1">
                  <a:ln w="9000" cmpd="sng">
                    <a:solidFill>
                      <a:schemeClr val="accent6">
                        <a:lumMod val="50000"/>
                      </a:schemeClr>
                    </a:solidFill>
                    <a:prstDash val="solid"/>
                  </a:ln>
                  <a:solidFill>
                    <a:srgbClr val="0070C0"/>
                  </a:solidFill>
                  <a:effectLst>
                    <a:reflection blurRad="12700" stA="28000" endPos="45000" dist="1000" dir="5400000" sy="-100000" algn="bl" rotWithShape="0"/>
                  </a:effectLst>
                  <a:latin typeface="Arial Black" pitchFamily="34" charset="0"/>
                </a:rPr>
                <a:t>Préparer</a:t>
              </a:r>
              <a:r>
                <a:rPr lang="en-US" altLang="zh-CN" b="1" cap="all" dirty="0">
                  <a:ln w="9000" cmpd="sng">
                    <a:solidFill>
                      <a:schemeClr val="accent6">
                        <a:lumMod val="50000"/>
                      </a:schemeClr>
                    </a:solidFill>
                    <a:prstDash val="solid"/>
                  </a:ln>
                  <a:solidFill>
                    <a:srgbClr val="0070C0"/>
                  </a:solidFill>
                  <a:effectLst>
                    <a:reflection blurRad="12700" stA="28000" endPos="45000" dist="1000" dir="5400000" sy="-100000" algn="bl" rotWithShape="0"/>
                  </a:effectLst>
                  <a:latin typeface="Arial Black" pitchFamily="34" charset="0"/>
                </a:rPr>
                <a:t> la transition vie </a:t>
              </a:r>
              <a:r>
                <a:rPr lang="en-US" altLang="zh-CN" b="1" cap="all" dirty="0" err="1">
                  <a:ln w="9000" cmpd="sng">
                    <a:solidFill>
                      <a:schemeClr val="accent6">
                        <a:lumMod val="50000"/>
                      </a:schemeClr>
                    </a:solidFill>
                    <a:prstDash val="solid"/>
                  </a:ln>
                  <a:solidFill>
                    <a:srgbClr val="0070C0"/>
                  </a:solidFill>
                  <a:effectLst>
                    <a:reflection blurRad="12700" stA="28000" endPos="45000" dist="1000" dir="5400000" sy="-100000" algn="bl" rotWithShape="0"/>
                  </a:effectLst>
                  <a:latin typeface="Arial Black" pitchFamily="34" charset="0"/>
                </a:rPr>
                <a:t>professionnelle</a:t>
              </a:r>
              <a:r>
                <a:rPr lang="en-US" altLang="zh-CN" b="1" cap="all" dirty="0">
                  <a:ln w="9000" cmpd="sng">
                    <a:solidFill>
                      <a:schemeClr val="accent6">
                        <a:lumMod val="50000"/>
                      </a:schemeClr>
                    </a:solidFill>
                    <a:prstDash val="solid"/>
                  </a:ln>
                  <a:solidFill>
                    <a:srgbClr val="0070C0"/>
                  </a:solidFill>
                  <a:effectLst>
                    <a:reflection blurRad="12700" stA="28000" endPos="45000" dist="1000" dir="5400000" sy="-100000" algn="bl" rotWithShape="0"/>
                  </a:effectLst>
                  <a:latin typeface="Arial Black" pitchFamily="34" charset="0"/>
                </a:rPr>
                <a:t> et </a:t>
              </a:r>
              <a:r>
                <a:rPr lang="en-US" altLang="zh-CN" b="1" cap="all" dirty="0" err="1">
                  <a:ln w="9000" cmpd="sng">
                    <a:solidFill>
                      <a:schemeClr val="accent6">
                        <a:lumMod val="50000"/>
                      </a:schemeClr>
                    </a:solidFill>
                    <a:prstDash val="solid"/>
                  </a:ln>
                  <a:solidFill>
                    <a:srgbClr val="0070C0"/>
                  </a:solidFill>
                  <a:effectLst>
                    <a:reflection blurRad="12700" stA="28000" endPos="45000" dist="1000" dir="5400000" sy="-100000" algn="bl" rotWithShape="0"/>
                  </a:effectLst>
                  <a:latin typeface="Arial Black" pitchFamily="34" charset="0"/>
                </a:rPr>
                <a:t>retraite</a:t>
              </a:r>
              <a:endParaRPr lang="zh-CN" altLang="en-US" b="1" cap="all" dirty="0">
                <a:ln w="9000" cmpd="sng">
                  <a:solidFill>
                    <a:schemeClr val="accent6">
                      <a:lumMod val="50000"/>
                    </a:schemeClr>
                  </a:solidFill>
                  <a:prstDash val="solid"/>
                </a:ln>
                <a:solidFill>
                  <a:srgbClr val="0070C0"/>
                </a:solidFill>
                <a:effectLst>
                  <a:reflection blurRad="12700" stA="28000" endPos="45000" dist="1000" dir="5400000" sy="-100000" algn="bl" rotWithShape="0"/>
                </a:effectLst>
                <a:latin typeface="Arial Black" pitchFamily="34" charset="0"/>
              </a:endParaRPr>
            </a:p>
          </p:txBody>
        </p:sp>
        <p:pic>
          <p:nvPicPr>
            <p:cNvPr id="15" name="Image 14" descr="2.jpg"/>
            <p:cNvPicPr>
              <a:picLocks noChangeAspect="1"/>
            </p:cNvPicPr>
            <p:nvPr/>
          </p:nvPicPr>
          <p:blipFill>
            <a:blip r:embed="rId4" cstate="print"/>
            <a:stretch>
              <a:fillRect/>
            </a:stretch>
          </p:blipFill>
          <p:spPr>
            <a:xfrm>
              <a:off x="0" y="-1"/>
              <a:ext cx="611560" cy="963671"/>
            </a:xfrm>
            <a:prstGeom prst="rect">
              <a:avLst/>
            </a:prstGeom>
          </p:spPr>
        </p:pic>
        <p:pic>
          <p:nvPicPr>
            <p:cNvPr id="14" name="Image 13" descr="DELL.png"/>
            <p:cNvPicPr>
              <a:picLocks noChangeAspect="1"/>
            </p:cNvPicPr>
            <p:nvPr/>
          </p:nvPicPr>
          <p:blipFill>
            <a:blip r:embed="rId5" cstate="print"/>
            <a:stretch>
              <a:fillRect/>
            </a:stretch>
          </p:blipFill>
          <p:spPr>
            <a:xfrm>
              <a:off x="8667328" y="6381328"/>
              <a:ext cx="476672" cy="476672"/>
            </a:xfrm>
            <a:prstGeom prst="rect">
              <a:avLst/>
            </a:prstGeom>
          </p:spPr>
        </p:pic>
      </p:grpSp>
      <p:sp>
        <p:nvSpPr>
          <p:cNvPr id="18" name="Rectangle 17"/>
          <p:cNvSpPr/>
          <p:nvPr/>
        </p:nvSpPr>
        <p:spPr>
          <a:xfrm>
            <a:off x="611560" y="620688"/>
            <a:ext cx="8532440" cy="3600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b="1" dirty="0">
                <a:solidFill>
                  <a:schemeClr val="bg1"/>
                </a:solidFill>
                <a:latin typeface="Arial Black" pitchFamily="34" charset="0"/>
                <a:cs typeface="Calibri" pitchFamily="34" charset="0"/>
              </a:rPr>
              <a:t>Les sites utiles</a:t>
            </a:r>
            <a:endParaRPr lang="fr-FR" b="1" dirty="0">
              <a:solidFill>
                <a:schemeClr val="bg1"/>
              </a:solidFill>
              <a:latin typeface="Arial Black" pitchFamily="34" charset="0"/>
            </a:endParaRPr>
          </a:p>
        </p:txBody>
      </p:sp>
      <p:sp>
        <p:nvSpPr>
          <p:cNvPr id="12" name="Espace réservé du contenu 2"/>
          <p:cNvSpPr txBox="1">
            <a:spLocks/>
          </p:cNvSpPr>
          <p:nvPr/>
        </p:nvSpPr>
        <p:spPr>
          <a:xfrm>
            <a:off x="683568" y="1349152"/>
            <a:ext cx="8425632" cy="5472608"/>
          </a:xfrm>
          <a:prstGeom prst="rect">
            <a:avLst/>
          </a:prstGeom>
        </p:spPr>
        <p:txBody>
          <a:bodyPr>
            <a:normAutofit/>
          </a:bodyPr>
          <a:lstStyle/>
          <a:p>
            <a:pPr marL="180000"/>
            <a:endParaRPr lang="fr-FR" sz="2000" dirty="0"/>
          </a:p>
          <a:p>
            <a:pPr marL="180000"/>
            <a:endParaRPr lang="fr-FR" sz="2000" dirty="0"/>
          </a:p>
          <a:p>
            <a:pPr marL="180000"/>
            <a:endParaRPr lang="fr-FR" sz="2000" dirty="0"/>
          </a:p>
          <a:p>
            <a:pPr marL="180000"/>
            <a:endParaRPr lang="fr-FR" sz="2000" dirty="0"/>
          </a:p>
          <a:p>
            <a:pPr marL="180000"/>
            <a:endParaRPr lang="fr-FR" sz="2000" dirty="0"/>
          </a:p>
          <a:p>
            <a:pPr marL="180000"/>
            <a:endParaRPr lang="fr-FR" sz="2000" dirty="0"/>
          </a:p>
          <a:p>
            <a:pPr marL="180000"/>
            <a:endParaRPr kumimoji="0" lang="fr-FR" sz="2000" i="0" u="none" strike="noStrike" kern="1200" cap="none" spc="0" normalizeH="0" baseline="0" noProof="0" dirty="0">
              <a:ln>
                <a:noFill/>
              </a:ln>
              <a:solidFill>
                <a:schemeClr val="tx1"/>
              </a:solidFill>
              <a:effectLst/>
              <a:uLnTx/>
              <a:uFillTx/>
              <a:ea typeface="+mn-ea"/>
              <a:cs typeface="+mn-cs"/>
            </a:endParaRPr>
          </a:p>
          <a:p>
            <a:pPr marL="637200" lvl="1" indent="-342900">
              <a:spcBef>
                <a:spcPts val="1200"/>
              </a:spcBef>
              <a:spcAft>
                <a:spcPts val="1200"/>
              </a:spcAft>
              <a:buBlip>
                <a:blip r:embed="rId6"/>
              </a:buBlip>
            </a:pPr>
            <a:endParaRPr lang="fr-FR" sz="2000" dirty="0"/>
          </a:p>
          <a:p>
            <a:pPr marL="637200" lvl="1" indent="-342900">
              <a:spcBef>
                <a:spcPts val="1200"/>
              </a:spcBef>
              <a:spcAft>
                <a:spcPts val="1200"/>
              </a:spcAft>
              <a:buBlip>
                <a:blip r:embed="rId6"/>
              </a:buBlip>
            </a:pPr>
            <a:endParaRPr kumimoji="0" lang="fr-FR" sz="2000" b="0" i="0" u="none" strike="noStrike" kern="1200" cap="none" spc="0" normalizeH="0" baseline="0" noProof="0" dirty="0">
              <a:ln>
                <a:noFill/>
              </a:ln>
              <a:solidFill>
                <a:schemeClr val="tx1"/>
              </a:solidFill>
              <a:effectLst/>
              <a:uLnTx/>
              <a:uFillTx/>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fr-FR" sz="3200" b="0" i="0" u="none" strike="noStrike" kern="1200" cap="none" spc="0" normalizeH="0" baseline="0" noProof="0" dirty="0">
              <a:ln>
                <a:noFill/>
              </a:ln>
              <a:solidFill>
                <a:schemeClr val="tx1"/>
              </a:solidFill>
              <a:effectLst/>
              <a:uLnTx/>
              <a:uFillTx/>
              <a:latin typeface="PetitaMedium" pitchFamily="2" charset="0"/>
              <a:ea typeface="+mn-ea"/>
              <a:cs typeface="+mn-cs"/>
            </a:endParaRPr>
          </a:p>
        </p:txBody>
      </p:sp>
      <p:pic>
        <p:nvPicPr>
          <p:cNvPr id="16" name="Picture 2" descr="C:\Users\Utilisateur\AppData\Local\Microsoft\Windows\Temporary Internet Files\Content.IE5\IBL6RAO1\claudesegardsangatte129114695864_gros[1].gif"/>
          <p:cNvPicPr>
            <a:picLocks noChangeAspect="1" noChangeArrowheads="1"/>
          </p:cNvPicPr>
          <p:nvPr/>
        </p:nvPicPr>
        <p:blipFill>
          <a:blip r:embed="rId7" cstate="print">
            <a:duotone>
              <a:schemeClr val="accent1">
                <a:shade val="45000"/>
                <a:satMod val="135000"/>
              </a:schemeClr>
              <a:prstClr val="white"/>
            </a:duotone>
          </a:blip>
          <a:srcRect/>
          <a:stretch>
            <a:fillRect/>
          </a:stretch>
        </p:blipFill>
        <p:spPr bwMode="auto">
          <a:xfrm>
            <a:off x="0" y="6159216"/>
            <a:ext cx="792683" cy="698784"/>
          </a:xfrm>
          <a:prstGeom prst="rect">
            <a:avLst/>
          </a:prstGeom>
          <a:noFill/>
        </p:spPr>
      </p:pic>
      <p:sp>
        <p:nvSpPr>
          <p:cNvPr id="17" name="Espace réservé du contenu 2"/>
          <p:cNvSpPr txBox="1">
            <a:spLocks/>
          </p:cNvSpPr>
          <p:nvPr/>
        </p:nvSpPr>
        <p:spPr>
          <a:xfrm>
            <a:off x="611560" y="1268760"/>
            <a:ext cx="8064896" cy="5256584"/>
          </a:xfrm>
          <a:prstGeom prst="rect">
            <a:avLst/>
          </a:prstGeom>
        </p:spPr>
        <p:txBody>
          <a:bodyPr>
            <a:normAutofit/>
          </a:bodyPr>
          <a:lstStyle/>
          <a:p>
            <a:pPr marL="274320" marR="0" lvl="0" indent="-274320" algn="l" defTabSz="914400" rtl="0" eaLnBrk="1" fontAlgn="auto" latinLnBrk="0" hangingPunct="1">
              <a:lnSpc>
                <a:spcPct val="100000"/>
              </a:lnSpc>
              <a:spcBef>
                <a:spcPct val="20000"/>
              </a:spcBef>
              <a:spcAft>
                <a:spcPts val="0"/>
              </a:spcAft>
              <a:buClrTx/>
              <a:buSzTx/>
              <a:buFont typeface="Wingdings 3" pitchFamily="18" charset="2"/>
              <a:buNone/>
              <a:tabLst/>
              <a:defRPr/>
            </a:pPr>
            <a:endParaRPr kumimoji="0" lang="fr-FR" sz="2400" b="0" i="0" u="none" strike="noStrike" kern="1200" cap="none" spc="0" normalizeH="0" baseline="0" noProof="0" dirty="0">
              <a:ln>
                <a:noFill/>
              </a:ln>
              <a:solidFill>
                <a:schemeClr val="tx1"/>
              </a:solidFill>
              <a:effectLst/>
              <a:uLnTx/>
              <a:uFillTx/>
              <a:latin typeface="Calibri" pitchFamily="34" charset="0"/>
              <a:ea typeface="+mn-ea"/>
              <a:cs typeface="Calibri" pitchFamily="34" charset="0"/>
            </a:endParaRPr>
          </a:p>
        </p:txBody>
      </p:sp>
      <p:sp>
        <p:nvSpPr>
          <p:cNvPr id="20" name="Espace réservé du contenu 2"/>
          <p:cNvSpPr txBox="1">
            <a:spLocks/>
          </p:cNvSpPr>
          <p:nvPr/>
        </p:nvSpPr>
        <p:spPr>
          <a:xfrm>
            <a:off x="745232" y="980728"/>
            <a:ext cx="8435280" cy="5805264"/>
          </a:xfrm>
          <a:prstGeom prst="rect">
            <a:avLst/>
          </a:prstGeom>
        </p:spPr>
        <p:txBody>
          <a:bodyPr>
            <a:noAutofit/>
          </a:bodyPr>
          <a:lstStyle/>
          <a:p>
            <a:pPr marL="180000"/>
            <a:r>
              <a:rPr lang="fr-FR" sz="1600" b="1" dirty="0"/>
              <a:t>Entretien professionnel</a:t>
            </a:r>
          </a:p>
          <a:p>
            <a:pPr marL="180000">
              <a:buFont typeface="Wingdings" pitchFamily="2" charset="2"/>
              <a:buChar char="Ø"/>
            </a:pPr>
            <a:r>
              <a:rPr lang="fr-FR" sz="1600" u="sng" dirty="0"/>
              <a:t> https://www.service-public.fr/particuliers/vosdroits/F32040</a:t>
            </a:r>
          </a:p>
          <a:p>
            <a:pPr marL="180000"/>
            <a:r>
              <a:rPr lang="fr-FR" sz="1600" b="1" dirty="0"/>
              <a:t>Compte Personnel de Formation </a:t>
            </a:r>
          </a:p>
          <a:p>
            <a:pPr marL="180000">
              <a:buFont typeface="Wingdings" pitchFamily="2" charset="2"/>
              <a:buChar char="Ø"/>
            </a:pPr>
            <a:r>
              <a:rPr lang="fr-FR" sz="1600" u="sng" dirty="0"/>
              <a:t> http://www.moncompteformation.gouv.fr/</a:t>
            </a:r>
          </a:p>
          <a:p>
            <a:pPr marL="180000"/>
            <a:r>
              <a:rPr lang="fr-FR" sz="1600" b="1" dirty="0"/>
              <a:t>Congés individuel de formation (CIF)</a:t>
            </a:r>
          </a:p>
          <a:p>
            <a:pPr marL="180000">
              <a:buFont typeface="Wingdings" pitchFamily="2" charset="2"/>
              <a:buChar char="Ø"/>
            </a:pPr>
            <a:r>
              <a:rPr lang="fr-FR" sz="1600" u="sng" dirty="0"/>
              <a:t> http://vosdroits.service-public.fr/particuliers/F14018.xhtml </a:t>
            </a:r>
          </a:p>
          <a:p>
            <a:pPr marL="180000"/>
            <a:r>
              <a:rPr lang="fr-FR" sz="1600" b="1" dirty="0"/>
              <a:t>Validation des acquis de l’expérience (VAE)</a:t>
            </a:r>
          </a:p>
          <a:p>
            <a:pPr marL="180000">
              <a:buFont typeface="Wingdings" pitchFamily="2" charset="2"/>
              <a:buChar char="Ø"/>
            </a:pPr>
            <a:r>
              <a:rPr lang="fr-FR" sz="1600" u="sng" dirty="0"/>
              <a:t> http://www.vae.gouv.fr/ </a:t>
            </a:r>
            <a:r>
              <a:rPr lang="fr-FR" sz="1600" dirty="0"/>
              <a:t>	</a:t>
            </a:r>
          </a:p>
          <a:p>
            <a:pPr marL="180000"/>
            <a:r>
              <a:rPr lang="fr-FR" sz="1600" b="1" dirty="0"/>
              <a:t>Bilan de compétences</a:t>
            </a:r>
          </a:p>
          <a:p>
            <a:pPr marL="180000">
              <a:buFont typeface="Wingdings" pitchFamily="2" charset="2"/>
              <a:buChar char="Ø"/>
            </a:pPr>
            <a:r>
              <a:rPr lang="fr-FR" sz="1600" u="sng" dirty="0"/>
              <a:t> http://travail-emploi.gouv.fr/le-bilan-de-competences,1073.html </a:t>
            </a:r>
          </a:p>
          <a:p>
            <a:pPr marL="180000"/>
            <a:r>
              <a:rPr lang="fr-FR" sz="1600" b="1" dirty="0"/>
              <a:t>Formation professionnelle</a:t>
            </a:r>
          </a:p>
          <a:p>
            <a:pPr marL="180000">
              <a:buFont typeface="Wingdings" pitchFamily="2" charset="2"/>
              <a:buChar char="Ø"/>
            </a:pPr>
            <a:r>
              <a:rPr lang="fr-FR" sz="1600" u="sng" dirty="0"/>
              <a:t> http://travail-emploi.gouv.fr/informations-pratiques,89/les-fiches-pratiques-du-droit-du,91/formation-professionnelle,118/</a:t>
            </a:r>
          </a:p>
          <a:p>
            <a:pPr marL="180000"/>
            <a:endParaRPr lang="fr-FR" sz="1000" b="1" dirty="0"/>
          </a:p>
          <a:p>
            <a:pPr marL="180000"/>
            <a:r>
              <a:rPr lang="fr-FR" sz="1600" b="1" dirty="0"/>
              <a:t>Fiches pratiques sur la retraite</a:t>
            </a:r>
          </a:p>
          <a:p>
            <a:pPr marL="180000">
              <a:buFont typeface="Wingdings" pitchFamily="2" charset="2"/>
              <a:buChar char="Ø"/>
            </a:pPr>
            <a:r>
              <a:rPr lang="fr-FR" sz="1600" u="sng" dirty="0"/>
              <a:t> http://travail-emploi.gouv.fr/informations-pratiques,89/les-fiches-pratiques-du-droit-du,91/la-retraite,123/les-fiches-pratiques-de-la,16787.html</a:t>
            </a:r>
          </a:p>
          <a:p>
            <a:pPr marL="180000" marR="0" lvl="0" algn="l" defTabSz="914400" rtl="0" eaLnBrk="1" fontAlgn="auto" latinLnBrk="0" hangingPunct="1">
              <a:lnSpc>
                <a:spcPct val="100000"/>
              </a:lnSpc>
              <a:spcBef>
                <a:spcPct val="20000"/>
              </a:spcBef>
              <a:spcAft>
                <a:spcPts val="0"/>
              </a:spcAft>
              <a:buClrTx/>
              <a:buSzTx/>
              <a:tabLst/>
              <a:defRPr/>
            </a:pPr>
            <a:endParaRPr kumimoji="0" lang="fr-FR" sz="1000" b="0" i="0" u="none" strike="noStrike" kern="1200" cap="none" spc="0" normalizeH="0" baseline="0" noProof="0" dirty="0">
              <a:ln>
                <a:noFill/>
              </a:ln>
              <a:effectLst/>
              <a:uLnTx/>
              <a:uFillTx/>
              <a:ea typeface="+mn-ea"/>
              <a:cs typeface="+mn-cs"/>
            </a:endParaRPr>
          </a:p>
          <a:p>
            <a:pPr marL="180000" marR="0" lvl="0" algn="l" defTabSz="914400" rtl="0" eaLnBrk="1" fontAlgn="auto" latinLnBrk="0" hangingPunct="1">
              <a:lnSpc>
                <a:spcPct val="100000"/>
              </a:lnSpc>
              <a:spcBef>
                <a:spcPct val="20000"/>
              </a:spcBef>
              <a:spcAft>
                <a:spcPts val="0"/>
              </a:spcAft>
              <a:buClrTx/>
              <a:buSzTx/>
              <a:tabLst/>
              <a:defRPr/>
            </a:pPr>
            <a:r>
              <a:rPr lang="fr-FR" sz="1600" b="1" noProof="0" dirty="0"/>
              <a:t>Retraite</a:t>
            </a:r>
          </a:p>
          <a:p>
            <a:pPr marL="180000" lvl="0">
              <a:spcBef>
                <a:spcPct val="20000"/>
              </a:spcBef>
              <a:buFont typeface="Wingdings" pitchFamily="2" charset="2"/>
              <a:buChar char="Ø"/>
            </a:pPr>
            <a:r>
              <a:rPr lang="fr-FR" sz="1600" u="sng" dirty="0"/>
              <a:t> www.l</a:t>
            </a:r>
            <a:r>
              <a:rPr lang="fr-FR" sz="1600" b="1" u="sng" dirty="0"/>
              <a:t>assuranceretraite</a:t>
            </a:r>
            <a:r>
              <a:rPr lang="fr-FR" sz="1600" u="sng" dirty="0"/>
              <a:t>.fr</a:t>
            </a:r>
            <a:r>
              <a:rPr lang="fr-FR" sz="1600" i="1" u="sng" dirty="0"/>
              <a:t>/</a:t>
            </a:r>
          </a:p>
          <a:p>
            <a:pPr marL="180000" lvl="0">
              <a:spcBef>
                <a:spcPct val="20000"/>
              </a:spcBef>
              <a:buFont typeface="Wingdings" pitchFamily="2" charset="2"/>
              <a:buChar char="Ø"/>
            </a:pPr>
            <a:r>
              <a:rPr lang="fr-FR" sz="1600" u="sng" dirty="0"/>
              <a:t> http://www.info-retraite.fr/lassurance-retraite-la-retraite-de-base-des-salaries-du-regime-general-cnav-carsat-cgss-cssm</a:t>
            </a:r>
            <a:endParaRPr kumimoji="0" lang="fr-FR" sz="1600" i="0" u="sng" strike="noStrike" kern="1200" cap="none" spc="0" normalizeH="0" baseline="0" noProof="0" dirty="0">
              <a:ln>
                <a:noFill/>
              </a:ln>
              <a:effectLst/>
              <a:uLnTx/>
              <a:uFillTx/>
              <a:ea typeface="+mn-ea"/>
              <a:cs typeface="+mn-cs"/>
            </a:endParaRPr>
          </a:p>
          <a:p>
            <a:pPr marL="180000" lvl="0">
              <a:spcBef>
                <a:spcPct val="20000"/>
              </a:spcBef>
              <a:buFont typeface="Wingdings" pitchFamily="2" charset="2"/>
              <a:buChar char="Ø"/>
            </a:pPr>
            <a:r>
              <a:rPr lang="fr-FR" sz="1600" u="sng" dirty="0"/>
              <a:t> http://www.agirc-arrco.fr/</a:t>
            </a:r>
            <a:endParaRPr kumimoji="0" lang="fr-FR" sz="1600" i="0" u="sng" strike="noStrike" kern="1200" cap="none" spc="0" normalizeH="0" baseline="0" noProof="0" dirty="0">
              <a:ln>
                <a:noFill/>
              </a:ln>
              <a:effectLst/>
              <a:uLnTx/>
              <a:uFillTx/>
              <a:ea typeface="+mn-ea"/>
              <a:cs typeface="+mn-cs"/>
            </a:endParaRPr>
          </a:p>
        </p:txBody>
      </p:sp>
      <p:sp>
        <p:nvSpPr>
          <p:cNvPr id="19" name="Rectangle 18"/>
          <p:cNvSpPr/>
          <p:nvPr/>
        </p:nvSpPr>
        <p:spPr>
          <a:xfrm>
            <a:off x="8244408" y="6381328"/>
            <a:ext cx="899592" cy="4766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111604101"/>
      </p:ext>
    </p:extLst>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up)">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000264" y="3286124"/>
            <a:ext cx="5715008" cy="861774"/>
          </a:xfrm>
          <a:prstGeom prst="rect">
            <a:avLst/>
          </a:prstGeom>
          <a:noFill/>
        </p:spPr>
        <p:txBody>
          <a:bodyPr wrap="square" rtlCol="0">
            <a:spAutoFit/>
          </a:bodyPr>
          <a:lstStyle/>
          <a:p>
            <a:r>
              <a:rPr lang="en-US" altLang="zh-CN" sz="5000" b="1" cap="all" dirty="0">
                <a:ln w="9000" cmpd="sng">
                  <a:solidFill>
                    <a:schemeClr val="accent6">
                      <a:lumMod val="50000"/>
                    </a:schemeClr>
                  </a:solidFill>
                  <a:prstDash val="solid"/>
                </a:ln>
                <a:gradFill>
                  <a:gsLst>
                    <a:gs pos="0">
                      <a:srgbClr val="B85808"/>
                    </a:gs>
                    <a:gs pos="26000">
                      <a:schemeClr val="accent6">
                        <a:lumMod val="75000"/>
                      </a:schemeClr>
                    </a:gs>
                    <a:gs pos="77000">
                      <a:schemeClr val="accent6">
                        <a:lumMod val="20000"/>
                        <a:lumOff val="80000"/>
                      </a:schemeClr>
                    </a:gs>
                  </a:gsLst>
                  <a:lin ang="5400000"/>
                </a:gradFill>
                <a:effectLst>
                  <a:reflection blurRad="12700" stA="28000" endPos="45000" dist="1000" dir="5400000" sy="-100000" algn="bl" rotWithShape="0"/>
                </a:effectLst>
                <a:latin typeface="Arial Black" pitchFamily="34" charset="0"/>
              </a:rPr>
              <a:t>Thanks!</a:t>
            </a:r>
            <a:endParaRPr lang="zh-CN" altLang="en-US" sz="5000" b="1" cap="all" dirty="0">
              <a:ln w="9000" cmpd="sng">
                <a:solidFill>
                  <a:schemeClr val="accent6">
                    <a:lumMod val="50000"/>
                  </a:schemeClr>
                </a:solidFill>
                <a:prstDash val="solid"/>
              </a:ln>
              <a:gradFill>
                <a:gsLst>
                  <a:gs pos="0">
                    <a:srgbClr val="B85808"/>
                  </a:gs>
                  <a:gs pos="26000">
                    <a:schemeClr val="accent6">
                      <a:lumMod val="75000"/>
                    </a:schemeClr>
                  </a:gs>
                  <a:gs pos="77000">
                    <a:schemeClr val="accent6">
                      <a:lumMod val="20000"/>
                      <a:lumOff val="80000"/>
                    </a:schemeClr>
                  </a:gs>
                </a:gsLst>
                <a:lin ang="5400000"/>
              </a:gradFill>
              <a:effectLst>
                <a:reflection blurRad="12700" stA="28000" endPos="45000" dist="1000" dir="5400000" sy="-100000" algn="bl" rotWithShape="0"/>
              </a:effectLst>
              <a:latin typeface="Arial Black" pitchFamily="34" charset="0"/>
            </a:endParaRPr>
          </a:p>
        </p:txBody>
      </p:sp>
      <p:sp>
        <p:nvSpPr>
          <p:cNvPr id="7" name="TextBox 6"/>
          <p:cNvSpPr txBox="1"/>
          <p:nvPr/>
        </p:nvSpPr>
        <p:spPr>
          <a:xfrm>
            <a:off x="2571736" y="4071942"/>
            <a:ext cx="3500462" cy="369332"/>
          </a:xfrm>
          <a:prstGeom prst="rect">
            <a:avLst/>
          </a:prstGeom>
          <a:noFill/>
        </p:spPr>
        <p:txBody>
          <a:bodyPr wrap="square" rtlCol="0">
            <a:spAutoFit/>
          </a:bodyPr>
          <a:lstStyle/>
          <a:p>
            <a:r>
              <a:rPr lang="en-US" altLang="zh-CN" dirty="0" err="1">
                <a:hlinkClick r:id="rId3"/>
              </a:rPr>
              <a:t>Wondershare</a:t>
            </a:r>
            <a:r>
              <a:rPr lang="en-US" altLang="zh-CN" dirty="0">
                <a:hlinkClick r:id="rId3"/>
              </a:rPr>
              <a:t>  software</a:t>
            </a:r>
            <a:endParaRPr lang="zh-CN" altLang="en-US" dirty="0"/>
          </a:p>
        </p:txBody>
      </p:sp>
      <p:grpSp>
        <p:nvGrpSpPr>
          <p:cNvPr id="2" name="Groupe 15"/>
          <p:cNvGrpSpPr/>
          <p:nvPr/>
        </p:nvGrpSpPr>
        <p:grpSpPr>
          <a:xfrm>
            <a:off x="0" y="-1"/>
            <a:ext cx="9144000" cy="6858001"/>
            <a:chOff x="0" y="-1"/>
            <a:chExt cx="9144000" cy="6858001"/>
          </a:xfrm>
        </p:grpSpPr>
        <p:sp>
          <p:nvSpPr>
            <p:cNvPr id="8" name="Rectangle 7"/>
            <p:cNvSpPr/>
            <p:nvPr/>
          </p:nvSpPr>
          <p:spPr>
            <a:xfrm>
              <a:off x="611560" y="0"/>
              <a:ext cx="853244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TextBox 3"/>
            <p:cNvSpPr txBox="1"/>
            <p:nvPr/>
          </p:nvSpPr>
          <p:spPr>
            <a:xfrm>
              <a:off x="611560" y="179348"/>
              <a:ext cx="8532440" cy="369332"/>
            </a:xfrm>
            <a:prstGeom prst="rect">
              <a:avLst/>
            </a:prstGeom>
            <a:noFill/>
          </p:spPr>
          <p:txBody>
            <a:bodyPr wrap="square" rtlCol="0">
              <a:spAutoFit/>
            </a:bodyPr>
            <a:lstStyle/>
            <a:p>
              <a:pPr algn="ctr"/>
              <a:r>
                <a:rPr lang="en-US" altLang="zh-CN" b="1" cap="all" dirty="0" err="1">
                  <a:ln w="9000" cmpd="sng">
                    <a:solidFill>
                      <a:schemeClr val="accent6">
                        <a:lumMod val="50000"/>
                      </a:schemeClr>
                    </a:solidFill>
                    <a:prstDash val="solid"/>
                  </a:ln>
                  <a:solidFill>
                    <a:srgbClr val="0070C0"/>
                  </a:solidFill>
                  <a:effectLst>
                    <a:reflection blurRad="12700" stA="28000" endPos="45000" dist="1000" dir="5400000" sy="-100000" algn="bl" rotWithShape="0"/>
                  </a:effectLst>
                  <a:latin typeface="Arial Black" pitchFamily="34" charset="0"/>
                </a:rPr>
                <a:t>Préparer</a:t>
              </a:r>
              <a:r>
                <a:rPr lang="en-US" altLang="zh-CN" b="1" cap="all" dirty="0">
                  <a:ln w="9000" cmpd="sng">
                    <a:solidFill>
                      <a:schemeClr val="accent6">
                        <a:lumMod val="50000"/>
                      </a:schemeClr>
                    </a:solidFill>
                    <a:prstDash val="solid"/>
                  </a:ln>
                  <a:solidFill>
                    <a:srgbClr val="0070C0"/>
                  </a:solidFill>
                  <a:effectLst>
                    <a:reflection blurRad="12700" stA="28000" endPos="45000" dist="1000" dir="5400000" sy="-100000" algn="bl" rotWithShape="0"/>
                  </a:effectLst>
                  <a:latin typeface="Arial Black" pitchFamily="34" charset="0"/>
                </a:rPr>
                <a:t> la transition vie </a:t>
              </a:r>
              <a:r>
                <a:rPr lang="en-US" altLang="zh-CN" b="1" cap="all" dirty="0" err="1">
                  <a:ln w="9000" cmpd="sng">
                    <a:solidFill>
                      <a:schemeClr val="accent6">
                        <a:lumMod val="50000"/>
                      </a:schemeClr>
                    </a:solidFill>
                    <a:prstDash val="solid"/>
                  </a:ln>
                  <a:solidFill>
                    <a:srgbClr val="0070C0"/>
                  </a:solidFill>
                  <a:effectLst>
                    <a:reflection blurRad="12700" stA="28000" endPos="45000" dist="1000" dir="5400000" sy="-100000" algn="bl" rotWithShape="0"/>
                  </a:effectLst>
                  <a:latin typeface="Arial Black" pitchFamily="34" charset="0"/>
                </a:rPr>
                <a:t>professionnelle</a:t>
              </a:r>
              <a:r>
                <a:rPr lang="en-US" altLang="zh-CN" b="1" cap="all" dirty="0">
                  <a:ln w="9000" cmpd="sng">
                    <a:solidFill>
                      <a:schemeClr val="accent6">
                        <a:lumMod val="50000"/>
                      </a:schemeClr>
                    </a:solidFill>
                    <a:prstDash val="solid"/>
                  </a:ln>
                  <a:solidFill>
                    <a:srgbClr val="0070C0"/>
                  </a:solidFill>
                  <a:effectLst>
                    <a:reflection blurRad="12700" stA="28000" endPos="45000" dist="1000" dir="5400000" sy="-100000" algn="bl" rotWithShape="0"/>
                  </a:effectLst>
                  <a:latin typeface="Arial Black" pitchFamily="34" charset="0"/>
                </a:rPr>
                <a:t> et </a:t>
              </a:r>
              <a:r>
                <a:rPr lang="en-US" altLang="zh-CN" b="1" cap="all" dirty="0" err="1">
                  <a:ln w="9000" cmpd="sng">
                    <a:solidFill>
                      <a:schemeClr val="accent6">
                        <a:lumMod val="50000"/>
                      </a:schemeClr>
                    </a:solidFill>
                    <a:prstDash val="solid"/>
                  </a:ln>
                  <a:solidFill>
                    <a:srgbClr val="0070C0"/>
                  </a:solidFill>
                  <a:effectLst>
                    <a:reflection blurRad="12700" stA="28000" endPos="45000" dist="1000" dir="5400000" sy="-100000" algn="bl" rotWithShape="0"/>
                  </a:effectLst>
                  <a:latin typeface="Arial Black" pitchFamily="34" charset="0"/>
                </a:rPr>
                <a:t>retraite</a:t>
              </a:r>
              <a:endParaRPr lang="zh-CN" altLang="en-US" b="1" cap="all" dirty="0">
                <a:ln w="9000" cmpd="sng">
                  <a:solidFill>
                    <a:schemeClr val="accent6">
                      <a:lumMod val="50000"/>
                    </a:schemeClr>
                  </a:solidFill>
                  <a:prstDash val="solid"/>
                </a:ln>
                <a:solidFill>
                  <a:srgbClr val="0070C0"/>
                </a:solidFill>
                <a:effectLst>
                  <a:reflection blurRad="12700" stA="28000" endPos="45000" dist="1000" dir="5400000" sy="-100000" algn="bl" rotWithShape="0"/>
                </a:effectLst>
                <a:latin typeface="Arial Black" pitchFamily="34" charset="0"/>
              </a:endParaRPr>
            </a:p>
          </p:txBody>
        </p:sp>
        <p:pic>
          <p:nvPicPr>
            <p:cNvPr id="15" name="Image 14" descr="2.jpg"/>
            <p:cNvPicPr>
              <a:picLocks noChangeAspect="1"/>
            </p:cNvPicPr>
            <p:nvPr/>
          </p:nvPicPr>
          <p:blipFill>
            <a:blip r:embed="rId4" cstate="print"/>
            <a:stretch>
              <a:fillRect/>
            </a:stretch>
          </p:blipFill>
          <p:spPr>
            <a:xfrm>
              <a:off x="0" y="-1"/>
              <a:ext cx="611560" cy="963671"/>
            </a:xfrm>
            <a:prstGeom prst="rect">
              <a:avLst/>
            </a:prstGeom>
          </p:spPr>
        </p:pic>
        <p:pic>
          <p:nvPicPr>
            <p:cNvPr id="14" name="Image 13" descr="DELL.png"/>
            <p:cNvPicPr>
              <a:picLocks noChangeAspect="1"/>
            </p:cNvPicPr>
            <p:nvPr/>
          </p:nvPicPr>
          <p:blipFill>
            <a:blip r:embed="rId5" cstate="print"/>
            <a:stretch>
              <a:fillRect/>
            </a:stretch>
          </p:blipFill>
          <p:spPr>
            <a:xfrm>
              <a:off x="8667328" y="6381328"/>
              <a:ext cx="476672" cy="476672"/>
            </a:xfrm>
            <a:prstGeom prst="rect">
              <a:avLst/>
            </a:prstGeom>
          </p:spPr>
        </p:pic>
      </p:grpSp>
      <p:sp>
        <p:nvSpPr>
          <p:cNvPr id="18" name="Rectangle 17"/>
          <p:cNvSpPr/>
          <p:nvPr/>
        </p:nvSpPr>
        <p:spPr>
          <a:xfrm>
            <a:off x="971600" y="620688"/>
            <a:ext cx="8172400" cy="3600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b="1" dirty="0">
                <a:solidFill>
                  <a:schemeClr val="bg1"/>
                </a:solidFill>
                <a:latin typeface="Arial Black" pitchFamily="34" charset="0"/>
                <a:cs typeface="Calibri" pitchFamily="34" charset="0"/>
              </a:rPr>
              <a:t>Bilan de la formation</a:t>
            </a:r>
            <a:endParaRPr lang="fr-FR" b="1" dirty="0">
              <a:solidFill>
                <a:schemeClr val="bg1"/>
              </a:solidFill>
              <a:latin typeface="Arial Black" pitchFamily="34" charset="0"/>
            </a:endParaRPr>
          </a:p>
        </p:txBody>
      </p:sp>
      <p:sp>
        <p:nvSpPr>
          <p:cNvPr id="12" name="Espace réservé du contenu 2"/>
          <p:cNvSpPr txBox="1">
            <a:spLocks/>
          </p:cNvSpPr>
          <p:nvPr/>
        </p:nvSpPr>
        <p:spPr>
          <a:xfrm>
            <a:off x="683568" y="1349152"/>
            <a:ext cx="8425632" cy="5472608"/>
          </a:xfrm>
          <a:prstGeom prst="rect">
            <a:avLst/>
          </a:prstGeom>
        </p:spPr>
        <p:txBody>
          <a:bodyPr>
            <a:normAutofit/>
          </a:bodyPr>
          <a:lstStyle/>
          <a:p>
            <a:pPr marL="180000"/>
            <a:endParaRPr lang="fr-FR" sz="2000" dirty="0"/>
          </a:p>
          <a:p>
            <a:pPr marL="180000"/>
            <a:endParaRPr lang="fr-FR" sz="2000" dirty="0"/>
          </a:p>
          <a:p>
            <a:pPr marL="180000"/>
            <a:endParaRPr lang="fr-FR" sz="2000" dirty="0"/>
          </a:p>
          <a:p>
            <a:pPr marL="180000"/>
            <a:endParaRPr lang="fr-FR" sz="2000" dirty="0"/>
          </a:p>
          <a:p>
            <a:pPr marL="180000"/>
            <a:endParaRPr lang="fr-FR" sz="2000" dirty="0"/>
          </a:p>
          <a:p>
            <a:pPr marL="180000"/>
            <a:endParaRPr lang="fr-FR" sz="2000" dirty="0"/>
          </a:p>
          <a:p>
            <a:pPr marL="180000"/>
            <a:endParaRPr kumimoji="0" lang="fr-FR" sz="2000" i="0" u="none" strike="noStrike" kern="1200" cap="none" spc="0" normalizeH="0" baseline="0" noProof="0" dirty="0">
              <a:ln>
                <a:noFill/>
              </a:ln>
              <a:solidFill>
                <a:schemeClr val="tx1"/>
              </a:solidFill>
              <a:effectLst/>
              <a:uLnTx/>
              <a:uFillTx/>
              <a:ea typeface="+mn-ea"/>
              <a:cs typeface="+mn-cs"/>
            </a:endParaRPr>
          </a:p>
          <a:p>
            <a:pPr marL="637200" lvl="1" indent="-342900">
              <a:spcBef>
                <a:spcPts val="1200"/>
              </a:spcBef>
              <a:spcAft>
                <a:spcPts val="1200"/>
              </a:spcAft>
              <a:buBlip>
                <a:blip r:embed="rId6"/>
              </a:buBlip>
            </a:pPr>
            <a:endParaRPr lang="fr-FR" sz="2000" dirty="0"/>
          </a:p>
          <a:p>
            <a:pPr marL="637200" lvl="1" indent="-342900">
              <a:spcBef>
                <a:spcPts val="1200"/>
              </a:spcBef>
              <a:spcAft>
                <a:spcPts val="1200"/>
              </a:spcAft>
              <a:buBlip>
                <a:blip r:embed="rId6"/>
              </a:buBlip>
            </a:pPr>
            <a:endParaRPr kumimoji="0" lang="fr-FR" sz="2000" b="0" i="0" u="none" strike="noStrike" kern="1200" cap="none" spc="0" normalizeH="0" baseline="0" noProof="0" dirty="0">
              <a:ln>
                <a:noFill/>
              </a:ln>
              <a:solidFill>
                <a:schemeClr val="tx1"/>
              </a:solidFill>
              <a:effectLst/>
              <a:uLnTx/>
              <a:uFillTx/>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fr-FR" sz="3200" b="0" i="0" u="none" strike="noStrike" kern="1200" cap="none" spc="0" normalizeH="0" baseline="0" noProof="0" dirty="0">
              <a:ln>
                <a:noFill/>
              </a:ln>
              <a:solidFill>
                <a:schemeClr val="tx1"/>
              </a:solidFill>
              <a:effectLst/>
              <a:uLnTx/>
              <a:uFillTx/>
              <a:latin typeface="PetitaMedium" pitchFamily="2" charset="0"/>
              <a:ea typeface="+mn-ea"/>
              <a:cs typeface="+mn-cs"/>
            </a:endParaRPr>
          </a:p>
        </p:txBody>
      </p:sp>
      <p:sp>
        <p:nvSpPr>
          <p:cNvPr id="17" name="Espace réservé du contenu 2"/>
          <p:cNvSpPr txBox="1">
            <a:spLocks/>
          </p:cNvSpPr>
          <p:nvPr/>
        </p:nvSpPr>
        <p:spPr>
          <a:xfrm>
            <a:off x="611560" y="1268760"/>
            <a:ext cx="8064896" cy="5256584"/>
          </a:xfrm>
          <a:prstGeom prst="rect">
            <a:avLst/>
          </a:prstGeom>
        </p:spPr>
        <p:txBody>
          <a:bodyPr>
            <a:normAutofit/>
          </a:bodyPr>
          <a:lstStyle/>
          <a:p>
            <a:pPr marL="274320" marR="0" lvl="0" indent="-274320" algn="l" defTabSz="914400" rtl="0" eaLnBrk="1" fontAlgn="auto" latinLnBrk="0" hangingPunct="1">
              <a:lnSpc>
                <a:spcPct val="100000"/>
              </a:lnSpc>
              <a:spcBef>
                <a:spcPct val="20000"/>
              </a:spcBef>
              <a:spcAft>
                <a:spcPts val="0"/>
              </a:spcAft>
              <a:buClrTx/>
              <a:buSzTx/>
              <a:buFont typeface="Wingdings 3" pitchFamily="18" charset="2"/>
              <a:buNone/>
              <a:tabLst/>
              <a:defRPr/>
            </a:pPr>
            <a:endParaRPr kumimoji="0" lang="fr-FR" sz="2400" b="0" i="0" u="none" strike="noStrike" kern="1200" cap="none" spc="0" normalizeH="0" baseline="0" noProof="0" dirty="0">
              <a:ln>
                <a:noFill/>
              </a:ln>
              <a:solidFill>
                <a:schemeClr val="tx1"/>
              </a:solidFill>
              <a:effectLst/>
              <a:uLnTx/>
              <a:uFillTx/>
              <a:latin typeface="Calibri" pitchFamily="34" charset="0"/>
              <a:ea typeface="+mn-ea"/>
              <a:cs typeface="Calibri" pitchFamily="34" charset="0"/>
            </a:endParaRPr>
          </a:p>
        </p:txBody>
      </p:sp>
      <p:sp>
        <p:nvSpPr>
          <p:cNvPr id="20" name="Espace réservé du contenu 2"/>
          <p:cNvSpPr txBox="1">
            <a:spLocks/>
          </p:cNvSpPr>
          <p:nvPr/>
        </p:nvSpPr>
        <p:spPr>
          <a:xfrm>
            <a:off x="470384" y="2246714"/>
            <a:ext cx="8435280" cy="4389120"/>
          </a:xfrm>
          <a:prstGeom prst="rect">
            <a:avLst/>
          </a:prstGeom>
        </p:spPr>
        <p:txBody>
          <a:bodyPr>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fr-FR" sz="2400" b="0" i="0" u="none" strike="noStrike" kern="1200" cap="none" spc="0" normalizeH="0" baseline="0" noProof="0" dirty="0">
                <a:ln>
                  <a:noFill/>
                </a:ln>
                <a:solidFill>
                  <a:schemeClr val="tx1"/>
                </a:solidFill>
                <a:effectLst/>
                <a:uLnTx/>
                <a:uFillTx/>
                <a:ea typeface="+mn-ea"/>
                <a:cs typeface="+mn-cs"/>
              </a:rPr>
              <a:t>Cette formation a-t-elle répondu à vos attentes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fr-FR" sz="2400" b="0" i="0" u="none" strike="noStrike" kern="1200" cap="none" spc="0" normalizeH="0" baseline="0" noProof="0" dirty="0">
              <a:ln>
                <a:noFill/>
              </a:ln>
              <a:solidFill>
                <a:schemeClr val="tx1"/>
              </a:solidFill>
              <a:effectLst/>
              <a:uLnTx/>
              <a:uFillTx/>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fr-FR" sz="2400" b="0" i="0" u="none" strike="noStrike" kern="1200" cap="none" spc="0" normalizeH="0" baseline="0" noProof="0" dirty="0">
                <a:ln>
                  <a:noFill/>
                </a:ln>
                <a:solidFill>
                  <a:schemeClr val="tx1"/>
                </a:solidFill>
                <a:effectLst/>
                <a:uLnTx/>
                <a:uFillTx/>
                <a:ea typeface="+mn-ea"/>
                <a:cs typeface="+mn-cs"/>
              </a:rPr>
              <a:t>Quelles améliorations pourrions nous apporter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fr-FR" sz="2400" b="0" i="0" u="none" strike="noStrike" kern="1200" cap="none" spc="0" normalizeH="0" baseline="0" noProof="0" dirty="0">
              <a:ln>
                <a:noFill/>
              </a:ln>
              <a:solidFill>
                <a:schemeClr val="tx1"/>
              </a:solidFill>
              <a:effectLst/>
              <a:uLnTx/>
              <a:uFillTx/>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fr-FR" sz="2400" b="0" i="0" u="none" strike="noStrike" kern="1200" cap="none" spc="0" normalizeH="0" baseline="0" noProof="0" dirty="0">
                <a:ln>
                  <a:noFill/>
                </a:ln>
                <a:solidFill>
                  <a:schemeClr val="tx1"/>
                </a:solidFill>
                <a:effectLst/>
                <a:uLnTx/>
                <a:uFillTx/>
                <a:ea typeface="+mn-ea"/>
                <a:cs typeface="+mn-cs"/>
              </a:rPr>
              <a:t>Que retenez-vous de cette formation, </a:t>
            </a:r>
            <a:r>
              <a:rPr lang="fr-FR" sz="2400" dirty="0"/>
              <a:t>à</a:t>
            </a:r>
            <a:r>
              <a:rPr kumimoji="0" lang="fr-FR" sz="2400" b="0" i="0" u="none" strike="noStrike" kern="1200" cap="none" spc="0" normalizeH="0" baseline="0" noProof="0" dirty="0">
                <a:ln>
                  <a:noFill/>
                </a:ln>
                <a:solidFill>
                  <a:schemeClr val="tx1"/>
                </a:solidFill>
                <a:effectLst/>
                <a:uLnTx/>
                <a:uFillTx/>
                <a:ea typeface="+mn-ea"/>
                <a:cs typeface="+mn-cs"/>
              </a:rPr>
              <a:t> titre personnel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fr-FR" sz="2400" b="0" i="0" u="none" strike="noStrike" kern="1200" cap="none" spc="0" normalizeH="0" baseline="0" noProof="0" dirty="0">
              <a:ln>
                <a:noFill/>
              </a:ln>
              <a:solidFill>
                <a:schemeClr val="tx1"/>
              </a:solidFill>
              <a:effectLst/>
              <a:uLnTx/>
              <a:uFillTx/>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fr-FR" sz="2400" b="0" i="0" u="none" strike="noStrike" kern="1200" cap="none" spc="0" normalizeH="0" baseline="0" noProof="0" dirty="0">
                <a:ln>
                  <a:noFill/>
                </a:ln>
                <a:solidFill>
                  <a:schemeClr val="tx1"/>
                </a:solidFill>
                <a:effectLst/>
                <a:uLnTx/>
                <a:uFillTx/>
                <a:ea typeface="+mn-ea"/>
                <a:cs typeface="+mn-cs"/>
              </a:rPr>
              <a:t>Qu’allez-vous mettre en pratique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fr-FR" sz="2400" b="0" i="0" u="none" strike="noStrike" kern="1200" cap="none" spc="0" normalizeH="0" baseline="0" noProof="0" dirty="0">
              <a:ln>
                <a:noFill/>
              </a:ln>
              <a:solidFill>
                <a:schemeClr val="tx1"/>
              </a:solidFill>
              <a:effectLst/>
              <a:uLnTx/>
              <a:uFillTx/>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fr-FR" sz="2400" b="0" i="0" u="none" strike="noStrike" kern="1200" cap="none" spc="0" normalizeH="0" baseline="0" noProof="0" dirty="0">
                <a:ln>
                  <a:noFill/>
                </a:ln>
                <a:solidFill>
                  <a:schemeClr val="tx1"/>
                </a:solidFill>
                <a:effectLst/>
                <a:uLnTx/>
                <a:uFillTx/>
                <a:ea typeface="+mn-ea"/>
                <a:cs typeface="+mn-cs"/>
              </a:rPr>
              <a:t>Recommanderiez-vous cette  formation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fr-FR" sz="2400" b="0" i="0" u="none" strike="noStrike" kern="1200" cap="none" spc="0" normalizeH="0" baseline="0" noProof="0" dirty="0">
              <a:ln>
                <a:noFill/>
              </a:ln>
              <a:solidFill>
                <a:schemeClr val="tx1"/>
              </a:solidFill>
              <a:effectLst/>
              <a:uLnTx/>
              <a:uFillTx/>
              <a:latin typeface="PetitaMedium" pitchFamily="2"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fr-FR" sz="2400" b="0" i="0" u="none" strike="noStrike" kern="1200" cap="none" spc="0" normalizeH="0" baseline="0" noProof="0" dirty="0">
              <a:ln>
                <a:noFill/>
              </a:ln>
              <a:solidFill>
                <a:schemeClr val="tx1"/>
              </a:solidFill>
              <a:effectLst/>
              <a:uLnTx/>
              <a:uFillTx/>
              <a:latin typeface="PetitaMedium" pitchFamily="2"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fr-FR" sz="2400" b="0" i="0" u="none" strike="noStrike" kern="1200" cap="none" spc="0" normalizeH="0" baseline="0" noProof="0" dirty="0">
              <a:ln>
                <a:noFill/>
              </a:ln>
              <a:solidFill>
                <a:schemeClr val="tx1"/>
              </a:solidFill>
              <a:effectLst/>
              <a:uLnTx/>
              <a:uFillTx/>
              <a:latin typeface="PetitaMedium" pitchFamily="2" charset="0"/>
              <a:ea typeface="+mn-ea"/>
              <a:cs typeface="+mn-cs"/>
            </a:endParaRPr>
          </a:p>
        </p:txBody>
      </p:sp>
      <p:sp>
        <p:nvSpPr>
          <p:cNvPr id="19" name="Rectangle 18"/>
          <p:cNvSpPr/>
          <p:nvPr/>
        </p:nvSpPr>
        <p:spPr>
          <a:xfrm>
            <a:off x="8244408" y="6021288"/>
            <a:ext cx="899592" cy="8367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 name="Image 2"/>
          <p:cNvPicPr>
            <a:picLocks noChangeAspect="1"/>
          </p:cNvPicPr>
          <p:nvPr/>
        </p:nvPicPr>
        <p:blipFill>
          <a:blip r:embed="rId7">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967339" y="1045028"/>
            <a:ext cx="2143125" cy="2143125"/>
          </a:xfrm>
          <a:prstGeom prst="rect">
            <a:avLst/>
          </a:prstGeom>
        </p:spPr>
      </p:pic>
    </p:spTree>
    <p:extLst>
      <p:ext uri="{BB962C8B-B14F-4D97-AF65-F5344CB8AC3E}">
        <p14:creationId xmlns:p14="http://schemas.microsoft.com/office/powerpoint/2010/main" val="1002306369"/>
      </p:ext>
    </p:extLst>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up)">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259632" y="1988840"/>
            <a:ext cx="6427020" cy="861774"/>
          </a:xfrm>
          <a:prstGeom prst="rect">
            <a:avLst/>
          </a:prstGeom>
          <a:noFill/>
        </p:spPr>
        <p:txBody>
          <a:bodyPr wrap="square" rtlCol="0">
            <a:spAutoFit/>
          </a:bodyPr>
          <a:lstStyle/>
          <a:p>
            <a:pPr algn="ctr"/>
            <a:r>
              <a:rPr lang="en-US" altLang="zh-CN" sz="5000" b="1" cap="all" dirty="0">
                <a:ln w="9000" cmpd="sng">
                  <a:solidFill>
                    <a:schemeClr val="accent6">
                      <a:lumMod val="50000"/>
                    </a:schemeClr>
                  </a:solidFill>
                  <a:prstDash val="solid"/>
                </a:ln>
                <a:solidFill>
                  <a:schemeClr val="tx2">
                    <a:lumMod val="60000"/>
                    <a:lumOff val="40000"/>
                  </a:schemeClr>
                </a:solidFill>
                <a:effectLst>
                  <a:reflection blurRad="12700" stA="28000" endPos="45000" dist="1000" dir="5400000" sy="-100000" algn="bl" rotWithShape="0"/>
                </a:effectLst>
                <a:latin typeface="Arial Black" pitchFamily="34" charset="0"/>
              </a:rPr>
              <a:t>Merci</a:t>
            </a:r>
            <a:r>
              <a:rPr lang="en-US" altLang="zh-CN" sz="5000" b="1" cap="all" dirty="0">
                <a:ln w="9000" cmpd="sng">
                  <a:solidFill>
                    <a:schemeClr val="accent6">
                      <a:lumMod val="50000"/>
                    </a:schemeClr>
                  </a:solidFill>
                  <a:prstDash val="solid"/>
                </a:ln>
                <a:gradFill>
                  <a:gsLst>
                    <a:gs pos="0">
                      <a:srgbClr val="B85808"/>
                    </a:gs>
                    <a:gs pos="26000">
                      <a:schemeClr val="accent6">
                        <a:lumMod val="75000"/>
                      </a:schemeClr>
                    </a:gs>
                    <a:gs pos="77000">
                      <a:schemeClr val="accent6">
                        <a:lumMod val="20000"/>
                        <a:lumOff val="80000"/>
                      </a:schemeClr>
                    </a:gs>
                  </a:gsLst>
                  <a:lin ang="5400000"/>
                </a:gradFill>
                <a:effectLst>
                  <a:reflection blurRad="12700" stA="28000" endPos="45000" dist="1000" dir="5400000" sy="-100000" algn="bl" rotWithShape="0"/>
                </a:effectLst>
                <a:latin typeface="Arial Black" pitchFamily="34" charset="0"/>
              </a:rPr>
              <a:t> </a:t>
            </a:r>
            <a:r>
              <a:rPr lang="en-US" altLang="zh-CN" sz="5000" b="1" cap="all" dirty="0">
                <a:ln w="9000" cmpd="sng">
                  <a:solidFill>
                    <a:schemeClr val="accent6">
                      <a:lumMod val="50000"/>
                    </a:schemeClr>
                  </a:solidFill>
                  <a:prstDash val="solid"/>
                </a:ln>
                <a:solidFill>
                  <a:schemeClr val="tx2">
                    <a:lumMod val="60000"/>
                    <a:lumOff val="40000"/>
                  </a:schemeClr>
                </a:solidFill>
                <a:effectLst>
                  <a:reflection blurRad="12700" stA="28000" endPos="45000" dist="1000" dir="5400000" sy="-100000" algn="bl" rotWithShape="0"/>
                </a:effectLst>
                <a:latin typeface="Arial Black" pitchFamily="34" charset="0"/>
              </a:rPr>
              <a:t>!</a:t>
            </a:r>
            <a:endParaRPr lang="zh-CN" altLang="en-US" sz="5000" b="1" cap="all" dirty="0">
              <a:ln w="9000" cmpd="sng">
                <a:solidFill>
                  <a:schemeClr val="accent6">
                    <a:lumMod val="50000"/>
                  </a:schemeClr>
                </a:solidFill>
                <a:prstDash val="solid"/>
              </a:ln>
              <a:solidFill>
                <a:schemeClr val="tx2">
                  <a:lumMod val="60000"/>
                  <a:lumOff val="40000"/>
                </a:schemeClr>
              </a:solidFill>
              <a:effectLst>
                <a:reflection blurRad="12700" stA="28000" endPos="45000" dist="1000" dir="5400000" sy="-100000" algn="bl" rotWithShape="0"/>
              </a:effectLst>
              <a:latin typeface="Arial Black" pitchFamily="34" charset="0"/>
            </a:endParaRPr>
          </a:p>
        </p:txBody>
      </p:sp>
      <p:pic>
        <p:nvPicPr>
          <p:cNvPr id="8" name="Image 7">
            <a:extLst>
              <a:ext uri="{FF2B5EF4-FFF2-40B4-BE49-F238E27FC236}">
                <a16:creationId xmlns:a16="http://schemas.microsoft.com/office/drawing/2014/main" id="{CE5BB47F-E5C8-404A-9C67-13F7098AA4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536" y="2924944"/>
            <a:ext cx="7840136" cy="3517697"/>
          </a:xfrm>
          <a:prstGeom prst="rect">
            <a:avLst/>
          </a:prstGeom>
        </p:spPr>
      </p:pic>
    </p:spTree>
    <p:extLst>
      <p:ext uri="{BB962C8B-B14F-4D97-AF65-F5344CB8AC3E}">
        <p14:creationId xmlns:p14="http://schemas.microsoft.com/office/powerpoint/2010/main" val="360052489"/>
      </p:ext>
    </p:extLst>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up)">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664565" y="980728"/>
            <a:ext cx="8460432" cy="3600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r"/>
            <a:r>
              <a:rPr lang="fr-FR" b="1" dirty="0"/>
              <a:t>MAINTENIR MON NIVEAU DE VIE</a:t>
            </a:r>
            <a:endParaRPr lang="fr-FR" dirty="0"/>
          </a:p>
        </p:txBody>
      </p:sp>
      <p:sp>
        <p:nvSpPr>
          <p:cNvPr id="12" name="Espace réservé du contenu 2"/>
          <p:cNvSpPr txBox="1">
            <a:spLocks/>
          </p:cNvSpPr>
          <p:nvPr/>
        </p:nvSpPr>
        <p:spPr>
          <a:xfrm>
            <a:off x="323528" y="1268760"/>
            <a:ext cx="8641656" cy="5472608"/>
          </a:xfrm>
          <a:prstGeom prst="rect">
            <a:avLst/>
          </a:prstGeom>
        </p:spPr>
        <p:txBody>
          <a:bodyPr>
            <a:normAutofit/>
          </a:bodyPr>
          <a:lstStyle/>
          <a:p>
            <a:pPr marL="180000"/>
            <a:endParaRPr lang="fr-FR" sz="2000" dirty="0"/>
          </a:p>
          <a:p>
            <a:pPr marL="180000"/>
            <a:endParaRPr lang="fr-FR" sz="2000" dirty="0"/>
          </a:p>
          <a:p>
            <a:pPr marL="180000"/>
            <a:endParaRPr lang="fr-FR" sz="2000" dirty="0"/>
          </a:p>
          <a:p>
            <a:pPr marL="180000"/>
            <a:endParaRPr lang="fr-FR" sz="2000" dirty="0"/>
          </a:p>
          <a:p>
            <a:pPr marL="180000"/>
            <a:endParaRPr lang="fr-FR" sz="2000" dirty="0"/>
          </a:p>
          <a:p>
            <a:pPr marL="180000"/>
            <a:endParaRPr lang="fr-FR" sz="2000" dirty="0"/>
          </a:p>
          <a:p>
            <a:pPr marL="180000"/>
            <a:endParaRPr kumimoji="0" lang="fr-FR" sz="2000" i="0" u="none" strike="noStrike" kern="1200" cap="none" spc="0" normalizeH="0" baseline="0" noProof="0" dirty="0">
              <a:ln>
                <a:noFill/>
              </a:ln>
              <a:solidFill>
                <a:schemeClr val="tx1"/>
              </a:solidFill>
              <a:effectLst/>
              <a:uLnTx/>
              <a:uFillTx/>
              <a:ea typeface="+mn-ea"/>
              <a:cs typeface="+mn-cs"/>
            </a:endParaRPr>
          </a:p>
          <a:p>
            <a:pPr marL="637200" lvl="1" indent="-342900">
              <a:spcBef>
                <a:spcPts val="1200"/>
              </a:spcBef>
              <a:spcAft>
                <a:spcPts val="1200"/>
              </a:spcAft>
              <a:buBlip>
                <a:blip r:embed="rId3"/>
              </a:buBlip>
            </a:pPr>
            <a:endParaRPr lang="fr-FR" sz="2000" dirty="0"/>
          </a:p>
          <a:p>
            <a:pPr marL="637200" lvl="1" indent="-342900">
              <a:spcBef>
                <a:spcPts val="1200"/>
              </a:spcBef>
              <a:spcAft>
                <a:spcPts val="1200"/>
              </a:spcAft>
              <a:buBlip>
                <a:blip r:embed="rId3"/>
              </a:buBlip>
            </a:pPr>
            <a:endParaRPr kumimoji="0" lang="fr-FR" sz="2000" b="0" i="0" u="none" strike="noStrike" kern="1200" cap="none" spc="0" normalizeH="0" baseline="0" noProof="0" dirty="0">
              <a:ln>
                <a:noFill/>
              </a:ln>
              <a:solidFill>
                <a:schemeClr val="tx1"/>
              </a:solidFill>
              <a:effectLst/>
              <a:uLnTx/>
              <a:uFillTx/>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fr-FR" sz="3200" b="0" i="0" u="none" strike="noStrike" kern="1200" cap="none" spc="0" normalizeH="0" baseline="0" noProof="0" dirty="0">
              <a:ln>
                <a:noFill/>
              </a:ln>
              <a:solidFill>
                <a:schemeClr val="tx1"/>
              </a:solidFill>
              <a:effectLst/>
              <a:uLnTx/>
              <a:uFillTx/>
              <a:latin typeface="PetitaMedium" pitchFamily="2" charset="0"/>
              <a:ea typeface="+mn-ea"/>
              <a:cs typeface="+mn-cs"/>
            </a:endParaRPr>
          </a:p>
        </p:txBody>
      </p:sp>
      <p:sp>
        <p:nvSpPr>
          <p:cNvPr id="17" name="Espace réservé du contenu 2"/>
          <p:cNvSpPr txBox="1">
            <a:spLocks/>
          </p:cNvSpPr>
          <p:nvPr/>
        </p:nvSpPr>
        <p:spPr>
          <a:xfrm>
            <a:off x="611560" y="1268760"/>
            <a:ext cx="8064896" cy="5256584"/>
          </a:xfrm>
          <a:prstGeom prst="rect">
            <a:avLst/>
          </a:prstGeom>
        </p:spPr>
        <p:txBody>
          <a:bodyPr>
            <a:normAutofit/>
          </a:bodyPr>
          <a:lstStyle/>
          <a:p>
            <a:pPr marL="274320" marR="0" lvl="0" indent="-274320" algn="l" defTabSz="914400" rtl="0" eaLnBrk="1" fontAlgn="auto" latinLnBrk="0" hangingPunct="1">
              <a:lnSpc>
                <a:spcPct val="100000"/>
              </a:lnSpc>
              <a:spcBef>
                <a:spcPct val="20000"/>
              </a:spcBef>
              <a:spcAft>
                <a:spcPts val="0"/>
              </a:spcAft>
              <a:buClrTx/>
              <a:buSzTx/>
              <a:buFont typeface="Wingdings 3" pitchFamily="18" charset="2"/>
              <a:buNone/>
              <a:tabLst/>
              <a:defRPr/>
            </a:pPr>
            <a:endParaRPr kumimoji="0" lang="fr-FR" sz="2400" b="0" i="0" u="none" strike="noStrike" kern="1200" cap="none" spc="0" normalizeH="0" baseline="0" noProof="0" dirty="0">
              <a:ln>
                <a:noFill/>
              </a:ln>
              <a:solidFill>
                <a:schemeClr val="tx1"/>
              </a:solidFill>
              <a:effectLst/>
              <a:uLnTx/>
              <a:uFillTx/>
              <a:latin typeface="Calibri" pitchFamily="34" charset="0"/>
              <a:ea typeface="+mn-ea"/>
              <a:cs typeface="Calibri" pitchFamily="34" charset="0"/>
            </a:endParaRPr>
          </a:p>
        </p:txBody>
      </p:sp>
      <p:sp>
        <p:nvSpPr>
          <p:cNvPr id="3" name="Rectangle 2">
            <a:extLst>
              <a:ext uri="{FF2B5EF4-FFF2-40B4-BE49-F238E27FC236}">
                <a16:creationId xmlns:a16="http://schemas.microsoft.com/office/drawing/2014/main" id="{4A37DC2D-3D3B-46D9-8BD3-CBF46CEDF251}"/>
              </a:ext>
            </a:extLst>
          </p:cNvPr>
          <p:cNvSpPr/>
          <p:nvPr/>
        </p:nvSpPr>
        <p:spPr>
          <a:xfrm>
            <a:off x="634246" y="1379974"/>
            <a:ext cx="8064896" cy="1212640"/>
          </a:xfrm>
          <a:prstGeom prst="rect">
            <a:avLst/>
          </a:prstGeom>
        </p:spPr>
        <p:txBody>
          <a:bodyPr wrap="square">
            <a:spAutoFit/>
          </a:bodyPr>
          <a:lstStyle/>
          <a:p>
            <a:pPr marL="514350" indent="-285750">
              <a:spcAft>
                <a:spcPts val="0"/>
              </a:spcAft>
              <a:buFont typeface="Wingdings" panose="05000000000000000000" pitchFamily="2" charset="2"/>
              <a:buChar char="ü"/>
            </a:pPr>
            <a:r>
              <a:rPr lang="fr-FR" sz="1400" b="1" dirty="0">
                <a:solidFill>
                  <a:srgbClr val="0074A9"/>
                </a:solidFill>
                <a:latin typeface="Calibri" panose="020F0502020204030204" pitchFamily="34" charset="0"/>
                <a:ea typeface="Calibri" panose="020F0502020204030204" pitchFamily="34" charset="0"/>
              </a:rPr>
              <a:t>CUMUL EMPLOI-RETRAITE</a:t>
            </a:r>
            <a:endParaRPr lang="fr-FR" sz="1400" b="1" dirty="0">
              <a:latin typeface="Calibri" panose="020F0502020204030204" pitchFamily="34" charset="0"/>
              <a:ea typeface="Calibri" panose="020F0502020204030204" pitchFamily="34" charset="0"/>
            </a:endParaRPr>
          </a:p>
          <a:p>
            <a:pPr marL="228600">
              <a:spcAft>
                <a:spcPts val="0"/>
              </a:spcAft>
            </a:pPr>
            <a:r>
              <a:rPr lang="fr-FR" sz="1400" dirty="0">
                <a:solidFill>
                  <a:srgbClr val="0074A9"/>
                </a:solidFill>
                <a:latin typeface="Calibri" panose="020F0502020204030204" pitchFamily="34" charset="0"/>
                <a:ea typeface="Calibri" panose="020F0502020204030204" pitchFamily="34" charset="0"/>
              </a:rPr>
              <a:t> </a:t>
            </a:r>
            <a:endParaRPr lang="fr-FR" sz="1400" dirty="0">
              <a:latin typeface="Calibri" panose="020F0502020204030204" pitchFamily="34" charset="0"/>
              <a:ea typeface="Calibri" panose="020F0502020204030204" pitchFamily="34" charset="0"/>
            </a:endParaRPr>
          </a:p>
          <a:p>
            <a:pPr lvl="1">
              <a:lnSpc>
                <a:spcPct val="110000"/>
              </a:lnSpc>
              <a:spcAft>
                <a:spcPts val="0"/>
              </a:spcAft>
              <a:tabLst>
                <a:tab pos="914400" algn="l"/>
              </a:tabLst>
            </a:pPr>
            <a:endParaRPr lang="fr-FR" sz="1400" b="1" dirty="0">
              <a:latin typeface="Calibri" panose="020F0502020204030204" pitchFamily="34" charset="0"/>
              <a:ea typeface="Calibri" panose="020F0502020204030204" pitchFamily="34" charset="0"/>
              <a:cs typeface="Times New Roman" panose="02020603050405020304" pitchFamily="18" charset="0"/>
            </a:endParaRPr>
          </a:p>
          <a:p>
            <a:pPr marL="914400">
              <a:lnSpc>
                <a:spcPct val="110000"/>
              </a:lnSpc>
              <a:spcAft>
                <a:spcPts val="0"/>
              </a:spcAft>
            </a:pPr>
            <a:r>
              <a:rPr lang="fr-FR" sz="1400" dirty="0">
                <a:solidFill>
                  <a:srgbClr val="0074A9"/>
                </a:solidFill>
                <a:latin typeface="Calibri" panose="020F0502020204030204" pitchFamily="34" charset="0"/>
                <a:ea typeface="Calibri" panose="020F0502020204030204" pitchFamily="34" charset="0"/>
              </a:rPr>
              <a:t> </a:t>
            </a:r>
            <a:endParaRPr lang="fr-FR" sz="1400" dirty="0">
              <a:latin typeface="Calibri" panose="020F0502020204030204" pitchFamily="34" charset="0"/>
              <a:ea typeface="Calibri" panose="020F0502020204030204" pitchFamily="34" charset="0"/>
            </a:endParaRPr>
          </a:p>
          <a:p>
            <a:pPr>
              <a:spcAft>
                <a:spcPts val="0"/>
              </a:spcAft>
            </a:pPr>
            <a:r>
              <a:rPr lang="fr-FR" sz="1400" dirty="0">
                <a:latin typeface="Calibri" panose="020F0502020204030204" pitchFamily="34" charset="0"/>
                <a:ea typeface="Calibri" panose="020F0502020204030204" pitchFamily="34" charset="0"/>
              </a:rPr>
              <a:t> </a:t>
            </a:r>
            <a:endParaRPr lang="fr-FR" sz="1400" dirty="0">
              <a:effectLst/>
              <a:latin typeface="Calibri" panose="020F0502020204030204" pitchFamily="34" charset="0"/>
              <a:ea typeface="Calibri" panose="020F0502020204030204" pitchFamily="34" charset="0"/>
            </a:endParaRPr>
          </a:p>
        </p:txBody>
      </p:sp>
      <p:pic>
        <p:nvPicPr>
          <p:cNvPr id="5" name="Image 4" descr="Une image contenant dessin&#10;&#10;Description générée automatiquement">
            <a:extLst>
              <a:ext uri="{FF2B5EF4-FFF2-40B4-BE49-F238E27FC236}">
                <a16:creationId xmlns:a16="http://schemas.microsoft.com/office/drawing/2014/main" id="{B663145B-FADF-4EBD-A313-84418109B98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9772" y="21098"/>
            <a:ext cx="4104456" cy="923626"/>
          </a:xfrm>
          <a:prstGeom prst="rect">
            <a:avLst/>
          </a:prstGeom>
        </p:spPr>
      </p:pic>
      <p:pic>
        <p:nvPicPr>
          <p:cNvPr id="6" name="Image 5">
            <a:extLst>
              <a:ext uri="{FF2B5EF4-FFF2-40B4-BE49-F238E27FC236}">
                <a16:creationId xmlns:a16="http://schemas.microsoft.com/office/drawing/2014/main" id="{F0349376-F2D6-472B-B09C-A50F9A4137D1}"/>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7746916" y="1476212"/>
            <a:ext cx="929540" cy="875858"/>
          </a:xfrm>
          <a:prstGeom prst="rect">
            <a:avLst/>
          </a:prstGeom>
        </p:spPr>
      </p:pic>
      <p:sp>
        <p:nvSpPr>
          <p:cNvPr id="9" name="ZoneTexte 8">
            <a:extLst>
              <a:ext uri="{FF2B5EF4-FFF2-40B4-BE49-F238E27FC236}">
                <a16:creationId xmlns:a16="http://schemas.microsoft.com/office/drawing/2014/main" id="{B1101A0D-307F-465C-905F-D6A1A9EA45AC}"/>
              </a:ext>
            </a:extLst>
          </p:cNvPr>
          <p:cNvSpPr txBox="1"/>
          <p:nvPr/>
        </p:nvSpPr>
        <p:spPr>
          <a:xfrm>
            <a:off x="340593" y="2352070"/>
            <a:ext cx="8341606" cy="4216411"/>
          </a:xfrm>
          <a:prstGeom prst="rect">
            <a:avLst/>
          </a:prstGeom>
          <a:noFill/>
        </p:spPr>
        <p:txBody>
          <a:bodyPr wrap="square">
            <a:spAutoFit/>
          </a:bodyPr>
          <a:lstStyle/>
          <a:p>
            <a:pPr algn="just"/>
            <a:r>
              <a:rPr lang="fr-FR" dirty="0"/>
              <a:t>Il s’agit de la possibilité donnée à un assuré de cumuler totalement ou partiellement ses retraites et des revenus d’activité.</a:t>
            </a:r>
          </a:p>
          <a:p>
            <a:pPr algn="just"/>
            <a:endParaRPr lang="fr-FR" b="1" dirty="0"/>
          </a:p>
          <a:p>
            <a:pPr algn="just"/>
            <a:r>
              <a:rPr lang="fr-FR" b="1" dirty="0"/>
              <a:t>2 cas de figure :</a:t>
            </a:r>
          </a:p>
          <a:p>
            <a:pPr algn="just"/>
            <a:endParaRPr lang="fr-FR" sz="1600" b="1" dirty="0"/>
          </a:p>
          <a:p>
            <a:pPr marL="285750" indent="-285750" algn="just">
              <a:lnSpc>
                <a:spcPct val="107000"/>
              </a:lnSpc>
              <a:spcAft>
                <a:spcPts val="800"/>
              </a:spcAft>
              <a:buFont typeface="Wingdings" panose="05000000000000000000" pitchFamily="2" charset="2"/>
              <a:buChar char="ü"/>
            </a:pPr>
            <a:r>
              <a:rPr lang="fr-FR" sz="1600" b="1" dirty="0">
                <a:solidFill>
                  <a:srgbClr val="0070C0"/>
                </a:solidFill>
              </a:rPr>
              <a:t>Le cumul emploi-retraite :</a:t>
            </a:r>
          </a:p>
          <a:p>
            <a:pPr marL="571500" indent="-285750">
              <a:lnSpc>
                <a:spcPct val="107000"/>
              </a:lnSpc>
              <a:spcAft>
                <a:spcPts val="800"/>
              </a:spcAft>
              <a:buFont typeface="Courier New" panose="02070309020205020404" pitchFamily="49" charset="0"/>
              <a:buChar char="o"/>
            </a:pPr>
            <a:r>
              <a:rPr lang="fr-FR" sz="1600" b="1" dirty="0"/>
              <a:t>Vous avez  l’âge légal d’entrer à la retraite </a:t>
            </a:r>
            <a:r>
              <a:rPr lang="fr-FR" sz="1600" dirty="0"/>
              <a:t>(entre 60 et 62 ans, en fonction de votre date de naissance) </a:t>
            </a:r>
            <a:r>
              <a:rPr lang="fr-FR" sz="1600" b="1" dirty="0"/>
              <a:t>et vous avez validé tous les trimestres </a:t>
            </a:r>
            <a:r>
              <a:rPr lang="fr-FR" sz="1600" dirty="0"/>
              <a:t>nécessaires pour percevoir votre retraite à taux plein.</a:t>
            </a:r>
          </a:p>
          <a:p>
            <a:pPr marL="571500" indent="-285750">
              <a:lnSpc>
                <a:spcPct val="107000"/>
              </a:lnSpc>
              <a:spcAft>
                <a:spcPts val="800"/>
              </a:spcAft>
              <a:buFont typeface="Courier New" panose="02070309020205020404" pitchFamily="49" charset="0"/>
              <a:buChar char="o"/>
            </a:pPr>
            <a:r>
              <a:rPr lang="fr-FR" sz="1600" b="1" dirty="0"/>
              <a:t>Vous avez entre 65 et 67 </a:t>
            </a:r>
            <a:r>
              <a:rPr lang="fr-FR" sz="1600" dirty="0"/>
              <a:t>ans et vous bénéficiez de la retraite à taux plein automatique.</a:t>
            </a:r>
          </a:p>
          <a:p>
            <a:pPr marL="571500" indent="-285750">
              <a:lnSpc>
                <a:spcPct val="107000"/>
              </a:lnSpc>
              <a:spcAft>
                <a:spcPts val="800"/>
              </a:spcAft>
              <a:buFont typeface="Courier New" panose="02070309020205020404" pitchFamily="49" charset="0"/>
              <a:buChar char="o"/>
            </a:pPr>
            <a:r>
              <a:rPr lang="fr-FR" sz="1600" b="1" dirty="0"/>
              <a:t>Dans tous les cas, vous devrez avoir liquidé l’ensemble des pensions des régimes obligatoires en France et à l’étranger </a:t>
            </a:r>
            <a:r>
              <a:rPr lang="fr-FR" sz="1600" dirty="0"/>
              <a:t>qu’ils s’agissent de régimes de bases ou de complémentaires.</a:t>
            </a:r>
          </a:p>
          <a:p>
            <a:pPr marL="285750" indent="-285750" algn="just">
              <a:lnSpc>
                <a:spcPct val="107000"/>
              </a:lnSpc>
              <a:spcAft>
                <a:spcPts val="800"/>
              </a:spcAft>
              <a:buFont typeface="Wingdings" panose="05000000000000000000" pitchFamily="2" charset="2"/>
              <a:buChar char="ü"/>
            </a:pPr>
            <a:r>
              <a:rPr lang="fr-FR" sz="1600" b="1" dirty="0">
                <a:solidFill>
                  <a:srgbClr val="0070C0"/>
                </a:solidFill>
              </a:rPr>
              <a:t>Le cumul plafonné : </a:t>
            </a:r>
            <a:r>
              <a:rPr lang="fr-FR" sz="1600" dirty="0"/>
              <a:t>si vous ne remplissez pas ces conditions (</a:t>
            </a:r>
            <a:r>
              <a:rPr lang="fr-FR" sz="1600" dirty="0" err="1"/>
              <a:t>cf</a:t>
            </a:r>
            <a:r>
              <a:rPr lang="fr-FR" sz="1600" dirty="0"/>
              <a:t> ci-dessus)</a:t>
            </a:r>
          </a:p>
        </p:txBody>
      </p:sp>
    </p:spTree>
    <p:extLst>
      <p:ext uri="{BB962C8B-B14F-4D97-AF65-F5344CB8AC3E}">
        <p14:creationId xmlns:p14="http://schemas.microsoft.com/office/powerpoint/2010/main" val="379248849"/>
      </p:ext>
    </p:extLst>
  </p:cSld>
  <p:clrMapOvr>
    <a:masterClrMapping/>
  </p:clrMapOvr>
  <p:transition>
    <p:cove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664565" y="980728"/>
            <a:ext cx="8460432" cy="3600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r"/>
            <a:r>
              <a:rPr lang="fr-FR" b="1" dirty="0"/>
              <a:t>MAINTENIR MON NIVEAU DE VIE</a:t>
            </a:r>
            <a:endParaRPr lang="fr-FR" dirty="0"/>
          </a:p>
        </p:txBody>
      </p:sp>
      <p:sp>
        <p:nvSpPr>
          <p:cNvPr id="12" name="Espace réservé du contenu 2"/>
          <p:cNvSpPr txBox="1">
            <a:spLocks/>
          </p:cNvSpPr>
          <p:nvPr/>
        </p:nvSpPr>
        <p:spPr>
          <a:xfrm>
            <a:off x="323528" y="1268760"/>
            <a:ext cx="8641656" cy="5472608"/>
          </a:xfrm>
          <a:prstGeom prst="rect">
            <a:avLst/>
          </a:prstGeom>
        </p:spPr>
        <p:txBody>
          <a:bodyPr>
            <a:normAutofit/>
          </a:bodyPr>
          <a:lstStyle/>
          <a:p>
            <a:pPr marL="180000"/>
            <a:endParaRPr lang="fr-FR" sz="2000" dirty="0"/>
          </a:p>
          <a:p>
            <a:pPr marL="180000"/>
            <a:endParaRPr lang="fr-FR" sz="2000" dirty="0"/>
          </a:p>
          <a:p>
            <a:pPr marL="180000"/>
            <a:endParaRPr lang="fr-FR" sz="2000" dirty="0"/>
          </a:p>
          <a:p>
            <a:pPr marL="180000"/>
            <a:endParaRPr lang="fr-FR" sz="2000" dirty="0"/>
          </a:p>
          <a:p>
            <a:pPr marL="180000"/>
            <a:endParaRPr lang="fr-FR" sz="2000" dirty="0"/>
          </a:p>
          <a:p>
            <a:pPr marL="180000"/>
            <a:endParaRPr lang="fr-FR" sz="2000" dirty="0"/>
          </a:p>
          <a:p>
            <a:pPr marL="180000"/>
            <a:endParaRPr kumimoji="0" lang="fr-FR" sz="2000" i="0" u="none" strike="noStrike" kern="1200" cap="none" spc="0" normalizeH="0" baseline="0" noProof="0" dirty="0">
              <a:ln>
                <a:noFill/>
              </a:ln>
              <a:solidFill>
                <a:schemeClr val="tx1"/>
              </a:solidFill>
              <a:effectLst/>
              <a:uLnTx/>
              <a:uFillTx/>
              <a:ea typeface="+mn-ea"/>
              <a:cs typeface="+mn-cs"/>
            </a:endParaRPr>
          </a:p>
          <a:p>
            <a:pPr marL="637200" lvl="1" indent="-342900">
              <a:spcBef>
                <a:spcPts val="1200"/>
              </a:spcBef>
              <a:spcAft>
                <a:spcPts val="1200"/>
              </a:spcAft>
              <a:buBlip>
                <a:blip r:embed="rId3"/>
              </a:buBlip>
            </a:pPr>
            <a:endParaRPr lang="fr-FR" sz="2000" dirty="0"/>
          </a:p>
          <a:p>
            <a:pPr marL="637200" lvl="1" indent="-342900">
              <a:spcBef>
                <a:spcPts val="1200"/>
              </a:spcBef>
              <a:spcAft>
                <a:spcPts val="1200"/>
              </a:spcAft>
              <a:buBlip>
                <a:blip r:embed="rId3"/>
              </a:buBlip>
            </a:pPr>
            <a:endParaRPr kumimoji="0" lang="fr-FR" sz="2000" b="0" i="0" u="none" strike="noStrike" kern="1200" cap="none" spc="0" normalizeH="0" baseline="0" noProof="0" dirty="0">
              <a:ln>
                <a:noFill/>
              </a:ln>
              <a:solidFill>
                <a:schemeClr val="tx1"/>
              </a:solidFill>
              <a:effectLst/>
              <a:uLnTx/>
              <a:uFillTx/>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fr-FR" sz="3200" b="0" i="0" u="none" strike="noStrike" kern="1200" cap="none" spc="0" normalizeH="0" baseline="0" noProof="0" dirty="0">
              <a:ln>
                <a:noFill/>
              </a:ln>
              <a:solidFill>
                <a:schemeClr val="tx1"/>
              </a:solidFill>
              <a:effectLst/>
              <a:uLnTx/>
              <a:uFillTx/>
              <a:latin typeface="PetitaMedium" pitchFamily="2" charset="0"/>
              <a:ea typeface="+mn-ea"/>
              <a:cs typeface="+mn-cs"/>
            </a:endParaRPr>
          </a:p>
        </p:txBody>
      </p:sp>
      <p:sp>
        <p:nvSpPr>
          <p:cNvPr id="17" name="Espace réservé du contenu 2"/>
          <p:cNvSpPr txBox="1">
            <a:spLocks/>
          </p:cNvSpPr>
          <p:nvPr/>
        </p:nvSpPr>
        <p:spPr>
          <a:xfrm>
            <a:off x="611560" y="1268760"/>
            <a:ext cx="8064896" cy="5256584"/>
          </a:xfrm>
          <a:prstGeom prst="rect">
            <a:avLst/>
          </a:prstGeom>
        </p:spPr>
        <p:txBody>
          <a:bodyPr>
            <a:normAutofit/>
          </a:bodyPr>
          <a:lstStyle/>
          <a:p>
            <a:pPr marL="274320" marR="0" lvl="0" indent="-274320" algn="l" defTabSz="914400" rtl="0" eaLnBrk="1" fontAlgn="auto" latinLnBrk="0" hangingPunct="1">
              <a:lnSpc>
                <a:spcPct val="100000"/>
              </a:lnSpc>
              <a:spcBef>
                <a:spcPct val="20000"/>
              </a:spcBef>
              <a:spcAft>
                <a:spcPts val="0"/>
              </a:spcAft>
              <a:buClrTx/>
              <a:buSzTx/>
              <a:buFont typeface="Wingdings 3" pitchFamily="18" charset="2"/>
              <a:buNone/>
              <a:tabLst/>
              <a:defRPr/>
            </a:pPr>
            <a:endParaRPr kumimoji="0" lang="fr-FR" sz="2400" b="0" i="0" u="none" strike="noStrike" kern="1200" cap="none" spc="0" normalizeH="0" baseline="0" noProof="0" dirty="0">
              <a:ln>
                <a:noFill/>
              </a:ln>
              <a:solidFill>
                <a:schemeClr val="tx1"/>
              </a:solidFill>
              <a:effectLst/>
              <a:uLnTx/>
              <a:uFillTx/>
              <a:latin typeface="Calibri" pitchFamily="34" charset="0"/>
              <a:ea typeface="+mn-ea"/>
              <a:cs typeface="Calibri" pitchFamily="34" charset="0"/>
            </a:endParaRPr>
          </a:p>
        </p:txBody>
      </p:sp>
      <p:sp>
        <p:nvSpPr>
          <p:cNvPr id="3" name="Rectangle 2">
            <a:extLst>
              <a:ext uri="{FF2B5EF4-FFF2-40B4-BE49-F238E27FC236}">
                <a16:creationId xmlns:a16="http://schemas.microsoft.com/office/drawing/2014/main" id="{4A37DC2D-3D3B-46D9-8BD3-CBF46CEDF251}"/>
              </a:ext>
            </a:extLst>
          </p:cNvPr>
          <p:cNvSpPr/>
          <p:nvPr/>
        </p:nvSpPr>
        <p:spPr>
          <a:xfrm>
            <a:off x="634246" y="1379974"/>
            <a:ext cx="8064896" cy="1212640"/>
          </a:xfrm>
          <a:prstGeom prst="rect">
            <a:avLst/>
          </a:prstGeom>
        </p:spPr>
        <p:txBody>
          <a:bodyPr wrap="square">
            <a:spAutoFit/>
          </a:bodyPr>
          <a:lstStyle/>
          <a:p>
            <a:pPr marL="514350" indent="-285750">
              <a:spcAft>
                <a:spcPts val="0"/>
              </a:spcAft>
              <a:buFont typeface="Wingdings" panose="05000000000000000000" pitchFamily="2" charset="2"/>
              <a:buChar char="ü"/>
            </a:pPr>
            <a:r>
              <a:rPr lang="fr-FR" sz="1400" b="1" dirty="0">
                <a:solidFill>
                  <a:srgbClr val="0074A9"/>
                </a:solidFill>
                <a:latin typeface="Calibri" panose="020F0502020204030204" pitchFamily="34" charset="0"/>
                <a:ea typeface="Calibri" panose="020F0502020204030204" pitchFamily="34" charset="0"/>
              </a:rPr>
              <a:t>CUMUL EMPLOI-RETRAITE</a:t>
            </a:r>
            <a:endParaRPr lang="fr-FR" sz="1400" b="1" dirty="0">
              <a:latin typeface="Calibri" panose="020F0502020204030204" pitchFamily="34" charset="0"/>
              <a:ea typeface="Calibri" panose="020F0502020204030204" pitchFamily="34" charset="0"/>
            </a:endParaRPr>
          </a:p>
          <a:p>
            <a:pPr marL="228600">
              <a:spcAft>
                <a:spcPts val="0"/>
              </a:spcAft>
            </a:pPr>
            <a:r>
              <a:rPr lang="fr-FR" sz="1400" dirty="0">
                <a:solidFill>
                  <a:srgbClr val="0074A9"/>
                </a:solidFill>
                <a:latin typeface="Calibri" panose="020F0502020204030204" pitchFamily="34" charset="0"/>
                <a:ea typeface="Calibri" panose="020F0502020204030204" pitchFamily="34" charset="0"/>
              </a:rPr>
              <a:t> </a:t>
            </a:r>
            <a:endParaRPr lang="fr-FR" sz="1400" dirty="0">
              <a:latin typeface="Calibri" panose="020F0502020204030204" pitchFamily="34" charset="0"/>
              <a:ea typeface="Calibri" panose="020F0502020204030204" pitchFamily="34" charset="0"/>
            </a:endParaRPr>
          </a:p>
          <a:p>
            <a:pPr lvl="1">
              <a:lnSpc>
                <a:spcPct val="110000"/>
              </a:lnSpc>
              <a:spcAft>
                <a:spcPts val="0"/>
              </a:spcAft>
              <a:tabLst>
                <a:tab pos="914400" algn="l"/>
              </a:tabLst>
            </a:pPr>
            <a:endParaRPr lang="fr-FR" sz="1400" b="1" dirty="0">
              <a:latin typeface="Calibri" panose="020F0502020204030204" pitchFamily="34" charset="0"/>
              <a:ea typeface="Calibri" panose="020F0502020204030204" pitchFamily="34" charset="0"/>
              <a:cs typeface="Times New Roman" panose="02020603050405020304" pitchFamily="18" charset="0"/>
            </a:endParaRPr>
          </a:p>
          <a:p>
            <a:pPr marL="914400">
              <a:lnSpc>
                <a:spcPct val="110000"/>
              </a:lnSpc>
              <a:spcAft>
                <a:spcPts val="0"/>
              </a:spcAft>
            </a:pPr>
            <a:r>
              <a:rPr lang="fr-FR" sz="1400" dirty="0">
                <a:solidFill>
                  <a:srgbClr val="0074A9"/>
                </a:solidFill>
                <a:latin typeface="Calibri" panose="020F0502020204030204" pitchFamily="34" charset="0"/>
                <a:ea typeface="Calibri" panose="020F0502020204030204" pitchFamily="34" charset="0"/>
              </a:rPr>
              <a:t> </a:t>
            </a:r>
            <a:endParaRPr lang="fr-FR" sz="1400" dirty="0">
              <a:latin typeface="Calibri" panose="020F0502020204030204" pitchFamily="34" charset="0"/>
              <a:ea typeface="Calibri" panose="020F0502020204030204" pitchFamily="34" charset="0"/>
            </a:endParaRPr>
          </a:p>
          <a:p>
            <a:pPr>
              <a:spcAft>
                <a:spcPts val="0"/>
              </a:spcAft>
            </a:pPr>
            <a:r>
              <a:rPr lang="fr-FR" sz="1400" dirty="0">
                <a:latin typeface="Calibri" panose="020F0502020204030204" pitchFamily="34" charset="0"/>
                <a:ea typeface="Calibri" panose="020F0502020204030204" pitchFamily="34" charset="0"/>
              </a:rPr>
              <a:t> </a:t>
            </a:r>
            <a:endParaRPr lang="fr-FR" sz="1400" dirty="0">
              <a:effectLst/>
              <a:latin typeface="Calibri" panose="020F0502020204030204" pitchFamily="34" charset="0"/>
              <a:ea typeface="Calibri" panose="020F0502020204030204" pitchFamily="34" charset="0"/>
            </a:endParaRPr>
          </a:p>
        </p:txBody>
      </p:sp>
      <p:pic>
        <p:nvPicPr>
          <p:cNvPr id="5" name="Image 4" descr="Une image contenant dessin&#10;&#10;Description générée automatiquement">
            <a:extLst>
              <a:ext uri="{FF2B5EF4-FFF2-40B4-BE49-F238E27FC236}">
                <a16:creationId xmlns:a16="http://schemas.microsoft.com/office/drawing/2014/main" id="{B663145B-FADF-4EBD-A313-84418109B98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9772" y="21098"/>
            <a:ext cx="4104456" cy="923626"/>
          </a:xfrm>
          <a:prstGeom prst="rect">
            <a:avLst/>
          </a:prstGeom>
        </p:spPr>
      </p:pic>
      <p:pic>
        <p:nvPicPr>
          <p:cNvPr id="6" name="Image 5">
            <a:extLst>
              <a:ext uri="{FF2B5EF4-FFF2-40B4-BE49-F238E27FC236}">
                <a16:creationId xmlns:a16="http://schemas.microsoft.com/office/drawing/2014/main" id="{F0349376-F2D6-472B-B09C-A50F9A4137D1}"/>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7746916" y="1476212"/>
            <a:ext cx="929540" cy="875858"/>
          </a:xfrm>
          <a:prstGeom prst="rect">
            <a:avLst/>
          </a:prstGeom>
        </p:spPr>
      </p:pic>
      <p:sp>
        <p:nvSpPr>
          <p:cNvPr id="10" name="ZoneTexte 9">
            <a:extLst>
              <a:ext uri="{FF2B5EF4-FFF2-40B4-BE49-F238E27FC236}">
                <a16:creationId xmlns:a16="http://schemas.microsoft.com/office/drawing/2014/main" id="{B63D452E-A23C-4757-B6AB-EBA369D234C9}"/>
              </a:ext>
            </a:extLst>
          </p:cNvPr>
          <p:cNvSpPr txBox="1"/>
          <p:nvPr/>
        </p:nvSpPr>
        <p:spPr>
          <a:xfrm>
            <a:off x="305027" y="2137010"/>
            <a:ext cx="4589754" cy="369332"/>
          </a:xfrm>
          <a:prstGeom prst="rect">
            <a:avLst/>
          </a:prstGeom>
          <a:noFill/>
        </p:spPr>
        <p:txBody>
          <a:bodyPr wrap="square">
            <a:spAutoFit/>
          </a:bodyPr>
          <a:lstStyle/>
          <a:p>
            <a:r>
              <a:rPr lang="fr-FR" sz="1800" b="1" dirty="0">
                <a:solidFill>
                  <a:srgbClr val="0070C0"/>
                </a:solidFill>
              </a:rPr>
              <a:t>Le cumul plafonné </a:t>
            </a:r>
            <a:endParaRPr lang="fr-FR" dirty="0"/>
          </a:p>
        </p:txBody>
      </p:sp>
      <p:pic>
        <p:nvPicPr>
          <p:cNvPr id="4" name="Image 3">
            <a:extLst>
              <a:ext uri="{FF2B5EF4-FFF2-40B4-BE49-F238E27FC236}">
                <a16:creationId xmlns:a16="http://schemas.microsoft.com/office/drawing/2014/main" id="{59D7ACAE-E7DB-475D-A8F0-CA469A52471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73537" y="1618405"/>
            <a:ext cx="3250691" cy="3161058"/>
          </a:xfrm>
          <a:prstGeom prst="rect">
            <a:avLst/>
          </a:prstGeom>
        </p:spPr>
      </p:pic>
      <p:sp>
        <p:nvSpPr>
          <p:cNvPr id="7" name="ZoneTexte 6">
            <a:extLst>
              <a:ext uri="{FF2B5EF4-FFF2-40B4-BE49-F238E27FC236}">
                <a16:creationId xmlns:a16="http://schemas.microsoft.com/office/drawing/2014/main" id="{4AAB3C34-696D-4FD8-BDAD-1FD904EE6F8B}"/>
              </a:ext>
            </a:extLst>
          </p:cNvPr>
          <p:cNvSpPr txBox="1"/>
          <p:nvPr/>
        </p:nvSpPr>
        <p:spPr>
          <a:xfrm>
            <a:off x="286277" y="4661860"/>
            <a:ext cx="3493635" cy="369332"/>
          </a:xfrm>
          <a:prstGeom prst="rect">
            <a:avLst/>
          </a:prstGeom>
          <a:noFill/>
        </p:spPr>
        <p:txBody>
          <a:bodyPr wrap="square">
            <a:spAutoFit/>
          </a:bodyPr>
          <a:lstStyle/>
          <a:p>
            <a:r>
              <a:rPr lang="fr-FR" b="1" dirty="0">
                <a:solidFill>
                  <a:srgbClr val="0070C0"/>
                </a:solidFill>
              </a:rPr>
              <a:t>Trouver un e</a:t>
            </a:r>
            <a:r>
              <a:rPr lang="fr-FR" sz="1800" b="1" dirty="0">
                <a:solidFill>
                  <a:srgbClr val="0070C0"/>
                </a:solidFill>
              </a:rPr>
              <a:t>mploi pour les séniors</a:t>
            </a:r>
            <a:endParaRPr lang="fr-FR" dirty="0"/>
          </a:p>
        </p:txBody>
      </p:sp>
      <p:sp>
        <p:nvSpPr>
          <p:cNvPr id="16" name="ZoneTexte 15">
            <a:extLst>
              <a:ext uri="{FF2B5EF4-FFF2-40B4-BE49-F238E27FC236}">
                <a16:creationId xmlns:a16="http://schemas.microsoft.com/office/drawing/2014/main" id="{94B37CA3-86DA-46E9-8174-B1A1A8A32C01}"/>
              </a:ext>
            </a:extLst>
          </p:cNvPr>
          <p:cNvSpPr txBox="1"/>
          <p:nvPr/>
        </p:nvSpPr>
        <p:spPr>
          <a:xfrm>
            <a:off x="163715" y="5185638"/>
            <a:ext cx="8687303" cy="584775"/>
          </a:xfrm>
          <a:prstGeom prst="rect">
            <a:avLst/>
          </a:prstGeom>
          <a:noFill/>
        </p:spPr>
        <p:txBody>
          <a:bodyPr wrap="square">
            <a:spAutoFit/>
          </a:bodyPr>
          <a:lstStyle/>
          <a:p>
            <a:pPr algn="l"/>
            <a:r>
              <a:rPr lang="fr-FR" sz="1600" dirty="0"/>
              <a:t>Emploi senior, emploi retraite, offres d'emploi, complément de revenu, travail à domicile, travail à temps partiel, travailler à la retraite, bons plans pouvoir d'achat</a:t>
            </a:r>
          </a:p>
        </p:txBody>
      </p:sp>
      <p:pic>
        <p:nvPicPr>
          <p:cNvPr id="1026" name="Picture 2" descr="Emploisenior.Net">
            <a:extLst>
              <a:ext uri="{FF2B5EF4-FFF2-40B4-BE49-F238E27FC236}">
                <a16:creationId xmlns:a16="http://schemas.microsoft.com/office/drawing/2014/main" id="{1BE8A69A-A0A2-4A35-B52F-5D5831DD674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28184" y="5716182"/>
            <a:ext cx="1390650" cy="781050"/>
          </a:xfrm>
          <a:prstGeom prst="rect">
            <a:avLst/>
          </a:prstGeom>
          <a:noFill/>
          <a:extLst>
            <a:ext uri="{909E8E84-426E-40DD-AFC4-6F175D3DCCD1}">
              <a14:hiddenFill xmlns:a14="http://schemas.microsoft.com/office/drawing/2010/main">
                <a:solidFill>
                  <a:srgbClr val="FFFFFF"/>
                </a:solidFill>
              </a14:hiddenFill>
            </a:ext>
          </a:extLst>
        </p:spPr>
      </p:pic>
      <p:sp>
        <p:nvSpPr>
          <p:cNvPr id="19" name="ZoneTexte 18">
            <a:extLst>
              <a:ext uri="{FF2B5EF4-FFF2-40B4-BE49-F238E27FC236}">
                <a16:creationId xmlns:a16="http://schemas.microsoft.com/office/drawing/2014/main" id="{0D43A527-9BE5-49CC-89D3-5457A8C65FE3}"/>
              </a:ext>
            </a:extLst>
          </p:cNvPr>
          <p:cNvSpPr txBox="1"/>
          <p:nvPr/>
        </p:nvSpPr>
        <p:spPr>
          <a:xfrm>
            <a:off x="2349131" y="5996031"/>
            <a:ext cx="4589754" cy="369332"/>
          </a:xfrm>
          <a:prstGeom prst="rect">
            <a:avLst/>
          </a:prstGeom>
          <a:noFill/>
        </p:spPr>
        <p:txBody>
          <a:bodyPr wrap="square">
            <a:spAutoFit/>
          </a:bodyPr>
          <a:lstStyle/>
          <a:p>
            <a:r>
              <a:rPr lang="fr-FR" dirty="0">
                <a:solidFill>
                  <a:srgbClr val="0070C0"/>
                </a:solidFill>
              </a:rPr>
              <a:t>https://www.emploisenior.net/</a:t>
            </a:r>
          </a:p>
        </p:txBody>
      </p:sp>
    </p:spTree>
    <p:extLst>
      <p:ext uri="{BB962C8B-B14F-4D97-AF65-F5344CB8AC3E}">
        <p14:creationId xmlns:p14="http://schemas.microsoft.com/office/powerpoint/2010/main" val="4075607720"/>
      </p:ext>
    </p:extLst>
  </p:cSld>
  <p:clrMapOvr>
    <a:masterClrMapping/>
  </p:clrMapOvr>
  <p:transition>
    <p:cove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664565" y="980728"/>
            <a:ext cx="8460432" cy="3600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r"/>
            <a:r>
              <a:rPr lang="fr-FR" b="1" dirty="0"/>
              <a:t>MAINTENIR MON NIVEAU DE VIE</a:t>
            </a:r>
            <a:endParaRPr lang="fr-FR" dirty="0"/>
          </a:p>
        </p:txBody>
      </p:sp>
      <p:sp>
        <p:nvSpPr>
          <p:cNvPr id="12" name="Espace réservé du contenu 2"/>
          <p:cNvSpPr txBox="1">
            <a:spLocks/>
          </p:cNvSpPr>
          <p:nvPr/>
        </p:nvSpPr>
        <p:spPr>
          <a:xfrm>
            <a:off x="323528" y="1268760"/>
            <a:ext cx="8641656" cy="5472608"/>
          </a:xfrm>
          <a:prstGeom prst="rect">
            <a:avLst/>
          </a:prstGeom>
        </p:spPr>
        <p:txBody>
          <a:bodyPr>
            <a:normAutofit/>
          </a:bodyPr>
          <a:lstStyle/>
          <a:p>
            <a:pPr marL="180000"/>
            <a:endParaRPr lang="fr-FR" sz="2000" dirty="0"/>
          </a:p>
          <a:p>
            <a:pPr marL="180000"/>
            <a:endParaRPr lang="fr-FR" sz="2000" dirty="0"/>
          </a:p>
          <a:p>
            <a:pPr marL="180000"/>
            <a:endParaRPr lang="fr-FR" sz="2000" dirty="0"/>
          </a:p>
          <a:p>
            <a:pPr marL="180000"/>
            <a:endParaRPr lang="fr-FR" sz="2000" dirty="0"/>
          </a:p>
          <a:p>
            <a:pPr marL="180000"/>
            <a:endParaRPr lang="fr-FR" sz="2000" dirty="0"/>
          </a:p>
          <a:p>
            <a:pPr marL="180000"/>
            <a:endParaRPr lang="fr-FR" sz="2000" dirty="0"/>
          </a:p>
          <a:p>
            <a:pPr marL="180000"/>
            <a:endParaRPr kumimoji="0" lang="fr-FR" sz="2000" i="0" u="none" strike="noStrike" kern="1200" cap="none" spc="0" normalizeH="0" baseline="0" noProof="0" dirty="0">
              <a:ln>
                <a:noFill/>
              </a:ln>
              <a:solidFill>
                <a:schemeClr val="tx1"/>
              </a:solidFill>
              <a:effectLst/>
              <a:uLnTx/>
              <a:uFillTx/>
              <a:ea typeface="+mn-ea"/>
              <a:cs typeface="+mn-cs"/>
            </a:endParaRPr>
          </a:p>
          <a:p>
            <a:pPr marL="637200" lvl="1" indent="-342900">
              <a:spcBef>
                <a:spcPts val="1200"/>
              </a:spcBef>
              <a:spcAft>
                <a:spcPts val="1200"/>
              </a:spcAft>
              <a:buBlip>
                <a:blip r:embed="rId3"/>
              </a:buBlip>
            </a:pPr>
            <a:endParaRPr lang="fr-FR" sz="2000" dirty="0"/>
          </a:p>
          <a:p>
            <a:pPr marL="637200" lvl="1" indent="-342900">
              <a:spcBef>
                <a:spcPts val="1200"/>
              </a:spcBef>
              <a:spcAft>
                <a:spcPts val="1200"/>
              </a:spcAft>
              <a:buBlip>
                <a:blip r:embed="rId3"/>
              </a:buBlip>
            </a:pPr>
            <a:endParaRPr kumimoji="0" lang="fr-FR" sz="2000" b="0" i="0" u="none" strike="noStrike" kern="1200" cap="none" spc="0" normalizeH="0" baseline="0" noProof="0" dirty="0">
              <a:ln>
                <a:noFill/>
              </a:ln>
              <a:solidFill>
                <a:schemeClr val="tx1"/>
              </a:solidFill>
              <a:effectLst/>
              <a:uLnTx/>
              <a:uFillTx/>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fr-FR" sz="3200" b="0" i="0" u="none" strike="noStrike" kern="1200" cap="none" spc="0" normalizeH="0" baseline="0" noProof="0" dirty="0">
              <a:ln>
                <a:noFill/>
              </a:ln>
              <a:solidFill>
                <a:schemeClr val="tx1"/>
              </a:solidFill>
              <a:effectLst/>
              <a:uLnTx/>
              <a:uFillTx/>
              <a:latin typeface="PetitaMedium" pitchFamily="2" charset="0"/>
              <a:ea typeface="+mn-ea"/>
              <a:cs typeface="+mn-cs"/>
            </a:endParaRPr>
          </a:p>
        </p:txBody>
      </p:sp>
      <p:sp>
        <p:nvSpPr>
          <p:cNvPr id="17" name="Espace réservé du contenu 2"/>
          <p:cNvSpPr txBox="1">
            <a:spLocks/>
          </p:cNvSpPr>
          <p:nvPr/>
        </p:nvSpPr>
        <p:spPr>
          <a:xfrm>
            <a:off x="611560" y="1268760"/>
            <a:ext cx="8064896" cy="5256584"/>
          </a:xfrm>
          <a:prstGeom prst="rect">
            <a:avLst/>
          </a:prstGeom>
        </p:spPr>
        <p:txBody>
          <a:bodyPr>
            <a:normAutofit/>
          </a:bodyPr>
          <a:lstStyle/>
          <a:p>
            <a:pPr marL="274320" marR="0" lvl="0" indent="-274320" algn="l" defTabSz="914400" rtl="0" eaLnBrk="1" fontAlgn="auto" latinLnBrk="0" hangingPunct="1">
              <a:lnSpc>
                <a:spcPct val="100000"/>
              </a:lnSpc>
              <a:spcBef>
                <a:spcPct val="20000"/>
              </a:spcBef>
              <a:spcAft>
                <a:spcPts val="0"/>
              </a:spcAft>
              <a:buClrTx/>
              <a:buSzTx/>
              <a:buFont typeface="Wingdings 3" pitchFamily="18" charset="2"/>
              <a:buNone/>
              <a:tabLst/>
              <a:defRPr/>
            </a:pPr>
            <a:endParaRPr kumimoji="0" lang="fr-FR" sz="2400" b="0" i="0" u="none" strike="noStrike" kern="1200" cap="none" spc="0" normalizeH="0" baseline="0" noProof="0" dirty="0">
              <a:ln>
                <a:noFill/>
              </a:ln>
              <a:solidFill>
                <a:schemeClr val="tx1"/>
              </a:solidFill>
              <a:effectLst/>
              <a:uLnTx/>
              <a:uFillTx/>
              <a:latin typeface="Calibri" pitchFamily="34" charset="0"/>
              <a:ea typeface="+mn-ea"/>
              <a:cs typeface="Calibri" pitchFamily="34" charset="0"/>
            </a:endParaRPr>
          </a:p>
        </p:txBody>
      </p:sp>
      <p:sp>
        <p:nvSpPr>
          <p:cNvPr id="3" name="Rectangle 2">
            <a:extLst>
              <a:ext uri="{FF2B5EF4-FFF2-40B4-BE49-F238E27FC236}">
                <a16:creationId xmlns:a16="http://schemas.microsoft.com/office/drawing/2014/main" id="{4A37DC2D-3D3B-46D9-8BD3-CBF46CEDF251}"/>
              </a:ext>
            </a:extLst>
          </p:cNvPr>
          <p:cNvSpPr/>
          <p:nvPr/>
        </p:nvSpPr>
        <p:spPr>
          <a:xfrm>
            <a:off x="634246" y="1379974"/>
            <a:ext cx="8064896" cy="5758499"/>
          </a:xfrm>
          <a:prstGeom prst="rect">
            <a:avLst/>
          </a:prstGeom>
        </p:spPr>
        <p:txBody>
          <a:bodyPr wrap="square">
            <a:spAutoFit/>
          </a:bodyPr>
          <a:lstStyle/>
          <a:p>
            <a:pPr marL="514350" indent="-285750">
              <a:spcAft>
                <a:spcPts val="0"/>
              </a:spcAft>
              <a:buFont typeface="Wingdings" panose="05000000000000000000" pitchFamily="2" charset="2"/>
              <a:buChar char="ü"/>
            </a:pPr>
            <a:r>
              <a:rPr lang="fr-FR" sz="1400" dirty="0">
                <a:solidFill>
                  <a:srgbClr val="0074A9"/>
                </a:solidFill>
                <a:latin typeface="Calibri" panose="020F0502020204030204" pitchFamily="34" charset="0"/>
                <a:ea typeface="Calibri" panose="020F0502020204030204" pitchFamily="34" charset="0"/>
              </a:rPr>
              <a:t>ARRONDIR MA RETRAITE : TIRER PARTI DE MES BIENS</a:t>
            </a:r>
            <a:endParaRPr lang="fr-FR" sz="1400" dirty="0">
              <a:latin typeface="Calibri" panose="020F0502020204030204" pitchFamily="34" charset="0"/>
              <a:ea typeface="Calibri" panose="020F0502020204030204" pitchFamily="34" charset="0"/>
            </a:endParaRPr>
          </a:p>
          <a:p>
            <a:pPr marL="228600">
              <a:spcAft>
                <a:spcPts val="0"/>
              </a:spcAft>
            </a:pPr>
            <a:r>
              <a:rPr lang="fr-FR" sz="1400" dirty="0">
                <a:solidFill>
                  <a:srgbClr val="0074A9"/>
                </a:solidFill>
                <a:latin typeface="Calibri" panose="020F0502020204030204" pitchFamily="34" charset="0"/>
                <a:ea typeface="Calibri" panose="020F0502020204030204" pitchFamily="34" charset="0"/>
              </a:rPr>
              <a:t> </a:t>
            </a:r>
            <a:endParaRPr lang="fr-FR" sz="1400" dirty="0">
              <a:latin typeface="Calibri" panose="020F0502020204030204" pitchFamily="34" charset="0"/>
              <a:ea typeface="Calibri" panose="020F0502020204030204" pitchFamily="34" charset="0"/>
            </a:endParaRPr>
          </a:p>
          <a:p>
            <a:pPr marL="742950" lvl="1" indent="-285750">
              <a:lnSpc>
                <a:spcPct val="110000"/>
              </a:lnSpc>
              <a:spcAft>
                <a:spcPts val="0"/>
              </a:spcAft>
              <a:buFont typeface="Arial" panose="020B0604020202020204" pitchFamily="34" charset="0"/>
              <a:buChar char="•"/>
              <a:tabLst>
                <a:tab pos="914400" algn="l"/>
              </a:tabLst>
            </a:pPr>
            <a:r>
              <a:rPr lang="fr-FR" sz="1400" b="1" dirty="0">
                <a:solidFill>
                  <a:srgbClr val="0074A9"/>
                </a:solidFill>
                <a:latin typeface="Calibri" panose="020F0502020204030204" pitchFamily="34" charset="0"/>
                <a:ea typeface="Calibri" panose="020F0502020204030204" pitchFamily="34" charset="0"/>
                <a:cs typeface="Times New Roman" panose="02020603050405020304" pitchFamily="18" charset="0"/>
              </a:rPr>
              <a:t>Miser sur la location</a:t>
            </a:r>
            <a:endParaRPr lang="fr-FR" sz="1400" b="1" dirty="0">
              <a:latin typeface="Calibri" panose="020F0502020204030204" pitchFamily="34" charset="0"/>
              <a:ea typeface="Calibri" panose="020F0502020204030204" pitchFamily="34" charset="0"/>
              <a:cs typeface="Times New Roman" panose="02020603050405020304" pitchFamily="18" charset="0"/>
            </a:endParaRPr>
          </a:p>
          <a:p>
            <a:pPr marL="914400">
              <a:lnSpc>
                <a:spcPct val="110000"/>
              </a:lnSpc>
              <a:spcAft>
                <a:spcPts val="0"/>
              </a:spcAft>
            </a:pPr>
            <a:r>
              <a:rPr lang="fr-FR" sz="1400" dirty="0">
                <a:solidFill>
                  <a:srgbClr val="0074A9"/>
                </a:solidFill>
                <a:latin typeface="Calibri" panose="020F0502020204030204" pitchFamily="34" charset="0"/>
                <a:ea typeface="Calibri" panose="020F0502020204030204" pitchFamily="34" charset="0"/>
              </a:rPr>
              <a:t> </a:t>
            </a:r>
            <a:endParaRPr lang="fr-FR" sz="1400" dirty="0">
              <a:latin typeface="Calibri" panose="020F0502020204030204" pitchFamily="34" charset="0"/>
              <a:ea typeface="Calibri" panose="020F0502020204030204" pitchFamily="34" charset="0"/>
            </a:endParaRPr>
          </a:p>
          <a:p>
            <a:pPr>
              <a:spcAft>
                <a:spcPts val="0"/>
              </a:spcAft>
            </a:pPr>
            <a:r>
              <a:rPr lang="fr-FR" sz="1400" dirty="0">
                <a:latin typeface="Calibri" panose="020F0502020204030204" pitchFamily="34" charset="0"/>
                <a:ea typeface="Calibri" panose="020F0502020204030204" pitchFamily="34" charset="0"/>
              </a:rPr>
              <a:t>Vous avez des chambres vides ? Pourquoi ne pas en louer en meublé ?</a:t>
            </a:r>
          </a:p>
          <a:p>
            <a:pPr>
              <a:spcAft>
                <a:spcPts val="0"/>
              </a:spcAft>
            </a:pPr>
            <a:r>
              <a:rPr lang="fr-FR" sz="1400" dirty="0">
                <a:latin typeface="Calibri" panose="020F0502020204030204" pitchFamily="34" charset="0"/>
                <a:ea typeface="Calibri" panose="020F0502020204030204" pitchFamily="34" charset="0"/>
              </a:rPr>
              <a:t>Vous ne paierez pas d’impôt si la pièce constitue la résidence principale du locataire et si le loyer ne dépasse pas 136 €uros par mètre carré/an ( à voir selon votre région).</a:t>
            </a:r>
          </a:p>
          <a:p>
            <a:pPr>
              <a:spcAft>
                <a:spcPts val="0"/>
              </a:spcAft>
            </a:pPr>
            <a:r>
              <a:rPr lang="fr-FR" sz="1400" dirty="0">
                <a:latin typeface="Calibri" panose="020F0502020204030204" pitchFamily="34" charset="0"/>
                <a:ea typeface="Calibri" panose="020F0502020204030204" pitchFamily="34" charset="0"/>
              </a:rPr>
              <a:t>Il faut établir un bail d’un an. A expiration, le contrat est reconduit tacitement</a:t>
            </a:r>
          </a:p>
          <a:p>
            <a:pPr>
              <a:spcAft>
                <a:spcPts val="0"/>
              </a:spcAft>
            </a:pPr>
            <a:r>
              <a:rPr lang="fr-FR" sz="1400" dirty="0">
                <a:latin typeface="Calibri" panose="020F0502020204030204" pitchFamily="34" charset="0"/>
                <a:ea typeface="Calibri" panose="020F0502020204030204" pitchFamily="34" charset="0"/>
              </a:rPr>
              <a:t>Pour la même durée, aux mêmes conditions. Trois mois avant le terme, vous pouvez proposer des modifications (augmentation de loyer notamment) :</a:t>
            </a:r>
          </a:p>
          <a:p>
            <a:pPr marL="342900" lvl="0" indent="-342900">
              <a:spcAft>
                <a:spcPts val="0"/>
              </a:spcAft>
              <a:buSzPts val="1000"/>
              <a:buFont typeface="Symbol" panose="05050102010706020507" pitchFamily="18" charset="2"/>
              <a:buChar char=""/>
              <a:tabLst>
                <a:tab pos="457200" algn="l"/>
              </a:tabLst>
            </a:pPr>
            <a:r>
              <a:rPr lang="fr-FR" sz="1400" dirty="0">
                <a:solidFill>
                  <a:srgbClr val="000000"/>
                </a:solidFill>
                <a:latin typeface="Calibri" panose="020F0502020204030204" pitchFamily="34" charset="0"/>
                <a:ea typeface="Calibri" panose="020F0502020204030204" pitchFamily="34" charset="0"/>
              </a:rPr>
              <a:t>Si vous habitez un lieu touristique, vous pouvez louer votre logement. Si vos revenus locatifs annuels sont inférieurs à 70 000 euros, vous bénéficiez d’un abattement forfaitaire de 50 % sur vos recettes.</a:t>
            </a:r>
            <a:endParaRPr lang="fr-FR" sz="1400" dirty="0">
              <a:latin typeface="Calibri" panose="020F0502020204030204" pitchFamily="34" charset="0"/>
              <a:ea typeface="Calibri" panose="020F0502020204030204" pitchFamily="34" charset="0"/>
            </a:endParaRPr>
          </a:p>
          <a:p>
            <a:pPr marL="342900" lvl="0" indent="-342900">
              <a:spcAft>
                <a:spcPts val="0"/>
              </a:spcAft>
              <a:buSzPts val="1000"/>
              <a:buFont typeface="Symbol" panose="05050102010706020507" pitchFamily="18" charset="2"/>
              <a:buChar char=""/>
              <a:tabLst>
                <a:tab pos="457200" algn="l"/>
              </a:tabLst>
            </a:pPr>
            <a:r>
              <a:rPr lang="fr-FR" sz="1400" dirty="0">
                <a:solidFill>
                  <a:srgbClr val="000000"/>
                </a:solidFill>
                <a:latin typeface="Calibri" panose="020F0502020204030204" pitchFamily="34" charset="0"/>
                <a:ea typeface="Calibri" panose="020F0502020204030204" pitchFamily="34" charset="0"/>
              </a:rPr>
              <a:t>Ce seuil est porté à 170 000 euros pour les meublés de tourisme classés et les chambres d’hôtes. Abattement porté à 71 % pour les meublés de tourisme classés et les chambres d’hôtes).</a:t>
            </a:r>
            <a:endParaRPr lang="fr-FR" sz="1400" dirty="0">
              <a:latin typeface="Calibri" panose="020F0502020204030204" pitchFamily="34" charset="0"/>
              <a:ea typeface="Calibri" panose="020F0502020204030204" pitchFamily="34" charset="0"/>
            </a:endParaRPr>
          </a:p>
          <a:p>
            <a:pPr>
              <a:spcAft>
                <a:spcPts val="0"/>
              </a:spcAft>
            </a:pPr>
            <a:r>
              <a:rPr lang="fr-FR" sz="1400" dirty="0">
                <a:latin typeface="Calibri" panose="020F0502020204030204" pitchFamily="34" charset="0"/>
                <a:ea typeface="Calibri" panose="020F0502020204030204" pitchFamily="34" charset="0"/>
              </a:rPr>
              <a:t>Depuis le 1er janvier 2019, les plateformes doivent déclarer au fisc les revenus réalisés par leurs utilisateurs et le nombre de transactions effectuées. Cette déclaration est obligatoire dès 3 000 euros de revenus ou 20 transactions dans l’année (arrêté du 27/12/2018, JO du 30).</a:t>
            </a:r>
          </a:p>
          <a:p>
            <a:pPr>
              <a:spcAft>
                <a:spcPts val="0"/>
              </a:spcAft>
            </a:pPr>
            <a:r>
              <a:rPr lang="fr-FR" sz="1400" dirty="0">
                <a:latin typeface="Calibri" panose="020F0502020204030204" pitchFamily="34" charset="0"/>
                <a:ea typeface="Calibri" panose="020F0502020204030204" pitchFamily="34" charset="0"/>
              </a:rPr>
              <a:t> </a:t>
            </a:r>
          </a:p>
          <a:p>
            <a:pPr marL="742950" lvl="1" indent="-285750">
              <a:lnSpc>
                <a:spcPct val="110000"/>
              </a:lnSpc>
              <a:spcAft>
                <a:spcPts val="0"/>
              </a:spcAft>
              <a:buFont typeface="Arial" panose="020B0604020202020204" pitchFamily="34" charset="0"/>
              <a:buChar char="•"/>
              <a:tabLst>
                <a:tab pos="914400" algn="l"/>
              </a:tabLst>
            </a:pPr>
            <a:r>
              <a:rPr lang="fr-FR" sz="1400" b="1" dirty="0">
                <a:solidFill>
                  <a:srgbClr val="0074A9"/>
                </a:solidFill>
                <a:latin typeface="Calibri" panose="020F0502020204030204" pitchFamily="34" charset="0"/>
                <a:ea typeface="Calibri" panose="020F0502020204030204" pitchFamily="34" charset="0"/>
                <a:cs typeface="Times New Roman" panose="02020603050405020304" pitchFamily="18" charset="0"/>
              </a:rPr>
              <a:t>Vente en viager</a:t>
            </a:r>
            <a:endParaRPr lang="fr-FR" sz="1400" b="1" dirty="0">
              <a:latin typeface="Calibri" panose="020F0502020204030204" pitchFamily="34" charset="0"/>
              <a:ea typeface="Calibri" panose="020F0502020204030204" pitchFamily="34" charset="0"/>
              <a:cs typeface="Times New Roman" panose="02020603050405020304" pitchFamily="18" charset="0"/>
            </a:endParaRPr>
          </a:p>
          <a:p>
            <a:pPr marL="685800" indent="-228600">
              <a:spcAft>
                <a:spcPts val="0"/>
              </a:spcAft>
            </a:pPr>
            <a:r>
              <a:rPr lang="fr-FR" sz="1400" dirty="0">
                <a:solidFill>
                  <a:srgbClr val="0074A9"/>
                </a:solidFill>
                <a:latin typeface="Calibri" panose="020F0502020204030204" pitchFamily="34" charset="0"/>
                <a:ea typeface="Calibri" panose="020F0502020204030204" pitchFamily="34" charset="0"/>
              </a:rPr>
              <a:t> </a:t>
            </a:r>
            <a:endParaRPr lang="fr-FR" sz="1400" dirty="0">
              <a:latin typeface="Calibri" panose="020F0502020204030204" pitchFamily="34" charset="0"/>
              <a:ea typeface="Calibri" panose="020F0502020204030204" pitchFamily="34" charset="0"/>
            </a:endParaRPr>
          </a:p>
          <a:p>
            <a:pPr>
              <a:spcAft>
                <a:spcPts val="0"/>
              </a:spcAft>
            </a:pPr>
            <a:r>
              <a:rPr lang="fr-FR" sz="1400" dirty="0">
                <a:latin typeface="Calibri" panose="020F0502020204030204" pitchFamily="34" charset="0"/>
                <a:ea typeface="Calibri" panose="020F0502020204030204" pitchFamily="34" charset="0"/>
              </a:rPr>
              <a:t>Le principe du viager repose sur une vente d'un bien immobilier avec des spécificités quant aux conditions et au prix. L'achat en viager se fait en deux temps. Dans un premier temps, l'acquéreur verse un « bouquet ». C'est une partie du prix du bien.</a:t>
            </a:r>
            <a:br>
              <a:rPr lang="fr-FR" sz="1400" dirty="0">
                <a:latin typeface="Calibri" panose="020F0502020204030204" pitchFamily="34" charset="0"/>
                <a:ea typeface="Calibri" panose="020F0502020204030204" pitchFamily="34" charset="0"/>
              </a:rPr>
            </a:br>
            <a:r>
              <a:rPr lang="fr-FR" sz="1400" dirty="0">
                <a:latin typeface="Calibri" panose="020F0502020204030204" pitchFamily="34" charset="0"/>
                <a:ea typeface="Calibri" panose="020F0502020204030204" pitchFamily="34" charset="0"/>
              </a:rPr>
              <a:t>Dans un second temps, l'acquéreur verse une rente, généralement mensuelle au vendeur. Cette deuxième partie se nomme « </a:t>
            </a:r>
            <a:r>
              <a:rPr lang="fr-FR" sz="1400" dirty="0">
                <a:solidFill>
                  <a:srgbClr val="0000FF"/>
                </a:solidFill>
                <a:latin typeface="Calibri" panose="020F0502020204030204" pitchFamily="34" charset="0"/>
                <a:ea typeface="Calibri" panose="020F0502020204030204" pitchFamily="34" charset="0"/>
                <a:hlinkClick r:id="rId4"/>
              </a:rPr>
              <a:t>rente viagère</a:t>
            </a:r>
            <a:r>
              <a:rPr lang="fr-FR" sz="1400" dirty="0">
                <a:latin typeface="Calibri" panose="020F0502020204030204" pitchFamily="34" charset="0"/>
                <a:ea typeface="Calibri" panose="020F0502020204030204" pitchFamily="34" charset="0"/>
              </a:rPr>
              <a:t> ».</a:t>
            </a:r>
          </a:p>
          <a:p>
            <a:pPr>
              <a:spcAft>
                <a:spcPts val="0"/>
              </a:spcAft>
            </a:pPr>
            <a:r>
              <a:rPr lang="fr-FR" sz="1400" dirty="0">
                <a:latin typeface="Calibri" panose="020F0502020204030204" pitchFamily="34" charset="0"/>
                <a:ea typeface="Calibri" panose="020F0502020204030204" pitchFamily="34" charset="0"/>
              </a:rPr>
              <a:t> </a:t>
            </a:r>
            <a:endParaRPr lang="fr-FR" sz="1400" dirty="0">
              <a:effectLst/>
              <a:latin typeface="Calibri" panose="020F0502020204030204" pitchFamily="34" charset="0"/>
              <a:ea typeface="Calibri" panose="020F0502020204030204" pitchFamily="34" charset="0"/>
            </a:endParaRPr>
          </a:p>
        </p:txBody>
      </p:sp>
      <p:pic>
        <p:nvPicPr>
          <p:cNvPr id="5" name="Image 4" descr="Une image contenant dessin&#10;&#10;Description générée automatiquement">
            <a:extLst>
              <a:ext uri="{FF2B5EF4-FFF2-40B4-BE49-F238E27FC236}">
                <a16:creationId xmlns:a16="http://schemas.microsoft.com/office/drawing/2014/main" id="{B663145B-FADF-4EBD-A313-84418109B98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19772" y="21098"/>
            <a:ext cx="4104456" cy="923626"/>
          </a:xfrm>
          <a:prstGeom prst="rect">
            <a:avLst/>
          </a:prstGeom>
        </p:spPr>
      </p:pic>
      <p:pic>
        <p:nvPicPr>
          <p:cNvPr id="6" name="Image 5" descr="Une image contenant dessin&#10;&#10;Description générée automatiquement">
            <a:extLst>
              <a:ext uri="{FF2B5EF4-FFF2-40B4-BE49-F238E27FC236}">
                <a16:creationId xmlns:a16="http://schemas.microsoft.com/office/drawing/2014/main" id="{F0349376-F2D6-472B-B09C-A50F9A4137D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46916" y="1475692"/>
            <a:ext cx="631866" cy="596415"/>
          </a:xfrm>
          <a:prstGeom prst="rect">
            <a:avLst/>
          </a:prstGeom>
        </p:spPr>
      </p:pic>
    </p:spTree>
    <p:extLst>
      <p:ext uri="{BB962C8B-B14F-4D97-AF65-F5344CB8AC3E}">
        <p14:creationId xmlns:p14="http://schemas.microsoft.com/office/powerpoint/2010/main" val="31594919"/>
      </p:ext>
    </p:extLst>
  </p:cSld>
  <p:clrMapOvr>
    <a:masterClrMapping/>
  </p:clrMapOvr>
  <p:transition>
    <p:cove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664565" y="980728"/>
            <a:ext cx="8460432" cy="3600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r"/>
            <a:r>
              <a:rPr lang="fr-FR" b="1" dirty="0"/>
              <a:t>MAINTENIR MON NIVEAU DE VIE</a:t>
            </a:r>
            <a:endParaRPr lang="fr-FR" dirty="0"/>
          </a:p>
        </p:txBody>
      </p:sp>
      <p:sp>
        <p:nvSpPr>
          <p:cNvPr id="12" name="Espace réservé du contenu 2"/>
          <p:cNvSpPr txBox="1">
            <a:spLocks/>
          </p:cNvSpPr>
          <p:nvPr/>
        </p:nvSpPr>
        <p:spPr>
          <a:xfrm>
            <a:off x="323528" y="1268760"/>
            <a:ext cx="8641656" cy="5472608"/>
          </a:xfrm>
          <a:prstGeom prst="rect">
            <a:avLst/>
          </a:prstGeom>
        </p:spPr>
        <p:txBody>
          <a:bodyPr>
            <a:normAutofit/>
          </a:bodyPr>
          <a:lstStyle/>
          <a:p>
            <a:pPr marL="180000"/>
            <a:endParaRPr lang="fr-FR" sz="2000" dirty="0"/>
          </a:p>
          <a:p>
            <a:pPr marL="180000"/>
            <a:endParaRPr lang="fr-FR" sz="2000" dirty="0"/>
          </a:p>
          <a:p>
            <a:pPr marL="180000"/>
            <a:endParaRPr lang="fr-FR" sz="2000" dirty="0"/>
          </a:p>
          <a:p>
            <a:pPr marL="180000"/>
            <a:endParaRPr lang="fr-FR" sz="2000" dirty="0"/>
          </a:p>
          <a:p>
            <a:pPr marL="180000"/>
            <a:endParaRPr lang="fr-FR" sz="2000" dirty="0"/>
          </a:p>
          <a:p>
            <a:pPr marL="180000"/>
            <a:endParaRPr lang="fr-FR" sz="2000" dirty="0"/>
          </a:p>
          <a:p>
            <a:pPr marL="180000"/>
            <a:endParaRPr kumimoji="0" lang="fr-FR" sz="2000" i="0" u="none" strike="noStrike" kern="1200" cap="none" spc="0" normalizeH="0" baseline="0" noProof="0" dirty="0">
              <a:ln>
                <a:noFill/>
              </a:ln>
              <a:solidFill>
                <a:schemeClr val="tx1"/>
              </a:solidFill>
              <a:effectLst/>
              <a:uLnTx/>
              <a:uFillTx/>
              <a:ea typeface="+mn-ea"/>
              <a:cs typeface="+mn-cs"/>
            </a:endParaRPr>
          </a:p>
          <a:p>
            <a:pPr marL="637200" lvl="1" indent="-342900">
              <a:spcBef>
                <a:spcPts val="1200"/>
              </a:spcBef>
              <a:spcAft>
                <a:spcPts val="1200"/>
              </a:spcAft>
              <a:buBlip>
                <a:blip r:embed="rId3"/>
              </a:buBlip>
            </a:pPr>
            <a:endParaRPr lang="fr-FR" sz="2000" dirty="0"/>
          </a:p>
          <a:p>
            <a:pPr marL="637200" lvl="1" indent="-342900">
              <a:spcBef>
                <a:spcPts val="1200"/>
              </a:spcBef>
              <a:spcAft>
                <a:spcPts val="1200"/>
              </a:spcAft>
              <a:buBlip>
                <a:blip r:embed="rId3"/>
              </a:buBlip>
            </a:pPr>
            <a:endParaRPr kumimoji="0" lang="fr-FR" sz="2000" b="0" i="0" u="none" strike="noStrike" kern="1200" cap="none" spc="0" normalizeH="0" baseline="0" noProof="0" dirty="0">
              <a:ln>
                <a:noFill/>
              </a:ln>
              <a:solidFill>
                <a:schemeClr val="tx1"/>
              </a:solidFill>
              <a:effectLst/>
              <a:uLnTx/>
              <a:uFillTx/>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fr-FR" sz="3200" b="0" i="0" u="none" strike="noStrike" kern="1200" cap="none" spc="0" normalizeH="0" baseline="0" noProof="0" dirty="0">
              <a:ln>
                <a:noFill/>
              </a:ln>
              <a:solidFill>
                <a:schemeClr val="tx1"/>
              </a:solidFill>
              <a:effectLst/>
              <a:uLnTx/>
              <a:uFillTx/>
              <a:latin typeface="PetitaMedium" pitchFamily="2" charset="0"/>
              <a:ea typeface="+mn-ea"/>
              <a:cs typeface="+mn-cs"/>
            </a:endParaRPr>
          </a:p>
        </p:txBody>
      </p:sp>
      <p:sp>
        <p:nvSpPr>
          <p:cNvPr id="17" name="Espace réservé du contenu 2"/>
          <p:cNvSpPr txBox="1">
            <a:spLocks/>
          </p:cNvSpPr>
          <p:nvPr/>
        </p:nvSpPr>
        <p:spPr>
          <a:xfrm>
            <a:off x="611560" y="1268760"/>
            <a:ext cx="8064896" cy="5256584"/>
          </a:xfrm>
          <a:prstGeom prst="rect">
            <a:avLst/>
          </a:prstGeom>
        </p:spPr>
        <p:txBody>
          <a:bodyPr>
            <a:normAutofit/>
          </a:bodyPr>
          <a:lstStyle/>
          <a:p>
            <a:pPr marL="274320" marR="0" lvl="0" indent="-274320" algn="l" defTabSz="914400" rtl="0" eaLnBrk="1" fontAlgn="auto" latinLnBrk="0" hangingPunct="1">
              <a:lnSpc>
                <a:spcPct val="100000"/>
              </a:lnSpc>
              <a:spcBef>
                <a:spcPct val="20000"/>
              </a:spcBef>
              <a:spcAft>
                <a:spcPts val="0"/>
              </a:spcAft>
              <a:buClrTx/>
              <a:buSzTx/>
              <a:buFont typeface="Wingdings 3" pitchFamily="18" charset="2"/>
              <a:buNone/>
              <a:tabLst/>
              <a:defRPr/>
            </a:pPr>
            <a:endParaRPr kumimoji="0" lang="fr-FR" sz="2400" b="0" i="0" u="none" strike="noStrike" kern="1200" cap="none" spc="0" normalizeH="0" baseline="0" noProof="0" dirty="0">
              <a:ln>
                <a:noFill/>
              </a:ln>
              <a:solidFill>
                <a:schemeClr val="tx1"/>
              </a:solidFill>
              <a:effectLst/>
              <a:uLnTx/>
              <a:uFillTx/>
              <a:latin typeface="Calibri" pitchFamily="34" charset="0"/>
              <a:ea typeface="+mn-ea"/>
              <a:cs typeface="Calibri" pitchFamily="34" charset="0"/>
            </a:endParaRPr>
          </a:p>
        </p:txBody>
      </p:sp>
      <p:pic>
        <p:nvPicPr>
          <p:cNvPr id="5" name="Image 4" descr="Une image contenant dessin&#10;&#10;Description générée automatiquement">
            <a:extLst>
              <a:ext uri="{FF2B5EF4-FFF2-40B4-BE49-F238E27FC236}">
                <a16:creationId xmlns:a16="http://schemas.microsoft.com/office/drawing/2014/main" id="{B663145B-FADF-4EBD-A313-84418109B98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9772" y="21098"/>
            <a:ext cx="4104456" cy="923626"/>
          </a:xfrm>
          <a:prstGeom prst="rect">
            <a:avLst/>
          </a:prstGeom>
        </p:spPr>
      </p:pic>
      <p:sp>
        <p:nvSpPr>
          <p:cNvPr id="2" name="Rectangle 1">
            <a:extLst>
              <a:ext uri="{FF2B5EF4-FFF2-40B4-BE49-F238E27FC236}">
                <a16:creationId xmlns:a16="http://schemas.microsoft.com/office/drawing/2014/main" id="{786CF86F-0D72-4B39-913D-28B49F9ABED7}"/>
              </a:ext>
            </a:extLst>
          </p:cNvPr>
          <p:cNvSpPr/>
          <p:nvPr/>
        </p:nvSpPr>
        <p:spPr>
          <a:xfrm>
            <a:off x="250824" y="2072107"/>
            <a:ext cx="8786368" cy="4561249"/>
          </a:xfrm>
          <a:prstGeom prst="rect">
            <a:avLst/>
          </a:prstGeom>
        </p:spPr>
        <p:txBody>
          <a:bodyPr wrap="square">
            <a:spAutoFit/>
          </a:bodyPr>
          <a:lstStyle/>
          <a:p>
            <a:pPr>
              <a:spcAft>
                <a:spcPts val="0"/>
              </a:spcAft>
            </a:pPr>
            <a:r>
              <a:rPr lang="fr-FR" sz="1200" dirty="0">
                <a:latin typeface="Calibri" panose="020F0502020204030204" pitchFamily="34" charset="0"/>
                <a:ea typeface="Calibri" panose="020F0502020204030204" pitchFamily="34" charset="0"/>
              </a:rPr>
              <a:t>Si vous décidez de vendre votre maison ou votre appartement en viager </a:t>
            </a:r>
            <a:r>
              <a:rPr lang="fr-FR" sz="1200" b="1" dirty="0">
                <a:latin typeface="Calibri" panose="020F0502020204030204" pitchFamily="34" charset="0"/>
                <a:ea typeface="Calibri" panose="020F0502020204030204" pitchFamily="34" charset="0"/>
              </a:rPr>
              <a:t>(âge optimal entre 70 et 85 ans)</a:t>
            </a:r>
            <a:r>
              <a:rPr lang="fr-FR" sz="1200" dirty="0">
                <a:latin typeface="Calibri" panose="020F0502020204030204" pitchFamily="34" charset="0"/>
                <a:ea typeface="Calibri" panose="020F0502020204030204" pitchFamily="34" charset="0"/>
              </a:rPr>
              <a:t>, l’acquéreur vous verse une somme « le bouquet » puis vous verse une rente votre vie durant. Cette rente n’est imposable que sur une partie de son montant</a:t>
            </a:r>
          </a:p>
          <a:p>
            <a:pPr>
              <a:spcAft>
                <a:spcPts val="0"/>
              </a:spcAft>
            </a:pPr>
            <a:r>
              <a:rPr lang="fr-FR" sz="1200" dirty="0">
                <a:latin typeface="Calibri" panose="020F0502020204030204" pitchFamily="34" charset="0"/>
                <a:ea typeface="Calibri" panose="020F0502020204030204" pitchFamily="34" charset="0"/>
              </a:rPr>
              <a:t>L’acte qui doit être signé devant un notaire fixe la répartition des charges, l’indexation de la rente, les conséquences des impayés etc.…</a:t>
            </a:r>
          </a:p>
          <a:p>
            <a:pPr>
              <a:spcAft>
                <a:spcPts val="0"/>
              </a:spcAft>
            </a:pPr>
            <a:r>
              <a:rPr lang="fr-FR" sz="1200" dirty="0">
                <a:solidFill>
                  <a:srgbClr val="363636"/>
                </a:solidFill>
                <a:latin typeface="Arial" panose="020B0604020202020204" pitchFamily="34" charset="0"/>
                <a:ea typeface="Calibri" panose="020F0502020204030204" pitchFamily="34" charset="0"/>
              </a:rPr>
              <a:t> </a:t>
            </a:r>
            <a:endParaRPr lang="fr-FR" sz="1200" dirty="0">
              <a:latin typeface="Calibri" panose="020F0502020204030204" pitchFamily="34" charset="0"/>
              <a:ea typeface="Calibri" panose="020F0502020204030204" pitchFamily="34" charset="0"/>
            </a:endParaRPr>
          </a:p>
          <a:p>
            <a:pPr>
              <a:spcAft>
                <a:spcPts val="0"/>
              </a:spcAft>
            </a:pPr>
            <a:r>
              <a:rPr lang="fr-FR" sz="1200" u="sng" dirty="0">
                <a:latin typeface="Calibri" panose="020F0502020204030204" pitchFamily="34" charset="0"/>
                <a:ea typeface="Calibri" panose="020F0502020204030204" pitchFamily="34" charset="0"/>
              </a:rPr>
              <a:t>Il existe trois types de viagers</a:t>
            </a:r>
            <a:r>
              <a:rPr lang="fr-FR" sz="1200" dirty="0">
                <a:latin typeface="Calibri" panose="020F0502020204030204" pitchFamily="34" charset="0"/>
                <a:ea typeface="Calibri" panose="020F0502020204030204" pitchFamily="34" charset="0"/>
              </a:rPr>
              <a:t> : </a:t>
            </a:r>
          </a:p>
          <a:p>
            <a:pPr>
              <a:spcAft>
                <a:spcPts val="0"/>
              </a:spcAft>
            </a:pPr>
            <a:r>
              <a:rPr lang="fr-FR" sz="1200" dirty="0">
                <a:latin typeface="Calibri" panose="020F0502020204030204" pitchFamily="34" charset="0"/>
                <a:ea typeface="Calibri" panose="020F0502020204030204" pitchFamily="34" charset="0"/>
              </a:rPr>
              <a:t> </a:t>
            </a:r>
          </a:p>
          <a:p>
            <a:pPr>
              <a:spcAft>
                <a:spcPts val="0"/>
              </a:spcAft>
            </a:pPr>
            <a:r>
              <a:rPr lang="fr-FR" sz="1200" dirty="0">
                <a:solidFill>
                  <a:srgbClr val="0070C0"/>
                </a:solidFill>
                <a:latin typeface="Calibri" panose="020F0502020204030204" pitchFamily="34" charset="0"/>
                <a:ea typeface="Calibri" panose="020F0502020204030204" pitchFamily="34" charset="0"/>
              </a:rPr>
              <a:t>• </a:t>
            </a:r>
            <a:r>
              <a:rPr lang="fr-FR" sz="1200" b="1" dirty="0">
                <a:solidFill>
                  <a:srgbClr val="0070C0"/>
                </a:solidFill>
                <a:latin typeface="Calibri" panose="020F0502020204030204" pitchFamily="34" charset="0"/>
                <a:ea typeface="Calibri" panose="020F0502020204030204" pitchFamily="34" charset="0"/>
              </a:rPr>
              <a:t>Le viager occupé :</a:t>
            </a:r>
            <a:endParaRPr lang="fr-FR" sz="1200" dirty="0">
              <a:solidFill>
                <a:srgbClr val="0070C0"/>
              </a:solidFill>
              <a:latin typeface="Calibri" panose="020F0502020204030204" pitchFamily="34" charset="0"/>
              <a:ea typeface="Calibri" panose="020F0502020204030204" pitchFamily="34" charset="0"/>
            </a:endParaRPr>
          </a:p>
          <a:p>
            <a:pPr>
              <a:spcAft>
                <a:spcPts val="0"/>
              </a:spcAft>
            </a:pPr>
            <a:r>
              <a:rPr lang="fr-FR" sz="1200" dirty="0">
                <a:latin typeface="Calibri" panose="020F0502020204030204" pitchFamily="34" charset="0"/>
                <a:ea typeface="Calibri" panose="020F0502020204030204" pitchFamily="34" charset="0"/>
              </a:rPr>
              <a:t> Le vendeur reste vivre dans son logement autant de temps qu'il le souhaite. En contrepartie, l'acquéreur va bénéficier d'une décote d'occupation. Cette dernière varie en fonction de plusieurs critères (l'âge, le sexe, par exemple). Ce type de viager s’adresse plutôt à des investisseurs qui recherchent une solution d'épargne.</a:t>
            </a:r>
          </a:p>
          <a:p>
            <a:pPr>
              <a:spcAft>
                <a:spcPts val="0"/>
              </a:spcAft>
            </a:pPr>
            <a:r>
              <a:rPr lang="fr-FR" sz="1200" dirty="0">
                <a:latin typeface="Calibri" panose="020F0502020204030204" pitchFamily="34" charset="0"/>
                <a:ea typeface="Calibri" panose="020F0502020204030204" pitchFamily="34" charset="0"/>
              </a:rPr>
              <a:t> </a:t>
            </a:r>
          </a:p>
          <a:p>
            <a:pPr>
              <a:spcAft>
                <a:spcPts val="0"/>
              </a:spcAft>
            </a:pPr>
            <a:r>
              <a:rPr lang="fr-FR" sz="1200" dirty="0">
                <a:solidFill>
                  <a:srgbClr val="0070C0"/>
                </a:solidFill>
                <a:latin typeface="Calibri" panose="020F0502020204030204" pitchFamily="34" charset="0"/>
                <a:ea typeface="Calibri" panose="020F0502020204030204" pitchFamily="34" charset="0"/>
              </a:rPr>
              <a:t>• </a:t>
            </a:r>
            <a:r>
              <a:rPr lang="fr-FR" sz="1200" b="1" dirty="0">
                <a:solidFill>
                  <a:srgbClr val="0070C0"/>
                </a:solidFill>
                <a:latin typeface="Calibri" panose="020F0502020204030204" pitchFamily="34" charset="0"/>
                <a:ea typeface="Calibri" panose="020F0502020204030204" pitchFamily="34" charset="0"/>
              </a:rPr>
              <a:t>Le viager libre :</a:t>
            </a:r>
            <a:r>
              <a:rPr lang="fr-FR" sz="1200" dirty="0">
                <a:solidFill>
                  <a:srgbClr val="0070C0"/>
                </a:solidFill>
                <a:latin typeface="Calibri" panose="020F0502020204030204" pitchFamily="34" charset="0"/>
                <a:ea typeface="Calibri" panose="020F0502020204030204" pitchFamily="34" charset="0"/>
              </a:rPr>
              <a:t> </a:t>
            </a:r>
            <a:br>
              <a:rPr lang="fr-FR" sz="1200" dirty="0">
                <a:latin typeface="Calibri" panose="020F0502020204030204" pitchFamily="34" charset="0"/>
                <a:ea typeface="Calibri" panose="020F0502020204030204" pitchFamily="34" charset="0"/>
              </a:rPr>
            </a:br>
            <a:r>
              <a:rPr lang="fr-FR" sz="1200" dirty="0">
                <a:latin typeface="Calibri" panose="020F0502020204030204" pitchFamily="34" charset="0"/>
                <a:ea typeface="Calibri" panose="020F0502020204030204" pitchFamily="34" charset="0"/>
              </a:rPr>
              <a:t>Le vendeur quitte le logement et remet les clés le jour de la signature de l'acte authentique. L'acquéreur pourra donc occuper le logement ou le mettre en location. Ce type de viager s'adresse à des personnes qui souhaitent acheter un logement, mais dont l'accès à l'emprunt est compliqué.</a:t>
            </a:r>
          </a:p>
          <a:p>
            <a:pPr>
              <a:spcAft>
                <a:spcPts val="0"/>
              </a:spcAft>
            </a:pPr>
            <a:r>
              <a:rPr lang="fr-FR" sz="1200" dirty="0">
                <a:latin typeface="Calibri" panose="020F0502020204030204" pitchFamily="34" charset="0"/>
                <a:ea typeface="Calibri" panose="020F0502020204030204" pitchFamily="34" charset="0"/>
              </a:rPr>
              <a:t> </a:t>
            </a:r>
          </a:p>
          <a:p>
            <a:pPr>
              <a:spcAft>
                <a:spcPts val="0"/>
              </a:spcAft>
            </a:pPr>
            <a:r>
              <a:rPr lang="fr-FR" sz="1200" b="1" dirty="0">
                <a:solidFill>
                  <a:srgbClr val="0070C0"/>
                </a:solidFill>
                <a:latin typeface="Calibri" panose="020F0502020204030204" pitchFamily="34" charset="0"/>
                <a:ea typeface="Calibri" panose="020F0502020204030204" pitchFamily="34" charset="0"/>
              </a:rPr>
              <a:t>• Le viager à terme : </a:t>
            </a:r>
            <a:endParaRPr lang="fr-FR" sz="1200" dirty="0">
              <a:solidFill>
                <a:srgbClr val="0070C0"/>
              </a:solidFill>
              <a:latin typeface="Calibri" panose="020F0502020204030204" pitchFamily="34" charset="0"/>
              <a:ea typeface="Calibri" panose="020F0502020204030204" pitchFamily="34" charset="0"/>
            </a:endParaRPr>
          </a:p>
          <a:p>
            <a:pPr>
              <a:spcAft>
                <a:spcPts val="0"/>
              </a:spcAft>
            </a:pPr>
            <a:r>
              <a:rPr lang="fr-FR" sz="1200" b="1" dirty="0">
                <a:latin typeface="Calibri" panose="020F0502020204030204" pitchFamily="34" charset="0"/>
                <a:ea typeface="Calibri" panose="020F0502020204030204" pitchFamily="34" charset="0"/>
              </a:rPr>
              <a:t> </a:t>
            </a:r>
            <a:r>
              <a:rPr lang="fr-FR" sz="1200" dirty="0">
                <a:latin typeface="Calibri" panose="020F0502020204030204" pitchFamily="34" charset="0"/>
                <a:ea typeface="Calibri" panose="020F0502020204030204" pitchFamily="34" charset="0"/>
              </a:rPr>
              <a:t>Les deux parties définissent ensemble la durée de la rente. L'acquéreur accède au logement après le décès du vendeur.</a:t>
            </a:r>
          </a:p>
          <a:p>
            <a:pPr>
              <a:spcAft>
                <a:spcPts val="0"/>
              </a:spcAft>
            </a:pPr>
            <a:r>
              <a:rPr lang="fr-FR" sz="1200" dirty="0">
                <a:solidFill>
                  <a:srgbClr val="363636"/>
                </a:solidFill>
                <a:latin typeface="Arial" panose="020B0604020202020204" pitchFamily="34" charset="0"/>
                <a:ea typeface="Calibri" panose="020F0502020204030204" pitchFamily="34" charset="0"/>
              </a:rPr>
              <a:t> </a:t>
            </a:r>
            <a:endParaRPr lang="fr-FR" sz="1200" dirty="0">
              <a:latin typeface="Calibri" panose="020F0502020204030204" pitchFamily="34" charset="0"/>
              <a:ea typeface="Calibri" panose="020F0502020204030204" pitchFamily="34" charset="0"/>
            </a:endParaRPr>
          </a:p>
          <a:p>
            <a:pPr>
              <a:spcAft>
                <a:spcPts val="0"/>
              </a:spcAft>
            </a:pPr>
            <a:r>
              <a:rPr lang="fr-FR" sz="1200" dirty="0">
                <a:latin typeface="Calibri" panose="020F0502020204030204" pitchFamily="34" charset="0"/>
                <a:ea typeface="Calibri" panose="020F0502020204030204" pitchFamily="34" charset="0"/>
              </a:rPr>
              <a:t> </a:t>
            </a:r>
          </a:p>
          <a:p>
            <a:pPr marL="742950" lvl="1" indent="-285750">
              <a:lnSpc>
                <a:spcPct val="110000"/>
              </a:lnSpc>
              <a:spcAft>
                <a:spcPts val="0"/>
              </a:spcAft>
              <a:buFont typeface="Arial" panose="020B0604020202020204" pitchFamily="34" charset="0"/>
              <a:buChar char="•"/>
              <a:tabLst>
                <a:tab pos="914400" algn="l"/>
              </a:tabLst>
            </a:pPr>
            <a:r>
              <a:rPr lang="fr-FR" sz="1200" b="1" dirty="0">
                <a:solidFill>
                  <a:srgbClr val="0074A9"/>
                </a:solidFill>
                <a:latin typeface="Calibri" panose="020F0502020204030204" pitchFamily="34" charset="0"/>
                <a:ea typeface="Calibri" panose="020F0502020204030204" pitchFamily="34" charset="0"/>
                <a:cs typeface="Times New Roman" panose="02020603050405020304" pitchFamily="18" charset="0"/>
              </a:rPr>
              <a:t>Le prêt viager hypothécaire</a:t>
            </a:r>
            <a:endParaRPr lang="fr-FR" sz="1200" b="1" dirty="0">
              <a:latin typeface="Calibri" panose="020F0502020204030204" pitchFamily="34" charset="0"/>
              <a:ea typeface="Calibri" panose="020F0502020204030204" pitchFamily="34" charset="0"/>
              <a:cs typeface="Times New Roman" panose="02020603050405020304" pitchFamily="18" charset="0"/>
            </a:endParaRPr>
          </a:p>
          <a:p>
            <a:pPr marL="914400">
              <a:lnSpc>
                <a:spcPct val="110000"/>
              </a:lnSpc>
              <a:spcAft>
                <a:spcPts val="0"/>
              </a:spcAft>
            </a:pPr>
            <a:r>
              <a:rPr lang="fr-FR" sz="1200" dirty="0">
                <a:solidFill>
                  <a:srgbClr val="0074A9"/>
                </a:solidFill>
                <a:latin typeface="Calibri" panose="020F0502020204030204" pitchFamily="34" charset="0"/>
                <a:ea typeface="Calibri" panose="020F0502020204030204" pitchFamily="34" charset="0"/>
              </a:rPr>
              <a:t> </a:t>
            </a:r>
            <a:endParaRPr lang="fr-FR" sz="1200" dirty="0">
              <a:latin typeface="Calibri" panose="020F0502020204030204" pitchFamily="34" charset="0"/>
              <a:ea typeface="Calibri" panose="020F0502020204030204" pitchFamily="34" charset="0"/>
            </a:endParaRPr>
          </a:p>
          <a:p>
            <a:pPr>
              <a:spcAft>
                <a:spcPts val="0"/>
              </a:spcAft>
            </a:pPr>
            <a:r>
              <a:rPr lang="fr-FR" sz="1200" dirty="0">
                <a:latin typeface="Calibri" panose="020F0502020204030204" pitchFamily="34" charset="0"/>
                <a:ea typeface="Calibri" panose="020F0502020204030204" pitchFamily="34" charset="0"/>
              </a:rPr>
              <a:t>Se faire prêter de l’argent sur son logement sans devoir vendre ni rembourser de son vivant : tel est le principe du viager hypothécaire.</a:t>
            </a:r>
          </a:p>
          <a:p>
            <a:pPr>
              <a:spcAft>
                <a:spcPts val="0"/>
              </a:spcAft>
            </a:pPr>
            <a:r>
              <a:rPr lang="fr-FR" sz="1200" dirty="0">
                <a:latin typeface="Calibri" panose="020F0502020204030204" pitchFamily="34" charset="0"/>
                <a:ea typeface="Calibri" panose="020F0502020204030204" pitchFamily="34" charset="0"/>
              </a:rPr>
              <a:t>Au décès de l’emprunteur, les héritiers remboursent le capital emprunté et les intérêts.  </a:t>
            </a:r>
            <a:endParaRPr lang="fr-FR" sz="1200" dirty="0">
              <a:effectLst/>
              <a:latin typeface="Calibri" panose="020F0502020204030204" pitchFamily="34" charset="0"/>
              <a:ea typeface="Calibri" panose="020F0502020204030204" pitchFamily="34" charset="0"/>
            </a:endParaRPr>
          </a:p>
        </p:txBody>
      </p:sp>
      <p:pic>
        <p:nvPicPr>
          <p:cNvPr id="4" name="Image 3" descr="Une image contenant dessin&#10;&#10;Description générée automatiquement">
            <a:extLst>
              <a:ext uri="{FF2B5EF4-FFF2-40B4-BE49-F238E27FC236}">
                <a16:creationId xmlns:a16="http://schemas.microsoft.com/office/drawing/2014/main" id="{474C48FC-855E-4DCC-AEE1-0BC6D27A731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46916" y="1475692"/>
            <a:ext cx="631866" cy="596415"/>
          </a:xfrm>
          <a:prstGeom prst="rect">
            <a:avLst/>
          </a:prstGeom>
        </p:spPr>
      </p:pic>
    </p:spTree>
    <p:extLst>
      <p:ext uri="{BB962C8B-B14F-4D97-AF65-F5344CB8AC3E}">
        <p14:creationId xmlns:p14="http://schemas.microsoft.com/office/powerpoint/2010/main" val="1835348839"/>
      </p:ext>
    </p:extLst>
  </p:cSld>
  <p:clrMapOvr>
    <a:masterClrMapping/>
  </p:clrMapOvr>
  <p:transition>
    <p:cove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664565" y="980728"/>
            <a:ext cx="8460432" cy="3600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r"/>
            <a:r>
              <a:rPr lang="fr-FR" b="1" dirty="0"/>
              <a:t>MAINTENIR MON NIVEAU DE VIE</a:t>
            </a:r>
            <a:endParaRPr lang="fr-FR" dirty="0"/>
          </a:p>
        </p:txBody>
      </p:sp>
      <p:sp>
        <p:nvSpPr>
          <p:cNvPr id="12" name="Espace réservé du contenu 2"/>
          <p:cNvSpPr txBox="1">
            <a:spLocks/>
          </p:cNvSpPr>
          <p:nvPr/>
        </p:nvSpPr>
        <p:spPr>
          <a:xfrm>
            <a:off x="323528" y="1268760"/>
            <a:ext cx="8641656" cy="5472608"/>
          </a:xfrm>
          <a:prstGeom prst="rect">
            <a:avLst/>
          </a:prstGeom>
        </p:spPr>
        <p:txBody>
          <a:bodyPr>
            <a:normAutofit/>
          </a:bodyPr>
          <a:lstStyle/>
          <a:p>
            <a:pPr marL="180000"/>
            <a:endParaRPr lang="fr-FR" sz="2000" dirty="0"/>
          </a:p>
          <a:p>
            <a:pPr marL="180000"/>
            <a:endParaRPr lang="fr-FR" sz="2000" dirty="0"/>
          </a:p>
          <a:p>
            <a:pPr marL="180000"/>
            <a:endParaRPr lang="fr-FR" sz="2000" dirty="0"/>
          </a:p>
          <a:p>
            <a:pPr marL="180000"/>
            <a:endParaRPr lang="fr-FR" sz="2000" dirty="0"/>
          </a:p>
          <a:p>
            <a:pPr marL="180000"/>
            <a:endParaRPr lang="fr-FR" sz="2000" dirty="0"/>
          </a:p>
          <a:p>
            <a:pPr marL="180000"/>
            <a:endParaRPr lang="fr-FR" sz="2000" dirty="0"/>
          </a:p>
          <a:p>
            <a:pPr marL="180000"/>
            <a:endParaRPr kumimoji="0" lang="fr-FR" sz="2000" i="0" u="none" strike="noStrike" kern="1200" cap="none" spc="0" normalizeH="0" baseline="0" noProof="0" dirty="0">
              <a:ln>
                <a:noFill/>
              </a:ln>
              <a:solidFill>
                <a:schemeClr val="tx1"/>
              </a:solidFill>
              <a:effectLst/>
              <a:uLnTx/>
              <a:uFillTx/>
              <a:ea typeface="+mn-ea"/>
              <a:cs typeface="+mn-cs"/>
            </a:endParaRPr>
          </a:p>
          <a:p>
            <a:pPr marL="637200" lvl="1" indent="-342900">
              <a:spcBef>
                <a:spcPts val="1200"/>
              </a:spcBef>
              <a:spcAft>
                <a:spcPts val="1200"/>
              </a:spcAft>
              <a:buBlip>
                <a:blip r:embed="rId3"/>
              </a:buBlip>
            </a:pPr>
            <a:endParaRPr lang="fr-FR" sz="2000" dirty="0"/>
          </a:p>
          <a:p>
            <a:pPr marL="637200" lvl="1" indent="-342900">
              <a:spcBef>
                <a:spcPts val="1200"/>
              </a:spcBef>
              <a:spcAft>
                <a:spcPts val="1200"/>
              </a:spcAft>
              <a:buBlip>
                <a:blip r:embed="rId3"/>
              </a:buBlip>
            </a:pPr>
            <a:endParaRPr kumimoji="0" lang="fr-FR" sz="2000" b="0" i="0" u="none" strike="noStrike" kern="1200" cap="none" spc="0" normalizeH="0" baseline="0" noProof="0" dirty="0">
              <a:ln>
                <a:noFill/>
              </a:ln>
              <a:solidFill>
                <a:schemeClr val="tx1"/>
              </a:solidFill>
              <a:effectLst/>
              <a:uLnTx/>
              <a:uFillTx/>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fr-FR" sz="3200" b="0" i="0" u="none" strike="noStrike" kern="1200" cap="none" spc="0" normalizeH="0" baseline="0" noProof="0" dirty="0">
              <a:ln>
                <a:noFill/>
              </a:ln>
              <a:solidFill>
                <a:schemeClr val="tx1"/>
              </a:solidFill>
              <a:effectLst/>
              <a:uLnTx/>
              <a:uFillTx/>
              <a:latin typeface="PetitaMedium" pitchFamily="2" charset="0"/>
              <a:ea typeface="+mn-ea"/>
              <a:cs typeface="+mn-cs"/>
            </a:endParaRPr>
          </a:p>
        </p:txBody>
      </p:sp>
      <p:sp>
        <p:nvSpPr>
          <p:cNvPr id="17" name="Espace réservé du contenu 2"/>
          <p:cNvSpPr txBox="1">
            <a:spLocks/>
          </p:cNvSpPr>
          <p:nvPr/>
        </p:nvSpPr>
        <p:spPr>
          <a:xfrm>
            <a:off x="611560" y="1268760"/>
            <a:ext cx="8064896" cy="5256584"/>
          </a:xfrm>
          <a:prstGeom prst="rect">
            <a:avLst/>
          </a:prstGeom>
        </p:spPr>
        <p:txBody>
          <a:bodyPr>
            <a:normAutofit/>
          </a:bodyPr>
          <a:lstStyle/>
          <a:p>
            <a:pPr marL="274320" marR="0" lvl="0" indent="-274320" algn="l" defTabSz="914400" rtl="0" eaLnBrk="1" fontAlgn="auto" latinLnBrk="0" hangingPunct="1">
              <a:lnSpc>
                <a:spcPct val="100000"/>
              </a:lnSpc>
              <a:spcBef>
                <a:spcPct val="20000"/>
              </a:spcBef>
              <a:spcAft>
                <a:spcPts val="0"/>
              </a:spcAft>
              <a:buClrTx/>
              <a:buSzTx/>
              <a:buFont typeface="Wingdings 3" pitchFamily="18" charset="2"/>
              <a:buNone/>
              <a:tabLst/>
              <a:defRPr/>
            </a:pPr>
            <a:endParaRPr kumimoji="0" lang="fr-FR" sz="2400" b="0" i="0" u="none" strike="noStrike" kern="1200" cap="none" spc="0" normalizeH="0" baseline="0" noProof="0" dirty="0">
              <a:ln>
                <a:noFill/>
              </a:ln>
              <a:solidFill>
                <a:schemeClr val="tx1"/>
              </a:solidFill>
              <a:effectLst/>
              <a:uLnTx/>
              <a:uFillTx/>
              <a:latin typeface="Calibri" pitchFamily="34" charset="0"/>
              <a:ea typeface="+mn-ea"/>
              <a:cs typeface="Calibri" pitchFamily="34" charset="0"/>
            </a:endParaRPr>
          </a:p>
        </p:txBody>
      </p:sp>
      <p:pic>
        <p:nvPicPr>
          <p:cNvPr id="5" name="Image 4" descr="Une image contenant dessin&#10;&#10;Description générée automatiquement">
            <a:extLst>
              <a:ext uri="{FF2B5EF4-FFF2-40B4-BE49-F238E27FC236}">
                <a16:creationId xmlns:a16="http://schemas.microsoft.com/office/drawing/2014/main" id="{B663145B-FADF-4EBD-A313-84418109B98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9772" y="21098"/>
            <a:ext cx="4104456" cy="923626"/>
          </a:xfrm>
          <a:prstGeom prst="rect">
            <a:avLst/>
          </a:prstGeom>
        </p:spPr>
      </p:pic>
      <p:sp>
        <p:nvSpPr>
          <p:cNvPr id="3" name="Rectangle 2">
            <a:extLst>
              <a:ext uri="{FF2B5EF4-FFF2-40B4-BE49-F238E27FC236}">
                <a16:creationId xmlns:a16="http://schemas.microsoft.com/office/drawing/2014/main" id="{6CB5FCBF-1C8F-40DF-B503-34F0DE692E7B}"/>
              </a:ext>
            </a:extLst>
          </p:cNvPr>
          <p:cNvSpPr/>
          <p:nvPr/>
        </p:nvSpPr>
        <p:spPr>
          <a:xfrm>
            <a:off x="323528" y="2204864"/>
            <a:ext cx="8496945" cy="4107791"/>
          </a:xfrm>
          <a:prstGeom prst="rect">
            <a:avLst/>
          </a:prstGeom>
        </p:spPr>
        <p:txBody>
          <a:bodyPr wrap="square">
            <a:spAutoFit/>
          </a:bodyPr>
          <a:lstStyle/>
          <a:p>
            <a:pPr marL="342900" lvl="0" indent="-342900">
              <a:lnSpc>
                <a:spcPct val="110000"/>
              </a:lnSpc>
              <a:spcBef>
                <a:spcPts val="1200"/>
              </a:spcBef>
              <a:spcAft>
                <a:spcPts val="400"/>
              </a:spcAft>
              <a:buClr>
                <a:srgbClr val="4F81BD"/>
              </a:buClr>
              <a:buFont typeface="Arial" panose="020B0604020202020204" pitchFamily="34" charset="0"/>
              <a:buChar char="•"/>
            </a:pPr>
            <a:r>
              <a:rPr lang="fr-FR" sz="1600" spc="-25" dirty="0">
                <a:solidFill>
                  <a:srgbClr val="4F81BD"/>
                </a:solidFill>
                <a:latin typeface="Calibri" panose="020F0502020204030204" pitchFamily="34" charset="0"/>
                <a:ea typeface="Times New Roman" panose="02020603050405020304" pitchFamily="18" charset="0"/>
                <a:cs typeface="Calibri" panose="020F0502020204030204" pitchFamily="34" charset="0"/>
              </a:rPr>
              <a:t>Investir dans l'immobilier</a:t>
            </a:r>
            <a:endParaRPr lang="fr-FR" sz="1600" b="1" spc="100" dirty="0">
              <a:solidFill>
                <a:srgbClr val="4F81BD"/>
              </a:solidFill>
              <a:latin typeface="Calibri" panose="020F0502020204030204" pitchFamily="34" charset="0"/>
              <a:ea typeface="Times New Roman" panose="02020603050405020304" pitchFamily="18" charset="0"/>
              <a:cs typeface="Times New Roman" panose="02020603050405020304" pitchFamily="18" charset="0"/>
            </a:endParaRPr>
          </a:p>
          <a:p>
            <a:pPr algn="just"/>
            <a:r>
              <a:rPr lang="fr-FR" sz="1600" dirty="0">
                <a:latin typeface="Calibri" panose="020F0502020204030204" pitchFamily="34" charset="0"/>
                <a:ea typeface="Times New Roman" panose="02020603050405020304" pitchFamily="18" charset="0"/>
              </a:rPr>
              <a:t>Avec une capacité d'épargne réduite, l'investissement locatif est une piste à explorer. Lors d'un investissement à crédit, les loyers du locataire couvrent tout ou partie des mensualités de remboursement du prêt immobilier. Lorsque le prêt est totalement soldé à l'âge de la retraite, les loyers constituent un complément de retraite.</a:t>
            </a:r>
          </a:p>
          <a:p>
            <a:pPr algn="just"/>
            <a:endParaRPr lang="fr-FR" sz="1600" dirty="0">
              <a:latin typeface="Times New Roman" panose="02020603050405020304" pitchFamily="18" charset="0"/>
              <a:ea typeface="Times New Roman" panose="02020603050405020304" pitchFamily="18" charset="0"/>
            </a:endParaRPr>
          </a:p>
          <a:p>
            <a:pPr algn="just"/>
            <a:r>
              <a:rPr lang="fr-FR" sz="1600" dirty="0">
                <a:latin typeface="Calibri" panose="020F0502020204030204" pitchFamily="34" charset="0"/>
                <a:ea typeface="Times New Roman" panose="02020603050405020304" pitchFamily="18" charset="0"/>
              </a:rPr>
              <a:t>Par ailleurs, investir dans l'immobilier neuf donne, dans certains cas, accès au régime de défiscalisation « Pinel ». Il ouvre droit à une réduction d'impôt de 12% à 21% du prix de revient du logement selon la durée de la location. Vous bénéficiez alors de ces avantages fiscaux pendant votre phase d'épargne.</a:t>
            </a:r>
          </a:p>
          <a:p>
            <a:pPr algn="just"/>
            <a:endParaRPr lang="fr-FR" sz="1600" dirty="0">
              <a:latin typeface="Times New Roman" panose="02020603050405020304" pitchFamily="18" charset="0"/>
              <a:ea typeface="Times New Roman" panose="02020603050405020304" pitchFamily="18" charset="0"/>
            </a:endParaRPr>
          </a:p>
          <a:p>
            <a:pPr algn="just"/>
            <a:r>
              <a:rPr lang="fr-FR" sz="1600" dirty="0">
                <a:latin typeface="Calibri" panose="020F0502020204030204" pitchFamily="34" charset="0"/>
                <a:ea typeface="Times New Roman" panose="02020603050405020304" pitchFamily="18" charset="0"/>
              </a:rPr>
              <a:t>Les Sociétés Civiles de Placement Immobilier (SCPI) investissent dans de l'immobilier tertiaire et commercial. Elles distribuent des revenus réguliers aux détenteurs de parts de SCPI. Il s'agit d'une solution d'épargne dans la pierre sans la contrainte de la gestion d'un bien acheté en direct. Comme pour un investissement locatif classique, vous bénéficiez de revenus réguliers à la fois pendant votre phase d'épargne et au moment de votre retraite.</a:t>
            </a:r>
            <a:endParaRPr lang="fr-FR" sz="1600" dirty="0">
              <a:latin typeface="Calibri" panose="020F0502020204030204" pitchFamily="34" charset="0"/>
              <a:ea typeface="Calibri" panose="020F0502020204030204" pitchFamily="34" charset="0"/>
            </a:endParaRPr>
          </a:p>
        </p:txBody>
      </p:sp>
      <p:pic>
        <p:nvPicPr>
          <p:cNvPr id="4" name="Image 3" descr="Une image contenant dessin&#10;&#10;Description générée automatiquement">
            <a:extLst>
              <a:ext uri="{FF2B5EF4-FFF2-40B4-BE49-F238E27FC236}">
                <a16:creationId xmlns:a16="http://schemas.microsoft.com/office/drawing/2014/main" id="{DB924AC1-CF9D-416E-ADD1-E91FA22457B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46916" y="1475692"/>
            <a:ext cx="631866" cy="596415"/>
          </a:xfrm>
          <a:prstGeom prst="rect">
            <a:avLst/>
          </a:prstGeom>
        </p:spPr>
      </p:pic>
    </p:spTree>
    <p:extLst>
      <p:ext uri="{BB962C8B-B14F-4D97-AF65-F5344CB8AC3E}">
        <p14:creationId xmlns:p14="http://schemas.microsoft.com/office/powerpoint/2010/main" val="4021920579"/>
      </p:ext>
    </p:extLst>
  </p:cSld>
  <p:clrMapOvr>
    <a:masterClrMapping/>
  </p:clrMapOvr>
  <p:transition>
    <p:cove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664565" y="980728"/>
            <a:ext cx="8460432" cy="3600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r"/>
            <a:r>
              <a:rPr lang="fr-FR" b="1" dirty="0"/>
              <a:t>MAINTENIR MON NIVEAU DE VIE</a:t>
            </a:r>
            <a:endParaRPr lang="fr-FR" dirty="0"/>
          </a:p>
        </p:txBody>
      </p:sp>
      <p:sp>
        <p:nvSpPr>
          <p:cNvPr id="12" name="Espace réservé du contenu 2"/>
          <p:cNvSpPr txBox="1">
            <a:spLocks/>
          </p:cNvSpPr>
          <p:nvPr/>
        </p:nvSpPr>
        <p:spPr>
          <a:xfrm>
            <a:off x="323528" y="1268760"/>
            <a:ext cx="8641656" cy="5472608"/>
          </a:xfrm>
          <a:prstGeom prst="rect">
            <a:avLst/>
          </a:prstGeom>
        </p:spPr>
        <p:txBody>
          <a:bodyPr>
            <a:normAutofit/>
          </a:bodyPr>
          <a:lstStyle/>
          <a:p>
            <a:pPr marL="180000"/>
            <a:endParaRPr lang="fr-FR" sz="2000" dirty="0"/>
          </a:p>
          <a:p>
            <a:pPr marL="180000"/>
            <a:endParaRPr lang="fr-FR" sz="2000" dirty="0"/>
          </a:p>
          <a:p>
            <a:pPr marL="180000"/>
            <a:endParaRPr lang="fr-FR" sz="2000" dirty="0"/>
          </a:p>
          <a:p>
            <a:pPr marL="180000"/>
            <a:endParaRPr lang="fr-FR" sz="2000" dirty="0"/>
          </a:p>
          <a:p>
            <a:pPr marL="180000"/>
            <a:endParaRPr lang="fr-FR" sz="2000" dirty="0"/>
          </a:p>
          <a:p>
            <a:pPr marL="180000"/>
            <a:endParaRPr lang="fr-FR" sz="2000" dirty="0"/>
          </a:p>
          <a:p>
            <a:pPr marL="180000"/>
            <a:endParaRPr kumimoji="0" lang="fr-FR" sz="2000" i="0" u="none" strike="noStrike" kern="1200" cap="none" spc="0" normalizeH="0" baseline="0" noProof="0" dirty="0">
              <a:ln>
                <a:noFill/>
              </a:ln>
              <a:solidFill>
                <a:schemeClr val="tx1"/>
              </a:solidFill>
              <a:effectLst/>
              <a:uLnTx/>
              <a:uFillTx/>
              <a:ea typeface="+mn-ea"/>
              <a:cs typeface="+mn-cs"/>
            </a:endParaRPr>
          </a:p>
          <a:p>
            <a:pPr marL="637200" lvl="1" indent="-342900">
              <a:spcBef>
                <a:spcPts val="1200"/>
              </a:spcBef>
              <a:spcAft>
                <a:spcPts val="1200"/>
              </a:spcAft>
              <a:buBlip>
                <a:blip r:embed="rId3"/>
              </a:buBlip>
            </a:pPr>
            <a:endParaRPr lang="fr-FR" sz="2000" dirty="0"/>
          </a:p>
          <a:p>
            <a:pPr marL="637200" lvl="1" indent="-342900">
              <a:spcBef>
                <a:spcPts val="1200"/>
              </a:spcBef>
              <a:spcAft>
                <a:spcPts val="1200"/>
              </a:spcAft>
              <a:buBlip>
                <a:blip r:embed="rId3"/>
              </a:buBlip>
            </a:pPr>
            <a:endParaRPr kumimoji="0" lang="fr-FR" sz="2000" b="0" i="0" u="none" strike="noStrike" kern="1200" cap="none" spc="0" normalizeH="0" baseline="0" noProof="0" dirty="0">
              <a:ln>
                <a:noFill/>
              </a:ln>
              <a:solidFill>
                <a:schemeClr val="tx1"/>
              </a:solidFill>
              <a:effectLst/>
              <a:uLnTx/>
              <a:uFillTx/>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fr-FR" sz="3200" b="0" i="0" u="none" strike="noStrike" kern="1200" cap="none" spc="0" normalizeH="0" baseline="0" noProof="0" dirty="0">
              <a:ln>
                <a:noFill/>
              </a:ln>
              <a:solidFill>
                <a:schemeClr val="tx1"/>
              </a:solidFill>
              <a:effectLst/>
              <a:uLnTx/>
              <a:uFillTx/>
              <a:latin typeface="PetitaMedium" pitchFamily="2" charset="0"/>
              <a:ea typeface="+mn-ea"/>
              <a:cs typeface="+mn-cs"/>
            </a:endParaRPr>
          </a:p>
        </p:txBody>
      </p:sp>
      <p:sp>
        <p:nvSpPr>
          <p:cNvPr id="17" name="Espace réservé du contenu 2"/>
          <p:cNvSpPr txBox="1">
            <a:spLocks/>
          </p:cNvSpPr>
          <p:nvPr/>
        </p:nvSpPr>
        <p:spPr>
          <a:xfrm>
            <a:off x="611560" y="1268760"/>
            <a:ext cx="8064896" cy="5256584"/>
          </a:xfrm>
          <a:prstGeom prst="rect">
            <a:avLst/>
          </a:prstGeom>
        </p:spPr>
        <p:txBody>
          <a:bodyPr>
            <a:normAutofit/>
          </a:bodyPr>
          <a:lstStyle/>
          <a:p>
            <a:pPr marL="274320" marR="0" lvl="0" indent="-274320" algn="l" defTabSz="914400" rtl="0" eaLnBrk="1" fontAlgn="auto" latinLnBrk="0" hangingPunct="1">
              <a:lnSpc>
                <a:spcPct val="100000"/>
              </a:lnSpc>
              <a:spcBef>
                <a:spcPct val="20000"/>
              </a:spcBef>
              <a:spcAft>
                <a:spcPts val="0"/>
              </a:spcAft>
              <a:buClrTx/>
              <a:buSzTx/>
              <a:buFont typeface="Wingdings 3" pitchFamily="18" charset="2"/>
              <a:buNone/>
              <a:tabLst/>
              <a:defRPr/>
            </a:pPr>
            <a:endParaRPr kumimoji="0" lang="fr-FR" sz="2400" b="0" i="0" u="none" strike="noStrike" kern="1200" cap="none" spc="0" normalizeH="0" baseline="0" noProof="0" dirty="0">
              <a:ln>
                <a:noFill/>
              </a:ln>
              <a:solidFill>
                <a:schemeClr val="tx1"/>
              </a:solidFill>
              <a:effectLst/>
              <a:uLnTx/>
              <a:uFillTx/>
              <a:latin typeface="Calibri" pitchFamily="34" charset="0"/>
              <a:ea typeface="+mn-ea"/>
              <a:cs typeface="Calibri" pitchFamily="34" charset="0"/>
            </a:endParaRPr>
          </a:p>
        </p:txBody>
      </p:sp>
      <p:pic>
        <p:nvPicPr>
          <p:cNvPr id="5" name="Image 4" descr="Une image contenant dessin&#10;&#10;Description générée automatiquement">
            <a:extLst>
              <a:ext uri="{FF2B5EF4-FFF2-40B4-BE49-F238E27FC236}">
                <a16:creationId xmlns:a16="http://schemas.microsoft.com/office/drawing/2014/main" id="{B663145B-FADF-4EBD-A313-84418109B98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9772" y="21098"/>
            <a:ext cx="4104456" cy="923626"/>
          </a:xfrm>
          <a:prstGeom prst="rect">
            <a:avLst/>
          </a:prstGeom>
        </p:spPr>
      </p:pic>
      <p:sp>
        <p:nvSpPr>
          <p:cNvPr id="2" name="Rectangle 1">
            <a:extLst>
              <a:ext uri="{FF2B5EF4-FFF2-40B4-BE49-F238E27FC236}">
                <a16:creationId xmlns:a16="http://schemas.microsoft.com/office/drawing/2014/main" id="{BC5C70E1-756D-4595-AF06-7A4D8157E250}"/>
              </a:ext>
            </a:extLst>
          </p:cNvPr>
          <p:cNvSpPr/>
          <p:nvPr/>
        </p:nvSpPr>
        <p:spPr>
          <a:xfrm>
            <a:off x="466848" y="1888758"/>
            <a:ext cx="8209608" cy="4852610"/>
          </a:xfrm>
          <a:prstGeom prst="rect">
            <a:avLst/>
          </a:prstGeom>
        </p:spPr>
        <p:txBody>
          <a:bodyPr wrap="square">
            <a:spAutoFit/>
          </a:bodyPr>
          <a:lstStyle/>
          <a:p>
            <a:pPr marL="342900" lvl="0" indent="-342900" fontAlgn="b">
              <a:lnSpc>
                <a:spcPts val="3150"/>
              </a:lnSpc>
              <a:spcBef>
                <a:spcPts val="1200"/>
              </a:spcBef>
              <a:spcAft>
                <a:spcPts val="400"/>
              </a:spcAft>
              <a:buClr>
                <a:srgbClr val="4F81BD"/>
              </a:buClr>
              <a:buFont typeface="Arial" panose="020B0604020202020204" pitchFamily="34" charset="0"/>
              <a:buChar char="•"/>
            </a:pPr>
            <a:r>
              <a:rPr lang="fr-FR" sz="1400" b="1" spc="-25" dirty="0">
                <a:solidFill>
                  <a:srgbClr val="4F81BD"/>
                </a:solidFill>
                <a:latin typeface="Calibri" panose="020F0502020204030204" pitchFamily="34" charset="0"/>
                <a:ea typeface="Times New Roman" panose="02020603050405020304" pitchFamily="18" charset="0"/>
                <a:cs typeface="Calibri" panose="020F0502020204030204" pitchFamily="34" charset="0"/>
              </a:rPr>
              <a:t>Le PERCO, article 83 </a:t>
            </a:r>
            <a:r>
              <a:rPr lang="fr-FR" sz="1400" i="1" spc="-25" dirty="0">
                <a:solidFill>
                  <a:srgbClr val="4F81BD"/>
                </a:solidFill>
                <a:latin typeface="Calibri" panose="020F0502020204030204" pitchFamily="34" charset="0"/>
                <a:ea typeface="Times New Roman" panose="02020603050405020304" pitchFamily="18" charset="0"/>
                <a:cs typeface="Calibri" panose="020F0502020204030204" pitchFamily="34" charset="0"/>
              </a:rPr>
              <a:t>(s’il existe au sein de votre entreprise)</a:t>
            </a:r>
            <a:endParaRPr lang="fr-FR" sz="1400" b="1" spc="100" dirty="0">
              <a:solidFill>
                <a:srgbClr val="4F81BD"/>
              </a:solidFill>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0"/>
              </a:spcAft>
            </a:pPr>
            <a:r>
              <a:rPr lang="fr-FR" sz="1400" dirty="0">
                <a:latin typeface="Calibri" panose="020F0502020204030204" pitchFamily="34" charset="0"/>
                <a:ea typeface="Times New Roman" panose="02020603050405020304" pitchFamily="18" charset="0"/>
                <a:cs typeface="Calibri" panose="020F0502020204030204" pitchFamily="34" charset="0"/>
              </a:rPr>
              <a:t>Votre Perco est alimenté par votre participation, votre intéressement, vos versements volontaires ou par vos droits issus du compte épargne-temps et par vos jours de congés non pris. Le PERCO est déblocable à la retraite, en capital ou sous forme de rente avec la possibilité de panacher les deux. Vous pouvez également y laisser fructifier tout ou partie de votre épargne.</a:t>
            </a:r>
          </a:p>
          <a:p>
            <a:pPr algn="just">
              <a:spcAft>
                <a:spcPts val="0"/>
              </a:spcAft>
            </a:pPr>
            <a:endParaRPr lang="fr-FR" sz="1400" dirty="0">
              <a:latin typeface="Calibri" panose="020F0502020204030204" pitchFamily="34" charset="0"/>
              <a:ea typeface="Calibri" panose="020F0502020204030204" pitchFamily="34" charset="0"/>
            </a:endParaRPr>
          </a:p>
          <a:p>
            <a:pPr algn="just" fontAlgn="b">
              <a:spcAft>
                <a:spcPts val="750"/>
              </a:spcAft>
            </a:pPr>
            <a:r>
              <a:rPr lang="fr-FR" sz="1400" dirty="0">
                <a:latin typeface="Calibri" panose="020F0502020204030204" pitchFamily="34" charset="0"/>
                <a:ea typeface="Times New Roman" panose="02020603050405020304" pitchFamily="18" charset="0"/>
                <a:cs typeface="Calibri" panose="020F0502020204030204" pitchFamily="34" charset="0"/>
              </a:rPr>
              <a:t>Une grande flexibilité des modes de sortie</a:t>
            </a:r>
            <a:endParaRPr lang="fr-FR" sz="1400" dirty="0">
              <a:latin typeface="Calibri" panose="020F0502020204030204" pitchFamily="34" charset="0"/>
              <a:ea typeface="Calibri" panose="020F0502020204030204" pitchFamily="34" charset="0"/>
            </a:endParaRPr>
          </a:p>
          <a:p>
            <a:pPr algn="just" fontAlgn="base">
              <a:spcAft>
                <a:spcPts val="0"/>
              </a:spcAft>
            </a:pPr>
            <a:r>
              <a:rPr lang="fr-FR" sz="1400" dirty="0">
                <a:latin typeface="Calibri" panose="020F0502020204030204" pitchFamily="34" charset="0"/>
                <a:ea typeface="Times New Roman" panose="02020603050405020304" pitchFamily="18" charset="0"/>
                <a:cs typeface="Calibri" panose="020F0502020204030204" pitchFamily="34" charset="0"/>
              </a:rPr>
              <a:t>     Sous forme de capital si le plan le prévoit ou en rente viagère ou en panachant les 2.</a:t>
            </a:r>
            <a:endParaRPr lang="fr-FR" sz="1400" dirty="0">
              <a:latin typeface="Calibri" panose="020F0502020204030204" pitchFamily="34" charset="0"/>
              <a:ea typeface="Calibri" panose="020F0502020204030204" pitchFamily="34" charset="0"/>
            </a:endParaRPr>
          </a:p>
          <a:p>
            <a:pPr algn="just" fontAlgn="base">
              <a:spcAft>
                <a:spcPts val="0"/>
              </a:spcAft>
            </a:pPr>
            <a:r>
              <a:rPr lang="fr-FR" sz="1400" dirty="0">
                <a:latin typeface="Calibri" panose="020F0502020204030204" pitchFamily="34" charset="0"/>
                <a:ea typeface="Times New Roman" panose="02020603050405020304" pitchFamily="18" charset="0"/>
                <a:cs typeface="Calibri" panose="020F0502020204030204" pitchFamily="34" charset="0"/>
              </a:rPr>
              <a:t> </a:t>
            </a:r>
            <a:endParaRPr lang="fr-FR" sz="1400" dirty="0">
              <a:latin typeface="Calibri" panose="020F0502020204030204" pitchFamily="34" charset="0"/>
              <a:ea typeface="Calibri" panose="020F0502020204030204" pitchFamily="34" charset="0"/>
            </a:endParaRPr>
          </a:p>
          <a:p>
            <a:pPr algn="just" fontAlgn="base">
              <a:spcAft>
                <a:spcPts val="0"/>
              </a:spcAft>
            </a:pPr>
            <a:r>
              <a:rPr lang="fr-FR" sz="1400" dirty="0">
                <a:latin typeface="Calibri" panose="020F0502020204030204" pitchFamily="34" charset="0"/>
                <a:ea typeface="Times New Roman" panose="02020603050405020304" pitchFamily="18" charset="0"/>
                <a:cs typeface="Calibri" panose="020F0502020204030204" pitchFamily="34" charset="0"/>
              </a:rPr>
              <a:t>L’utilisation sous forme de </a:t>
            </a:r>
            <a:r>
              <a:rPr lang="fr-FR" sz="1400" b="1" dirty="0">
                <a:latin typeface="Calibri" panose="020F0502020204030204" pitchFamily="34" charset="0"/>
                <a:ea typeface="Times New Roman" panose="02020603050405020304" pitchFamily="18" charset="0"/>
                <a:cs typeface="Calibri" panose="020F0502020204030204" pitchFamily="34" charset="0"/>
              </a:rPr>
              <a:t>capital</a:t>
            </a:r>
            <a:r>
              <a:rPr lang="fr-FR" sz="1400" dirty="0">
                <a:latin typeface="Calibri" panose="020F0502020204030204" pitchFamily="34" charset="0"/>
                <a:ea typeface="Times New Roman" panose="02020603050405020304" pitchFamily="18" charset="0"/>
                <a:cs typeface="Calibri" panose="020F0502020204030204" pitchFamily="34" charset="0"/>
              </a:rPr>
              <a:t> vous permet de financer librement tous types de projets personnels lors de votre retraite (voyages, études des enfants, achat d’une résidence retraite …).</a:t>
            </a:r>
            <a:endParaRPr lang="fr-FR" sz="1400" dirty="0">
              <a:latin typeface="Calibri" panose="020F0502020204030204" pitchFamily="34" charset="0"/>
              <a:ea typeface="Calibri" panose="020F0502020204030204" pitchFamily="34" charset="0"/>
            </a:endParaRPr>
          </a:p>
          <a:p>
            <a:pPr algn="just" fontAlgn="base">
              <a:spcAft>
                <a:spcPts val="0"/>
              </a:spcAft>
            </a:pPr>
            <a:r>
              <a:rPr lang="fr-FR" sz="1400" dirty="0">
                <a:latin typeface="Calibri" panose="020F0502020204030204" pitchFamily="34" charset="0"/>
                <a:ea typeface="Times New Roman" panose="02020603050405020304" pitchFamily="18" charset="0"/>
                <a:cs typeface="Calibri" panose="020F0502020204030204" pitchFamily="34" charset="0"/>
              </a:rPr>
              <a:t>La conversion de votre épargne en rente viagère vous permet quant à elle, de bénéficier d’un complément de revenu régulier versé à vie. Dans ce cas, vous pouvez également en cas de décès, protéger votre conjoint avec la réversion ou un bénéficiaire désigné avec les annuités garanties.</a:t>
            </a:r>
            <a:endParaRPr lang="fr-FR" sz="1400" dirty="0">
              <a:latin typeface="Calibri" panose="020F0502020204030204" pitchFamily="34" charset="0"/>
              <a:ea typeface="Calibri" panose="020F0502020204030204" pitchFamily="34" charset="0"/>
            </a:endParaRPr>
          </a:p>
          <a:p>
            <a:pPr algn="just" fontAlgn="base">
              <a:spcAft>
                <a:spcPts val="0"/>
              </a:spcAft>
            </a:pPr>
            <a:r>
              <a:rPr lang="fr-FR" sz="1400" dirty="0">
                <a:latin typeface="Calibri" panose="020F0502020204030204" pitchFamily="34" charset="0"/>
                <a:ea typeface="Times New Roman" panose="02020603050405020304" pitchFamily="18" charset="0"/>
                <a:cs typeface="Calibri" panose="020F0502020204030204" pitchFamily="34" charset="0"/>
              </a:rPr>
              <a:t> </a:t>
            </a:r>
            <a:endParaRPr lang="fr-FR" sz="1400" dirty="0">
              <a:latin typeface="Calibri" panose="020F0502020204030204" pitchFamily="34" charset="0"/>
              <a:ea typeface="Calibri" panose="020F0502020204030204" pitchFamily="34" charset="0"/>
            </a:endParaRPr>
          </a:p>
          <a:p>
            <a:pPr algn="just" fontAlgn="b">
              <a:spcAft>
                <a:spcPts val="750"/>
              </a:spcAft>
            </a:pPr>
            <a:r>
              <a:rPr lang="fr-FR" sz="1400" dirty="0">
                <a:latin typeface="Calibri" panose="020F0502020204030204" pitchFamily="34" charset="0"/>
                <a:ea typeface="Times New Roman" panose="02020603050405020304" pitchFamily="18" charset="0"/>
                <a:cs typeface="Calibri" panose="020F0502020204030204" pitchFamily="34" charset="0"/>
              </a:rPr>
              <a:t>Vous pouvez continuer à bénéficier de votre Perco une fois à la retraite</a:t>
            </a:r>
            <a:endParaRPr lang="fr-FR" sz="1400" dirty="0">
              <a:latin typeface="Calibri" panose="020F0502020204030204" pitchFamily="34" charset="0"/>
              <a:ea typeface="Calibri" panose="020F0502020204030204" pitchFamily="34" charset="0"/>
            </a:endParaRPr>
          </a:p>
          <a:p>
            <a:pPr algn="just" fontAlgn="base">
              <a:spcAft>
                <a:spcPts val="0"/>
              </a:spcAft>
            </a:pPr>
            <a:r>
              <a:rPr lang="fr-FR" sz="1400" dirty="0">
                <a:latin typeface="Calibri" panose="020F0502020204030204" pitchFamily="34" charset="0"/>
                <a:ea typeface="Times New Roman" panose="02020603050405020304" pitchFamily="18" charset="0"/>
                <a:cs typeface="Calibri" panose="020F0502020204030204" pitchFamily="34" charset="0"/>
              </a:rPr>
              <a:t>Vous pouvez aussi, une fois à la retraite, laisser fructifier tout ou partie de votre épargne sur votre </a:t>
            </a:r>
            <a:r>
              <a:rPr lang="fr-FR" sz="1400" b="1" u="sng" dirty="0">
                <a:solidFill>
                  <a:srgbClr val="0000FF"/>
                </a:solidFill>
                <a:latin typeface="Calibri" panose="020F0502020204030204" pitchFamily="34" charset="0"/>
                <a:ea typeface="Times New Roman" panose="02020603050405020304" pitchFamily="18" charset="0"/>
                <a:cs typeface="Calibri" panose="020F0502020204030204" pitchFamily="34" charset="0"/>
                <a:hlinkClick r:id="rId5"/>
              </a:rPr>
              <a:t>Perco</a:t>
            </a:r>
            <a:r>
              <a:rPr lang="fr-FR" sz="1400" dirty="0">
                <a:latin typeface="Calibri" panose="020F0502020204030204" pitchFamily="34" charset="0"/>
                <a:ea typeface="Times New Roman" panose="02020603050405020304" pitchFamily="18" charset="0"/>
                <a:cs typeface="Calibri" panose="020F0502020204030204" pitchFamily="34" charset="0"/>
              </a:rPr>
              <a:t> et la récupérer ultérieurement en procédant à sa liquidation totale ou partielle.</a:t>
            </a:r>
            <a:endParaRPr lang="fr-FR" sz="1400" dirty="0">
              <a:latin typeface="Calibri" panose="020F0502020204030204" pitchFamily="34" charset="0"/>
              <a:ea typeface="Calibri" panose="020F0502020204030204" pitchFamily="34" charset="0"/>
            </a:endParaRPr>
          </a:p>
          <a:p>
            <a:pPr algn="just" fontAlgn="base">
              <a:spcAft>
                <a:spcPts val="0"/>
              </a:spcAft>
            </a:pPr>
            <a:r>
              <a:rPr lang="fr-FR" sz="1400" dirty="0">
                <a:latin typeface="Calibri" panose="020F0502020204030204" pitchFamily="34" charset="0"/>
                <a:ea typeface="Times New Roman" panose="02020603050405020304" pitchFamily="18" charset="0"/>
                <a:cs typeface="Calibri" panose="020F0502020204030204" pitchFamily="34" charset="0"/>
              </a:rPr>
              <a:t>Vous pouvez même, une fois à la retraite, continuer d’y effectuer des versements. En revanche, ayant quitté l’entreprise, vous ne pouvez prétendre à l’</a:t>
            </a:r>
            <a:r>
              <a:rPr lang="fr-FR" sz="1400" b="1" u="sng" dirty="0">
                <a:solidFill>
                  <a:srgbClr val="0000FF"/>
                </a:solidFill>
                <a:latin typeface="Calibri" panose="020F0502020204030204" pitchFamily="34" charset="0"/>
                <a:ea typeface="Times New Roman" panose="02020603050405020304" pitchFamily="18" charset="0"/>
                <a:cs typeface="Calibri" panose="020F0502020204030204" pitchFamily="34" charset="0"/>
                <a:hlinkClick r:id="rId6"/>
              </a:rPr>
              <a:t>abondement</a:t>
            </a:r>
            <a:r>
              <a:rPr lang="fr-FR" sz="1400" dirty="0">
                <a:latin typeface="Calibri" panose="020F0502020204030204" pitchFamily="34" charset="0"/>
                <a:ea typeface="Times New Roman" panose="02020603050405020304" pitchFamily="18" charset="0"/>
                <a:cs typeface="Calibri" panose="020F0502020204030204" pitchFamily="34" charset="0"/>
              </a:rPr>
              <a:t>.</a:t>
            </a:r>
            <a:endParaRPr lang="fr-FR" sz="1400" dirty="0">
              <a:latin typeface="Calibri" panose="020F0502020204030204" pitchFamily="34" charset="0"/>
              <a:ea typeface="Calibri" panose="020F0502020204030204" pitchFamily="34" charset="0"/>
            </a:endParaRPr>
          </a:p>
        </p:txBody>
      </p:sp>
      <p:pic>
        <p:nvPicPr>
          <p:cNvPr id="4" name="Image 3" descr="Une image contenant dessin&#10;&#10;Description générée automatiquement">
            <a:extLst>
              <a:ext uri="{FF2B5EF4-FFF2-40B4-BE49-F238E27FC236}">
                <a16:creationId xmlns:a16="http://schemas.microsoft.com/office/drawing/2014/main" id="{28F8F59C-EA1C-4D13-8063-F803EC3353C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452320" y="1448511"/>
            <a:ext cx="936104" cy="880494"/>
          </a:xfrm>
          <a:prstGeom prst="rect">
            <a:avLst/>
          </a:prstGeom>
        </p:spPr>
      </p:pic>
    </p:spTree>
    <p:extLst>
      <p:ext uri="{BB962C8B-B14F-4D97-AF65-F5344CB8AC3E}">
        <p14:creationId xmlns:p14="http://schemas.microsoft.com/office/powerpoint/2010/main" val="2240919784"/>
      </p:ext>
    </p:extLst>
  </p:cSld>
  <p:clrMapOvr>
    <a:masterClrMapping/>
  </p:clrMapOvr>
  <p:transition>
    <p:cove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664565" y="980728"/>
            <a:ext cx="8460432" cy="3600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r"/>
            <a:r>
              <a:rPr lang="fr-FR" b="1" dirty="0"/>
              <a:t>MAINTENIR MON NIVEAU DE VIE</a:t>
            </a:r>
            <a:endParaRPr lang="fr-FR" dirty="0"/>
          </a:p>
        </p:txBody>
      </p:sp>
      <p:sp>
        <p:nvSpPr>
          <p:cNvPr id="12" name="Espace réservé du contenu 2"/>
          <p:cNvSpPr txBox="1">
            <a:spLocks/>
          </p:cNvSpPr>
          <p:nvPr/>
        </p:nvSpPr>
        <p:spPr>
          <a:xfrm>
            <a:off x="323528" y="1268760"/>
            <a:ext cx="8641656" cy="5472608"/>
          </a:xfrm>
          <a:prstGeom prst="rect">
            <a:avLst/>
          </a:prstGeom>
        </p:spPr>
        <p:txBody>
          <a:bodyPr>
            <a:normAutofit/>
          </a:bodyPr>
          <a:lstStyle/>
          <a:p>
            <a:pPr marL="180000"/>
            <a:endParaRPr lang="fr-FR" sz="2000" dirty="0"/>
          </a:p>
          <a:p>
            <a:pPr marL="180000"/>
            <a:endParaRPr lang="fr-FR" sz="2000" dirty="0"/>
          </a:p>
          <a:p>
            <a:pPr marL="180000"/>
            <a:endParaRPr lang="fr-FR" sz="2000" dirty="0"/>
          </a:p>
          <a:p>
            <a:pPr marL="180000"/>
            <a:endParaRPr lang="fr-FR" sz="2000" dirty="0"/>
          </a:p>
          <a:p>
            <a:pPr marL="180000"/>
            <a:endParaRPr lang="fr-FR" sz="2000" dirty="0"/>
          </a:p>
          <a:p>
            <a:pPr marL="180000"/>
            <a:endParaRPr lang="fr-FR" sz="2000" dirty="0"/>
          </a:p>
          <a:p>
            <a:pPr marL="180000"/>
            <a:endParaRPr kumimoji="0" lang="fr-FR" sz="2000" i="0" u="none" strike="noStrike" kern="1200" cap="none" spc="0" normalizeH="0" baseline="0" noProof="0" dirty="0">
              <a:ln>
                <a:noFill/>
              </a:ln>
              <a:solidFill>
                <a:schemeClr val="tx1"/>
              </a:solidFill>
              <a:effectLst/>
              <a:uLnTx/>
              <a:uFillTx/>
              <a:ea typeface="+mn-ea"/>
              <a:cs typeface="+mn-cs"/>
            </a:endParaRPr>
          </a:p>
          <a:p>
            <a:pPr marL="637200" lvl="1" indent="-342900">
              <a:spcBef>
                <a:spcPts val="1200"/>
              </a:spcBef>
              <a:spcAft>
                <a:spcPts val="1200"/>
              </a:spcAft>
              <a:buBlip>
                <a:blip r:embed="rId3"/>
              </a:buBlip>
            </a:pPr>
            <a:endParaRPr lang="fr-FR" sz="2000" dirty="0"/>
          </a:p>
          <a:p>
            <a:pPr marL="637200" lvl="1" indent="-342900">
              <a:spcBef>
                <a:spcPts val="1200"/>
              </a:spcBef>
              <a:spcAft>
                <a:spcPts val="1200"/>
              </a:spcAft>
              <a:buBlip>
                <a:blip r:embed="rId3"/>
              </a:buBlip>
            </a:pPr>
            <a:endParaRPr kumimoji="0" lang="fr-FR" sz="2000" b="0" i="0" u="none" strike="noStrike" kern="1200" cap="none" spc="0" normalizeH="0" baseline="0" noProof="0" dirty="0">
              <a:ln>
                <a:noFill/>
              </a:ln>
              <a:solidFill>
                <a:schemeClr val="tx1"/>
              </a:solidFill>
              <a:effectLst/>
              <a:uLnTx/>
              <a:uFillTx/>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fr-FR" sz="3200" b="0" i="0" u="none" strike="noStrike" kern="1200" cap="none" spc="0" normalizeH="0" baseline="0" noProof="0" dirty="0">
              <a:ln>
                <a:noFill/>
              </a:ln>
              <a:solidFill>
                <a:schemeClr val="tx1"/>
              </a:solidFill>
              <a:effectLst/>
              <a:uLnTx/>
              <a:uFillTx/>
              <a:latin typeface="PetitaMedium" pitchFamily="2" charset="0"/>
              <a:ea typeface="+mn-ea"/>
              <a:cs typeface="+mn-cs"/>
            </a:endParaRPr>
          </a:p>
        </p:txBody>
      </p:sp>
      <p:sp>
        <p:nvSpPr>
          <p:cNvPr id="17" name="Espace réservé du contenu 2"/>
          <p:cNvSpPr txBox="1">
            <a:spLocks/>
          </p:cNvSpPr>
          <p:nvPr/>
        </p:nvSpPr>
        <p:spPr>
          <a:xfrm>
            <a:off x="611560" y="1268760"/>
            <a:ext cx="8064896" cy="5256584"/>
          </a:xfrm>
          <a:prstGeom prst="rect">
            <a:avLst/>
          </a:prstGeom>
        </p:spPr>
        <p:txBody>
          <a:bodyPr>
            <a:normAutofit/>
          </a:bodyPr>
          <a:lstStyle/>
          <a:p>
            <a:pPr marL="274320" marR="0" lvl="0" indent="-274320" algn="l" defTabSz="914400" rtl="0" eaLnBrk="1" fontAlgn="auto" latinLnBrk="0" hangingPunct="1">
              <a:lnSpc>
                <a:spcPct val="100000"/>
              </a:lnSpc>
              <a:spcBef>
                <a:spcPct val="20000"/>
              </a:spcBef>
              <a:spcAft>
                <a:spcPts val="0"/>
              </a:spcAft>
              <a:buClrTx/>
              <a:buSzTx/>
              <a:buFont typeface="Wingdings 3" pitchFamily="18" charset="2"/>
              <a:buNone/>
              <a:tabLst/>
              <a:defRPr/>
            </a:pPr>
            <a:endParaRPr kumimoji="0" lang="fr-FR" sz="2400" b="0" i="0" u="none" strike="noStrike" kern="1200" cap="none" spc="0" normalizeH="0" baseline="0" noProof="0" dirty="0">
              <a:ln>
                <a:noFill/>
              </a:ln>
              <a:solidFill>
                <a:schemeClr val="tx1"/>
              </a:solidFill>
              <a:effectLst/>
              <a:uLnTx/>
              <a:uFillTx/>
              <a:latin typeface="Calibri" pitchFamily="34" charset="0"/>
              <a:ea typeface="+mn-ea"/>
              <a:cs typeface="Calibri" pitchFamily="34" charset="0"/>
            </a:endParaRPr>
          </a:p>
        </p:txBody>
      </p:sp>
      <p:pic>
        <p:nvPicPr>
          <p:cNvPr id="5" name="Image 4" descr="Une image contenant dessin&#10;&#10;Description générée automatiquement">
            <a:extLst>
              <a:ext uri="{FF2B5EF4-FFF2-40B4-BE49-F238E27FC236}">
                <a16:creationId xmlns:a16="http://schemas.microsoft.com/office/drawing/2014/main" id="{B663145B-FADF-4EBD-A313-84418109B98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9772" y="21098"/>
            <a:ext cx="4104456" cy="923626"/>
          </a:xfrm>
          <a:prstGeom prst="rect">
            <a:avLst/>
          </a:prstGeom>
        </p:spPr>
      </p:pic>
      <p:sp>
        <p:nvSpPr>
          <p:cNvPr id="2" name="Rectangle 1">
            <a:extLst>
              <a:ext uri="{FF2B5EF4-FFF2-40B4-BE49-F238E27FC236}">
                <a16:creationId xmlns:a16="http://schemas.microsoft.com/office/drawing/2014/main" id="{BC5C70E1-756D-4595-AF06-7A4D8157E250}"/>
              </a:ext>
            </a:extLst>
          </p:cNvPr>
          <p:cNvSpPr/>
          <p:nvPr/>
        </p:nvSpPr>
        <p:spPr>
          <a:xfrm>
            <a:off x="539204" y="1700946"/>
            <a:ext cx="8209608" cy="4824398"/>
          </a:xfrm>
          <a:prstGeom prst="rect">
            <a:avLst/>
          </a:prstGeom>
        </p:spPr>
        <p:txBody>
          <a:bodyPr wrap="square">
            <a:spAutoFit/>
          </a:bodyPr>
          <a:lstStyle/>
          <a:p>
            <a:pPr marL="342900" lvl="0" indent="-342900" fontAlgn="b">
              <a:lnSpc>
                <a:spcPts val="3150"/>
              </a:lnSpc>
              <a:spcBef>
                <a:spcPts val="1200"/>
              </a:spcBef>
              <a:spcAft>
                <a:spcPts val="400"/>
              </a:spcAft>
              <a:buClr>
                <a:srgbClr val="4F81BD"/>
              </a:buClr>
              <a:buFont typeface="Arial" panose="020B0604020202020204" pitchFamily="34" charset="0"/>
              <a:buChar char="•"/>
            </a:pPr>
            <a:r>
              <a:rPr lang="fr-FR" sz="1500" b="1" spc="-25" dirty="0">
                <a:solidFill>
                  <a:srgbClr val="4F81BD"/>
                </a:solidFill>
                <a:latin typeface="Calibri" panose="020F0502020204030204" pitchFamily="34" charset="0"/>
                <a:ea typeface="Times New Roman" panose="02020603050405020304" pitchFamily="18" charset="0"/>
                <a:cs typeface="Calibri" panose="020F0502020204030204" pitchFamily="34" charset="0"/>
              </a:rPr>
              <a:t>Le PERCO </a:t>
            </a:r>
            <a:r>
              <a:rPr lang="fr-FR" sz="1500" i="1" spc="-25" dirty="0">
                <a:solidFill>
                  <a:srgbClr val="4F81BD"/>
                </a:solidFill>
                <a:latin typeface="Calibri" panose="020F0502020204030204" pitchFamily="34" charset="0"/>
                <a:ea typeface="Times New Roman" panose="02020603050405020304" pitchFamily="18" charset="0"/>
                <a:cs typeface="Calibri" panose="020F0502020204030204" pitchFamily="34" charset="0"/>
              </a:rPr>
              <a:t>(suite)</a:t>
            </a:r>
          </a:p>
          <a:p>
            <a:pPr fontAlgn="b">
              <a:lnSpc>
                <a:spcPts val="3150"/>
              </a:lnSpc>
              <a:spcBef>
                <a:spcPts val="1200"/>
              </a:spcBef>
              <a:spcAft>
                <a:spcPts val="400"/>
              </a:spcAft>
              <a:buClr>
                <a:srgbClr val="4F81BD"/>
              </a:buClr>
            </a:pPr>
            <a:r>
              <a:rPr lang="fr-FR" sz="1500" dirty="0">
                <a:latin typeface="Calibri" panose="020F0502020204030204" pitchFamily="34" charset="0"/>
                <a:ea typeface="Times New Roman" panose="02020603050405020304" pitchFamily="18" charset="0"/>
                <a:cs typeface="Calibri" panose="020F0502020204030204" pitchFamily="34" charset="0"/>
              </a:rPr>
              <a:t>Une fiscalité avantageuse à la sortie du Perco</a:t>
            </a:r>
            <a:endParaRPr lang="fr-FR" sz="1500" b="1" spc="100" dirty="0">
              <a:solidFill>
                <a:srgbClr val="4F81BD"/>
              </a:solidFill>
              <a:latin typeface="Calibri" panose="020F0502020204030204" pitchFamily="34" charset="0"/>
              <a:ea typeface="Times New Roman" panose="02020603050405020304" pitchFamily="18" charset="0"/>
              <a:cs typeface="Times New Roman" panose="02020603050405020304" pitchFamily="18" charset="0"/>
            </a:endParaRPr>
          </a:p>
          <a:p>
            <a:pPr algn="just" fontAlgn="base">
              <a:spcBef>
                <a:spcPts val="750"/>
              </a:spcBef>
              <a:spcAft>
                <a:spcPts val="750"/>
              </a:spcAft>
            </a:pPr>
            <a:r>
              <a:rPr lang="fr-FR" sz="1500" b="1" dirty="0">
                <a:latin typeface="Calibri" panose="020F0502020204030204" pitchFamily="34" charset="0"/>
                <a:ea typeface="Times New Roman" panose="02020603050405020304" pitchFamily="18" charset="0"/>
                <a:cs typeface="Calibri" panose="020F0502020204030204" pitchFamily="34" charset="0"/>
              </a:rPr>
              <a:t>Si vous optez pour une sortie en capital :</a:t>
            </a:r>
            <a:endParaRPr lang="fr-FR" sz="1500" dirty="0">
              <a:latin typeface="Calibri" panose="020F0502020204030204" pitchFamily="34" charset="0"/>
              <a:ea typeface="Calibri" panose="020F0502020204030204" pitchFamily="34" charset="0"/>
            </a:endParaRPr>
          </a:p>
          <a:p>
            <a:pPr algn="just" fontAlgn="base">
              <a:spcAft>
                <a:spcPts val="0"/>
              </a:spcAft>
            </a:pPr>
            <a:r>
              <a:rPr lang="fr-FR" sz="1500" dirty="0">
                <a:latin typeface="Calibri" panose="020F0502020204030204" pitchFamily="34" charset="0"/>
                <a:ea typeface="Times New Roman" panose="02020603050405020304" pitchFamily="18" charset="0"/>
                <a:cs typeface="Calibri" panose="020F0502020204030204" pitchFamily="34" charset="0"/>
              </a:rPr>
              <a:t>Le capital et les plus-values réalisées sont exonérés d’impôt sur le revenu. Les plus-values sont en revanche soumises aux </a:t>
            </a:r>
            <a:r>
              <a:rPr lang="fr-FR" sz="1500" b="1" u="sng" dirty="0">
                <a:solidFill>
                  <a:srgbClr val="0000FF"/>
                </a:solidFill>
                <a:latin typeface="Calibri" panose="020F0502020204030204" pitchFamily="34" charset="0"/>
                <a:ea typeface="Times New Roman" panose="02020603050405020304" pitchFamily="18" charset="0"/>
                <a:cs typeface="Calibri" panose="020F0502020204030204" pitchFamily="34" charset="0"/>
                <a:hlinkClick r:id="rId5"/>
              </a:rPr>
              <a:t>prélèvements sociaux</a:t>
            </a:r>
            <a:r>
              <a:rPr lang="fr-FR" sz="1500" dirty="0">
                <a:latin typeface="Calibri" panose="020F0502020204030204" pitchFamily="34" charset="0"/>
                <a:ea typeface="Times New Roman" panose="02020603050405020304" pitchFamily="18" charset="0"/>
                <a:cs typeface="Calibri" panose="020F0502020204030204" pitchFamily="34" charset="0"/>
              </a:rPr>
              <a:t> au taux actuel global de 17,2 %.</a:t>
            </a:r>
            <a:endParaRPr lang="fr-FR" sz="1500" dirty="0">
              <a:latin typeface="Calibri" panose="020F0502020204030204" pitchFamily="34" charset="0"/>
              <a:ea typeface="Calibri" panose="020F0502020204030204" pitchFamily="34" charset="0"/>
            </a:endParaRPr>
          </a:p>
          <a:p>
            <a:pPr algn="just" fontAlgn="base">
              <a:spcBef>
                <a:spcPts val="750"/>
              </a:spcBef>
              <a:spcAft>
                <a:spcPts val="750"/>
              </a:spcAft>
            </a:pPr>
            <a:r>
              <a:rPr lang="fr-FR" sz="1500" b="1" dirty="0">
                <a:latin typeface="Calibri" panose="020F0502020204030204" pitchFamily="34" charset="0"/>
                <a:ea typeface="Times New Roman" panose="02020603050405020304" pitchFamily="18" charset="0"/>
                <a:cs typeface="Calibri" panose="020F0502020204030204" pitchFamily="34" charset="0"/>
              </a:rPr>
              <a:t>Si vous optez pour une rente viagère :</a:t>
            </a:r>
            <a:endParaRPr lang="fr-FR" sz="1500" dirty="0">
              <a:latin typeface="Calibri" panose="020F0502020204030204" pitchFamily="34" charset="0"/>
              <a:ea typeface="Calibri" panose="020F0502020204030204" pitchFamily="34" charset="0"/>
            </a:endParaRPr>
          </a:p>
          <a:p>
            <a:pPr algn="just" fontAlgn="base">
              <a:spcAft>
                <a:spcPts val="1920"/>
              </a:spcAft>
            </a:pPr>
            <a:r>
              <a:rPr lang="fr-FR" sz="1500" dirty="0">
                <a:latin typeface="Calibri" panose="020F0502020204030204" pitchFamily="34" charset="0"/>
                <a:ea typeface="Times New Roman" panose="02020603050405020304" pitchFamily="18" charset="0"/>
                <a:cs typeface="Calibri" panose="020F0502020204030204" pitchFamily="34" charset="0"/>
              </a:rPr>
              <a:t>Un abattement est appliqué sur le montant de la rente. Son taux dépend de votre âge au premier versement de la rente :</a:t>
            </a:r>
            <a:endParaRPr lang="fr-FR" sz="1500" dirty="0">
              <a:latin typeface="Calibri" panose="020F0502020204030204" pitchFamily="34" charset="0"/>
              <a:ea typeface="Calibri" panose="020F0502020204030204" pitchFamily="34" charset="0"/>
            </a:endParaRPr>
          </a:p>
          <a:p>
            <a:pPr marL="342900" lvl="0" indent="-342900" algn="just" fontAlgn="base">
              <a:spcAft>
                <a:spcPts val="0"/>
              </a:spcAft>
              <a:buFont typeface="Symbol" panose="05050102010706020507" pitchFamily="18" charset="2"/>
              <a:buChar char=""/>
            </a:pPr>
            <a:r>
              <a:rPr lang="fr-FR" sz="1500" dirty="0">
                <a:latin typeface="Calibri" panose="020F0502020204030204" pitchFamily="34" charset="0"/>
                <a:ea typeface="Times New Roman" panose="02020603050405020304" pitchFamily="18" charset="0"/>
                <a:cs typeface="Calibri" panose="020F0502020204030204" pitchFamily="34" charset="0"/>
              </a:rPr>
              <a:t>Avant 50 ans : 30 %.</a:t>
            </a:r>
            <a:endParaRPr lang="fr-FR" sz="1500" dirty="0">
              <a:latin typeface="Calibri" panose="020F0502020204030204" pitchFamily="34" charset="0"/>
              <a:ea typeface="Calibri" panose="020F0502020204030204" pitchFamily="34" charset="0"/>
            </a:endParaRPr>
          </a:p>
          <a:p>
            <a:pPr marL="342900" lvl="0" indent="-342900" algn="just" fontAlgn="base">
              <a:spcAft>
                <a:spcPts val="0"/>
              </a:spcAft>
              <a:buFont typeface="Symbol" panose="05050102010706020507" pitchFamily="18" charset="2"/>
              <a:buChar char=""/>
            </a:pPr>
            <a:r>
              <a:rPr lang="fr-FR" sz="1500" dirty="0">
                <a:latin typeface="Calibri" panose="020F0502020204030204" pitchFamily="34" charset="0"/>
                <a:ea typeface="Times New Roman" panose="02020603050405020304" pitchFamily="18" charset="0"/>
                <a:cs typeface="Calibri" panose="020F0502020204030204" pitchFamily="34" charset="0"/>
              </a:rPr>
              <a:t>de 50 à 59 ans : 50 %</a:t>
            </a:r>
            <a:endParaRPr lang="fr-FR" sz="1500" dirty="0">
              <a:latin typeface="Calibri" panose="020F0502020204030204" pitchFamily="34" charset="0"/>
              <a:ea typeface="Calibri" panose="020F0502020204030204" pitchFamily="34" charset="0"/>
            </a:endParaRPr>
          </a:p>
          <a:p>
            <a:pPr marL="342900" lvl="0" indent="-342900" algn="just" fontAlgn="base">
              <a:spcAft>
                <a:spcPts val="0"/>
              </a:spcAft>
              <a:buFont typeface="Symbol" panose="05050102010706020507" pitchFamily="18" charset="2"/>
              <a:buChar char=""/>
            </a:pPr>
            <a:r>
              <a:rPr lang="fr-FR" sz="1500" dirty="0">
                <a:latin typeface="Calibri" panose="020F0502020204030204" pitchFamily="34" charset="0"/>
                <a:ea typeface="Times New Roman" panose="02020603050405020304" pitchFamily="18" charset="0"/>
                <a:cs typeface="Calibri" panose="020F0502020204030204" pitchFamily="34" charset="0"/>
              </a:rPr>
              <a:t>60 à 69 ans : 60 %</a:t>
            </a:r>
            <a:endParaRPr lang="fr-FR" sz="1500" dirty="0">
              <a:latin typeface="Calibri" panose="020F0502020204030204" pitchFamily="34" charset="0"/>
              <a:ea typeface="Calibri" panose="020F0502020204030204" pitchFamily="34" charset="0"/>
            </a:endParaRPr>
          </a:p>
          <a:p>
            <a:pPr marL="342900" lvl="0" indent="-342900" algn="just" fontAlgn="base">
              <a:spcAft>
                <a:spcPts val="0"/>
              </a:spcAft>
              <a:buFont typeface="Symbol" panose="05050102010706020507" pitchFamily="18" charset="2"/>
              <a:buChar char=""/>
            </a:pPr>
            <a:r>
              <a:rPr lang="fr-FR" sz="1500" dirty="0">
                <a:latin typeface="Calibri" panose="020F0502020204030204" pitchFamily="34" charset="0"/>
                <a:ea typeface="Times New Roman" panose="02020603050405020304" pitchFamily="18" charset="0"/>
                <a:cs typeface="Calibri" panose="020F0502020204030204" pitchFamily="34" charset="0"/>
              </a:rPr>
              <a:t>à partir de 70 ans : 70 %.</a:t>
            </a:r>
            <a:endParaRPr lang="fr-FR" sz="1500" dirty="0">
              <a:latin typeface="Calibri" panose="020F0502020204030204" pitchFamily="34" charset="0"/>
              <a:ea typeface="Calibri" panose="020F0502020204030204" pitchFamily="34" charset="0"/>
            </a:endParaRPr>
          </a:p>
          <a:p>
            <a:pPr marL="314325" indent="-228600" algn="just" fontAlgn="base">
              <a:spcAft>
                <a:spcPts val="0"/>
              </a:spcAft>
            </a:pPr>
            <a:r>
              <a:rPr lang="fr-FR" sz="1500" dirty="0">
                <a:latin typeface="Calibri" panose="020F0502020204030204" pitchFamily="34" charset="0"/>
                <a:ea typeface="Times New Roman" panose="02020603050405020304" pitchFamily="18" charset="0"/>
                <a:cs typeface="Calibri" panose="020F0502020204030204" pitchFamily="34" charset="0"/>
              </a:rPr>
              <a:t> </a:t>
            </a:r>
            <a:endParaRPr lang="fr-FR" sz="1500" dirty="0">
              <a:latin typeface="Calibri" panose="020F0502020204030204" pitchFamily="34" charset="0"/>
              <a:ea typeface="Calibri" panose="020F0502020204030204" pitchFamily="34" charset="0"/>
            </a:endParaRPr>
          </a:p>
          <a:p>
            <a:pPr algn="just" fontAlgn="base">
              <a:spcAft>
                <a:spcPts val="0"/>
              </a:spcAft>
            </a:pPr>
            <a:r>
              <a:rPr lang="fr-FR" sz="1500" dirty="0">
                <a:latin typeface="Calibri" panose="020F0502020204030204" pitchFamily="34" charset="0"/>
                <a:ea typeface="Times New Roman" panose="02020603050405020304" pitchFamily="18" charset="0"/>
                <a:cs typeface="Calibri" panose="020F0502020204030204" pitchFamily="34" charset="0"/>
              </a:rPr>
              <a:t>Les rentes sont également soumises aux </a:t>
            </a:r>
            <a:r>
              <a:rPr lang="fr-FR" sz="1500" b="1" u="sng" dirty="0">
                <a:solidFill>
                  <a:srgbClr val="0000FF"/>
                </a:solidFill>
                <a:latin typeface="Calibri" panose="020F0502020204030204" pitchFamily="34" charset="0"/>
                <a:ea typeface="Times New Roman" panose="02020603050405020304" pitchFamily="18" charset="0"/>
                <a:cs typeface="Calibri" panose="020F0502020204030204" pitchFamily="34" charset="0"/>
                <a:hlinkClick r:id="rId5"/>
              </a:rPr>
              <a:t>prélèvements sociaux</a:t>
            </a:r>
            <a:r>
              <a:rPr lang="fr-FR" sz="1500" dirty="0">
                <a:latin typeface="Calibri" panose="020F0502020204030204" pitchFamily="34" charset="0"/>
                <a:ea typeface="Times New Roman" panose="02020603050405020304" pitchFamily="18" charset="0"/>
                <a:cs typeface="Calibri" panose="020F0502020204030204" pitchFamily="34" charset="0"/>
              </a:rPr>
              <a:t> sur la partie imposable.</a:t>
            </a:r>
            <a:endParaRPr lang="fr-FR" sz="1500" dirty="0">
              <a:latin typeface="Calibri" panose="020F0502020204030204" pitchFamily="34" charset="0"/>
              <a:ea typeface="Calibri" panose="020F0502020204030204" pitchFamily="34" charset="0"/>
            </a:endParaRPr>
          </a:p>
          <a:p>
            <a:pPr algn="just" fontAlgn="base">
              <a:spcAft>
                <a:spcPts val="0"/>
              </a:spcAft>
            </a:pPr>
            <a:r>
              <a:rPr lang="fr-FR" sz="1500" dirty="0">
                <a:latin typeface="Calibri" panose="020F0502020204030204" pitchFamily="34" charset="0"/>
                <a:ea typeface="Times New Roman" panose="02020603050405020304" pitchFamily="18" charset="0"/>
                <a:cs typeface="Calibri" panose="020F0502020204030204" pitchFamily="34" charset="0"/>
              </a:rPr>
              <a:t> </a:t>
            </a:r>
            <a:endParaRPr lang="fr-FR" sz="1500" dirty="0">
              <a:latin typeface="Calibri" panose="020F0502020204030204" pitchFamily="34" charset="0"/>
              <a:ea typeface="Calibri" panose="020F0502020204030204" pitchFamily="34" charset="0"/>
            </a:endParaRPr>
          </a:p>
        </p:txBody>
      </p:sp>
      <p:pic>
        <p:nvPicPr>
          <p:cNvPr id="3" name="Image 2" descr="Une image contenant dessin&#10;&#10;Description générée automatiquement">
            <a:extLst>
              <a:ext uri="{FF2B5EF4-FFF2-40B4-BE49-F238E27FC236}">
                <a16:creationId xmlns:a16="http://schemas.microsoft.com/office/drawing/2014/main" id="{A86759CC-FE19-415D-B8C2-EDF23B935CE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52320" y="1448511"/>
            <a:ext cx="936104" cy="880494"/>
          </a:xfrm>
          <a:prstGeom prst="rect">
            <a:avLst/>
          </a:prstGeom>
        </p:spPr>
      </p:pic>
    </p:spTree>
    <p:extLst>
      <p:ext uri="{BB962C8B-B14F-4D97-AF65-F5344CB8AC3E}">
        <p14:creationId xmlns:p14="http://schemas.microsoft.com/office/powerpoint/2010/main" val="2091048262"/>
      </p:ext>
    </p:extLst>
  </p:cSld>
  <p:clrMapOvr>
    <a:masterClrMapping/>
  </p:clrMapOvr>
  <p:transition>
    <p:cove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664565" y="980728"/>
            <a:ext cx="8460432" cy="3600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r"/>
            <a:r>
              <a:rPr lang="fr-FR" b="1" dirty="0"/>
              <a:t>MAINTENIR MON NIVEAU DE VIE</a:t>
            </a:r>
            <a:endParaRPr lang="fr-FR" dirty="0"/>
          </a:p>
        </p:txBody>
      </p:sp>
      <p:sp>
        <p:nvSpPr>
          <p:cNvPr id="12" name="Espace réservé du contenu 2"/>
          <p:cNvSpPr txBox="1">
            <a:spLocks/>
          </p:cNvSpPr>
          <p:nvPr/>
        </p:nvSpPr>
        <p:spPr>
          <a:xfrm>
            <a:off x="323528" y="1268760"/>
            <a:ext cx="8641656" cy="5472608"/>
          </a:xfrm>
          <a:prstGeom prst="rect">
            <a:avLst/>
          </a:prstGeom>
        </p:spPr>
        <p:txBody>
          <a:bodyPr>
            <a:normAutofit/>
          </a:bodyPr>
          <a:lstStyle/>
          <a:p>
            <a:pPr marL="180000"/>
            <a:endParaRPr lang="fr-FR" sz="2000" dirty="0"/>
          </a:p>
          <a:p>
            <a:pPr marL="180000"/>
            <a:endParaRPr lang="fr-FR" sz="2000" dirty="0"/>
          </a:p>
          <a:p>
            <a:pPr marL="180000"/>
            <a:endParaRPr lang="fr-FR" sz="2000" dirty="0"/>
          </a:p>
          <a:p>
            <a:pPr marL="180000"/>
            <a:endParaRPr lang="fr-FR" sz="2000" dirty="0"/>
          </a:p>
          <a:p>
            <a:pPr marL="180000"/>
            <a:endParaRPr lang="fr-FR" sz="2000" dirty="0"/>
          </a:p>
          <a:p>
            <a:pPr marL="180000"/>
            <a:endParaRPr lang="fr-FR" sz="2000" dirty="0"/>
          </a:p>
          <a:p>
            <a:pPr marL="180000"/>
            <a:endParaRPr kumimoji="0" lang="fr-FR" sz="2000" i="0" u="none" strike="noStrike" kern="1200" cap="none" spc="0" normalizeH="0" baseline="0" noProof="0" dirty="0">
              <a:ln>
                <a:noFill/>
              </a:ln>
              <a:solidFill>
                <a:schemeClr val="tx1"/>
              </a:solidFill>
              <a:effectLst/>
              <a:uLnTx/>
              <a:uFillTx/>
              <a:ea typeface="+mn-ea"/>
              <a:cs typeface="+mn-cs"/>
            </a:endParaRPr>
          </a:p>
          <a:p>
            <a:pPr marL="637200" lvl="1" indent="-342900">
              <a:spcBef>
                <a:spcPts val="1200"/>
              </a:spcBef>
              <a:spcAft>
                <a:spcPts val="1200"/>
              </a:spcAft>
              <a:buBlip>
                <a:blip r:embed="rId3"/>
              </a:buBlip>
            </a:pPr>
            <a:endParaRPr lang="fr-FR" sz="2000" dirty="0"/>
          </a:p>
          <a:p>
            <a:pPr marL="637200" lvl="1" indent="-342900">
              <a:spcBef>
                <a:spcPts val="1200"/>
              </a:spcBef>
              <a:spcAft>
                <a:spcPts val="1200"/>
              </a:spcAft>
              <a:buBlip>
                <a:blip r:embed="rId3"/>
              </a:buBlip>
            </a:pPr>
            <a:endParaRPr kumimoji="0" lang="fr-FR" sz="2000" b="0" i="0" u="none" strike="noStrike" kern="1200" cap="none" spc="0" normalizeH="0" baseline="0" noProof="0" dirty="0">
              <a:ln>
                <a:noFill/>
              </a:ln>
              <a:solidFill>
                <a:schemeClr val="tx1"/>
              </a:solidFill>
              <a:effectLst/>
              <a:uLnTx/>
              <a:uFillTx/>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fr-FR" sz="3200" b="0" i="0" u="none" strike="noStrike" kern="1200" cap="none" spc="0" normalizeH="0" baseline="0" noProof="0" dirty="0">
              <a:ln>
                <a:noFill/>
              </a:ln>
              <a:solidFill>
                <a:schemeClr val="tx1"/>
              </a:solidFill>
              <a:effectLst/>
              <a:uLnTx/>
              <a:uFillTx/>
              <a:latin typeface="PetitaMedium" pitchFamily="2" charset="0"/>
              <a:ea typeface="+mn-ea"/>
              <a:cs typeface="+mn-cs"/>
            </a:endParaRPr>
          </a:p>
        </p:txBody>
      </p:sp>
      <p:sp>
        <p:nvSpPr>
          <p:cNvPr id="17" name="Espace réservé du contenu 2"/>
          <p:cNvSpPr txBox="1">
            <a:spLocks/>
          </p:cNvSpPr>
          <p:nvPr/>
        </p:nvSpPr>
        <p:spPr>
          <a:xfrm>
            <a:off x="611560" y="1268760"/>
            <a:ext cx="8064896" cy="5256584"/>
          </a:xfrm>
          <a:prstGeom prst="rect">
            <a:avLst/>
          </a:prstGeom>
        </p:spPr>
        <p:txBody>
          <a:bodyPr>
            <a:normAutofit/>
          </a:bodyPr>
          <a:lstStyle/>
          <a:p>
            <a:pPr marL="274320" marR="0" lvl="0" indent="-274320" algn="l" defTabSz="914400" rtl="0" eaLnBrk="1" fontAlgn="auto" latinLnBrk="0" hangingPunct="1">
              <a:lnSpc>
                <a:spcPct val="100000"/>
              </a:lnSpc>
              <a:spcBef>
                <a:spcPct val="20000"/>
              </a:spcBef>
              <a:spcAft>
                <a:spcPts val="0"/>
              </a:spcAft>
              <a:buClrTx/>
              <a:buSzTx/>
              <a:buFont typeface="Wingdings 3" pitchFamily="18" charset="2"/>
              <a:buNone/>
              <a:tabLst/>
              <a:defRPr/>
            </a:pPr>
            <a:endParaRPr kumimoji="0" lang="fr-FR" sz="2400" b="0" i="0" u="none" strike="noStrike" kern="1200" cap="none" spc="0" normalizeH="0" baseline="0" noProof="0" dirty="0">
              <a:ln>
                <a:noFill/>
              </a:ln>
              <a:solidFill>
                <a:schemeClr val="tx1"/>
              </a:solidFill>
              <a:effectLst/>
              <a:uLnTx/>
              <a:uFillTx/>
              <a:latin typeface="Calibri" pitchFamily="34" charset="0"/>
              <a:ea typeface="+mn-ea"/>
              <a:cs typeface="Calibri" pitchFamily="34" charset="0"/>
            </a:endParaRPr>
          </a:p>
        </p:txBody>
      </p:sp>
      <p:pic>
        <p:nvPicPr>
          <p:cNvPr id="5" name="Image 4" descr="Une image contenant dessin&#10;&#10;Description générée automatiquement">
            <a:extLst>
              <a:ext uri="{FF2B5EF4-FFF2-40B4-BE49-F238E27FC236}">
                <a16:creationId xmlns:a16="http://schemas.microsoft.com/office/drawing/2014/main" id="{B663145B-FADF-4EBD-A313-84418109B98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9772" y="21098"/>
            <a:ext cx="4104456" cy="923626"/>
          </a:xfrm>
          <a:prstGeom prst="rect">
            <a:avLst/>
          </a:prstGeom>
        </p:spPr>
      </p:pic>
      <p:sp>
        <p:nvSpPr>
          <p:cNvPr id="3" name="Rectangle 2">
            <a:extLst>
              <a:ext uri="{FF2B5EF4-FFF2-40B4-BE49-F238E27FC236}">
                <a16:creationId xmlns:a16="http://schemas.microsoft.com/office/drawing/2014/main" id="{58D5D9F2-E3F3-4552-9DA4-E2C566FDC427}"/>
              </a:ext>
            </a:extLst>
          </p:cNvPr>
          <p:cNvSpPr/>
          <p:nvPr/>
        </p:nvSpPr>
        <p:spPr>
          <a:xfrm>
            <a:off x="279110" y="2152922"/>
            <a:ext cx="8872781" cy="3747180"/>
          </a:xfrm>
          <a:prstGeom prst="rect">
            <a:avLst/>
          </a:prstGeom>
        </p:spPr>
        <p:txBody>
          <a:bodyPr wrap="square">
            <a:spAutoFit/>
          </a:bodyPr>
          <a:lstStyle/>
          <a:p>
            <a:pPr marL="342900" lvl="0" indent="-342900">
              <a:buClr>
                <a:srgbClr val="4F81BD"/>
              </a:buClr>
              <a:buFont typeface="Arial" panose="020B0604020202020204" pitchFamily="34" charset="0"/>
              <a:buChar char="•"/>
            </a:pPr>
            <a:r>
              <a:rPr lang="fr-FR" sz="1400" b="1"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LE PERP (Plan d'épargne retraite populaire). </a:t>
            </a:r>
            <a:endParaRPr lang="fr-FR" sz="1400" dirty="0">
              <a:latin typeface="Times New Roman" panose="02020603050405020304" pitchFamily="18" charset="0"/>
              <a:ea typeface="Times New Roman" panose="02020603050405020304" pitchFamily="18" charset="0"/>
              <a:cs typeface="Times New Roman" panose="02020603050405020304" pitchFamily="18" charset="0"/>
            </a:endParaRPr>
          </a:p>
          <a:p>
            <a:r>
              <a:rPr lang="fr-FR" sz="1400" dirty="0">
                <a:latin typeface="Calibri" panose="020F0502020204030204" pitchFamily="34" charset="0"/>
                <a:ea typeface="Times New Roman" panose="02020603050405020304" pitchFamily="18" charset="0"/>
              </a:rPr>
              <a:t>Au moment de la retraite, les sommes placées sur un Perp sont transformées en rente viagère. Par ailleurs, si le produit d'assurance le prévoit, 20% de l'épargne du Perp reste récupérable en capital. Cependant, pendant la phase d'épargne, l'argent investi est bloqué sur le Plan d'épargne retraite. Une partie de la rente sera soumise à l'impôt sur le revenu, sauf si la rente est réversible (au profit du conjoint, par exemple).</a:t>
            </a:r>
            <a:endParaRPr lang="fr-FR" sz="1400" dirty="0">
              <a:latin typeface="Times New Roman" panose="02020603050405020304" pitchFamily="18" charset="0"/>
              <a:ea typeface="Times New Roman" panose="02020603050405020304" pitchFamily="18" charset="0"/>
            </a:endParaRPr>
          </a:p>
          <a:p>
            <a:pPr>
              <a:spcAft>
                <a:spcPts val="1125"/>
              </a:spcAft>
            </a:pPr>
            <a:endParaRPr lang="fr-FR" sz="1400" b="1" dirty="0">
              <a:solidFill>
                <a:srgbClr val="FF0000"/>
              </a:solidFill>
              <a:latin typeface="Calibri" panose="020F0502020204030204" pitchFamily="34" charset="0"/>
              <a:ea typeface="Times New Roman" panose="02020603050405020304" pitchFamily="18" charset="0"/>
              <a:cs typeface="Calibri" panose="020F0502020204030204" pitchFamily="34" charset="0"/>
            </a:endParaRPr>
          </a:p>
          <a:p>
            <a:pPr>
              <a:spcAft>
                <a:spcPts val="1125"/>
              </a:spcAft>
            </a:pPr>
            <a:r>
              <a:rPr lang="fr-FR" sz="1400" b="1" dirty="0">
                <a:solidFill>
                  <a:srgbClr val="FF0000"/>
                </a:solidFill>
                <a:latin typeface="Calibri" panose="020F0502020204030204" pitchFamily="34" charset="0"/>
                <a:ea typeface="Times New Roman" panose="02020603050405020304" pitchFamily="18" charset="0"/>
                <a:cs typeface="Calibri" panose="020F0502020204030204" pitchFamily="34" charset="0"/>
              </a:rPr>
              <a:t>La loi PACTE</a:t>
            </a:r>
            <a:r>
              <a:rPr lang="fr-FR" sz="1400" dirty="0">
                <a:solidFill>
                  <a:srgbClr val="FF0000"/>
                </a:solidFill>
                <a:latin typeface="Calibri" panose="020F0502020204030204" pitchFamily="34" charset="0"/>
                <a:ea typeface="Times New Roman" panose="02020603050405020304" pitchFamily="18" charset="0"/>
                <a:cs typeface="Calibri" panose="020F0502020204030204" pitchFamily="34" charset="0"/>
              </a:rPr>
              <a:t> </a:t>
            </a:r>
            <a:r>
              <a:rPr lang="fr-FR" sz="1400" dirty="0">
                <a:solidFill>
                  <a:srgbClr val="000000"/>
                </a:solidFill>
                <a:latin typeface="Calibri" panose="020F0502020204030204" pitchFamily="34" charset="0"/>
                <a:ea typeface="Times New Roman" panose="02020603050405020304" pitchFamily="18" charset="0"/>
                <a:cs typeface="Calibri" panose="020F0502020204030204" pitchFamily="34" charset="0"/>
              </a:rPr>
              <a:t>a créé </a:t>
            </a:r>
            <a:r>
              <a:rPr lang="fr-FR" sz="1400" u="sng" dirty="0">
                <a:solidFill>
                  <a:srgbClr val="000000"/>
                </a:solidFill>
                <a:highlight>
                  <a:srgbClr val="FFFF00"/>
                </a:highlight>
                <a:latin typeface="Calibri" panose="020F0502020204030204" pitchFamily="34" charset="0"/>
                <a:ea typeface="Times New Roman" panose="02020603050405020304" pitchFamily="18" charset="0"/>
                <a:cs typeface="Calibri" panose="020F0502020204030204" pitchFamily="34" charset="0"/>
              </a:rPr>
              <a:t>trois nouveaux plans d’épargne retraite</a:t>
            </a:r>
            <a:r>
              <a:rPr lang="fr-FR" sz="1400" dirty="0">
                <a:solidFill>
                  <a:srgbClr val="000000"/>
                </a:solidFill>
                <a:highlight>
                  <a:srgbClr val="FFFF00"/>
                </a:highlight>
                <a:latin typeface="Calibri" panose="020F0502020204030204" pitchFamily="34" charset="0"/>
                <a:ea typeface="Times New Roman" panose="02020603050405020304" pitchFamily="18" charset="0"/>
                <a:cs typeface="Calibri" panose="020F0502020204030204" pitchFamily="34" charset="0"/>
              </a:rPr>
              <a:t> </a:t>
            </a:r>
            <a:r>
              <a:rPr lang="fr-FR" sz="14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le PER individuel, le PERE collectif et le PERE obligatoire. Depuis le 1er octobre 2019, ces nouveaux plans cohabitent avec les anciens </a:t>
            </a:r>
            <a:r>
              <a:rPr lang="fr-FR" sz="14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dispositifs d’épargne retraite</a:t>
            </a:r>
            <a:r>
              <a:rPr lang="fr-FR" sz="14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(PERCO, PERP, Madelin, Article 83, etc.). Les anciens contrats continueront à fonctionner selon les bases actuelles, toutefois ils ne pourront plus être commercialisés à </a:t>
            </a:r>
            <a:r>
              <a:rPr lang="fr-FR" sz="1400" u="sng" dirty="0">
                <a:solidFill>
                  <a:srgbClr val="000000"/>
                </a:solidFill>
                <a:latin typeface="Calibri" panose="020F0502020204030204" pitchFamily="34" charset="0"/>
                <a:ea typeface="Times New Roman" panose="02020603050405020304" pitchFamily="18" charset="0"/>
                <a:cs typeface="Calibri" panose="020F0502020204030204" pitchFamily="34" charset="0"/>
              </a:rPr>
              <a:t>partir du 1er octobre 2020</a:t>
            </a:r>
            <a:r>
              <a:rPr lang="fr-FR" sz="14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 le versement restera possible. Ils peuvent d’ores et </a:t>
            </a:r>
            <a:r>
              <a:rPr lang="fr-FR" sz="14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déjà être transformés ou transférés vers les nouveaux PER.</a:t>
            </a:r>
            <a:endParaRPr lang="fr-FR" sz="1400" dirty="0">
              <a:latin typeface="Calibri" panose="020F0502020204030204" pitchFamily="34" charset="0"/>
              <a:ea typeface="Calibri" panose="020F0502020204030204" pitchFamily="34" charset="0"/>
            </a:endParaRPr>
          </a:p>
          <a:p>
            <a:pPr>
              <a:spcAft>
                <a:spcPts val="1125"/>
              </a:spcAft>
            </a:pPr>
            <a:r>
              <a:rPr lang="fr-FR" sz="1400" dirty="0">
                <a:solidFill>
                  <a:srgbClr val="000000"/>
                </a:solidFill>
                <a:latin typeface="Calibri" panose="020F0502020204030204" pitchFamily="34" charset="0"/>
                <a:ea typeface="Times New Roman" panose="02020603050405020304" pitchFamily="18" charset="0"/>
                <a:cs typeface="Calibri" panose="020F0502020204030204" pitchFamily="34" charset="0"/>
              </a:rPr>
              <a:t>Dès cette date, le </a:t>
            </a:r>
            <a:r>
              <a:rPr lang="fr-FR" sz="14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PER individuel</a:t>
            </a:r>
            <a:r>
              <a:rPr lang="fr-FR" sz="14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prendra la suite du </a:t>
            </a:r>
            <a:r>
              <a:rPr lang="fr-FR" sz="14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PERP</a:t>
            </a:r>
            <a:r>
              <a:rPr lang="fr-FR" sz="1400" dirty="0">
                <a:solidFill>
                  <a:srgbClr val="000000"/>
                </a:solidFill>
                <a:latin typeface="Calibri" panose="020F0502020204030204" pitchFamily="34" charset="0"/>
                <a:ea typeface="Times New Roman" panose="02020603050405020304" pitchFamily="18" charset="0"/>
                <a:cs typeface="Calibri" panose="020F0502020204030204" pitchFamily="34" charset="0"/>
              </a:rPr>
              <a:t>.</a:t>
            </a:r>
            <a:endParaRPr lang="fr-FR" sz="1400" dirty="0">
              <a:latin typeface="Calibri" panose="020F0502020204030204" pitchFamily="34" charset="0"/>
              <a:ea typeface="Calibri" panose="020F0502020204030204" pitchFamily="34" charset="0"/>
            </a:endParaRPr>
          </a:p>
          <a:p>
            <a:pPr>
              <a:spcAft>
                <a:spcPts val="1125"/>
              </a:spcAft>
            </a:pPr>
            <a:r>
              <a:rPr lang="fr-FR" sz="1400" dirty="0">
                <a:solidFill>
                  <a:srgbClr val="000000"/>
                </a:solidFill>
                <a:latin typeface="Calibri" panose="020F0502020204030204" pitchFamily="34" charset="0"/>
                <a:ea typeface="Calibri" panose="020F0502020204030204" pitchFamily="34" charset="0"/>
              </a:rPr>
              <a:t>Les sommes investies dans l’un des PER pourront être récupérées lors du départ en retraite de l’épargnant, sous la forme d’une rente viagère ou d’une sortie en capital (sauf PERE obligatoire). Pour pallier les aléas de la vie, des cas de déblocages anticipés sont également prévus. Le tout en bénéficiant d’avantages fiscaux et sociaux.</a:t>
            </a:r>
            <a:endParaRPr lang="fr-FR" sz="1400" dirty="0">
              <a:latin typeface="Calibri" panose="020F0502020204030204" pitchFamily="34" charset="0"/>
              <a:ea typeface="Calibri" panose="020F0502020204030204" pitchFamily="34" charset="0"/>
            </a:endParaRPr>
          </a:p>
        </p:txBody>
      </p:sp>
      <p:pic>
        <p:nvPicPr>
          <p:cNvPr id="2" name="Image 1" descr="Une image contenant dessin&#10;&#10;Description générée automatiquement">
            <a:extLst>
              <a:ext uri="{FF2B5EF4-FFF2-40B4-BE49-F238E27FC236}">
                <a16:creationId xmlns:a16="http://schemas.microsoft.com/office/drawing/2014/main" id="{E63E141E-F268-4710-9C18-C54B9181869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52320" y="1448511"/>
            <a:ext cx="936104" cy="880494"/>
          </a:xfrm>
          <a:prstGeom prst="rect">
            <a:avLst/>
          </a:prstGeom>
        </p:spPr>
      </p:pic>
      <p:sp>
        <p:nvSpPr>
          <p:cNvPr id="4" name="ZoneTexte 3">
            <a:extLst>
              <a:ext uri="{FF2B5EF4-FFF2-40B4-BE49-F238E27FC236}">
                <a16:creationId xmlns:a16="http://schemas.microsoft.com/office/drawing/2014/main" id="{C6CED32D-144E-4282-B1BA-2604BA730D4A}"/>
              </a:ext>
            </a:extLst>
          </p:cNvPr>
          <p:cNvSpPr txBox="1"/>
          <p:nvPr/>
        </p:nvSpPr>
        <p:spPr>
          <a:xfrm>
            <a:off x="3851920" y="6237312"/>
            <a:ext cx="1726498" cy="369332"/>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wrap="none" rtlCol="0">
            <a:spAutoFit/>
          </a:bodyPr>
          <a:lstStyle/>
          <a:p>
            <a:r>
              <a:rPr lang="fr-FR" dirty="0">
                <a:solidFill>
                  <a:schemeClr val="bg1"/>
                </a:solidFill>
                <a:hlinkClick r:id="rId6">
                  <a:extLst>
                    <a:ext uri="{A12FA001-AC4F-418D-AE19-62706E023703}">
                      <ahyp:hlinkClr xmlns:ahyp="http://schemas.microsoft.com/office/drawing/2018/hyperlinkcolor" val="tx"/>
                    </a:ext>
                  </a:extLst>
                </a:hlinkClick>
              </a:rPr>
              <a:t>Comparatifs PER</a:t>
            </a:r>
            <a:endParaRPr lang="fr-FR" dirty="0">
              <a:solidFill>
                <a:schemeClr val="bg1"/>
              </a:solidFill>
            </a:endParaRPr>
          </a:p>
        </p:txBody>
      </p:sp>
      <p:pic>
        <p:nvPicPr>
          <p:cNvPr id="7" name="Image 6" descr="Une image contenant dessin&#10;&#10;Description générée automatiquement">
            <a:extLst>
              <a:ext uri="{FF2B5EF4-FFF2-40B4-BE49-F238E27FC236}">
                <a16:creationId xmlns:a16="http://schemas.microsoft.com/office/drawing/2014/main" id="{D106D07B-5F3E-43CD-B8A0-BDA45491C31D}"/>
              </a:ext>
            </a:extLst>
          </p:cNvPr>
          <p:cNvPicPr>
            <a:picLocks noChangeAspect="1"/>
          </p:cNvPicPr>
          <p:nvPr/>
        </p:nvPicPr>
        <p:blipFill>
          <a:blip r:embed="rId7" cstate="print">
            <a:extLst>
              <a:ext uri="{BEBA8EAE-BF5A-486C-A8C5-ECC9F3942E4B}">
                <a14:imgProps xmlns:a14="http://schemas.microsoft.com/office/drawing/2010/main">
                  <a14:imgLayer r:embed="rId8">
                    <a14:imgEffect>
                      <a14:sharpenSoften amount="-50000"/>
                    </a14:imgEffect>
                  </a14:imgLayer>
                </a14:imgProps>
              </a:ext>
              <a:ext uri="{28A0092B-C50C-407E-A947-70E740481C1C}">
                <a14:useLocalDpi xmlns:a14="http://schemas.microsoft.com/office/drawing/2010/main" val="0"/>
              </a:ext>
            </a:extLst>
          </a:blip>
          <a:stretch>
            <a:fillRect/>
          </a:stretch>
        </p:blipFill>
        <p:spPr>
          <a:xfrm>
            <a:off x="5610975" y="6104481"/>
            <a:ext cx="626697" cy="589468"/>
          </a:xfrm>
          <a:prstGeom prst="rect">
            <a:avLst/>
          </a:prstGeom>
        </p:spPr>
      </p:pic>
    </p:spTree>
    <p:extLst>
      <p:ext uri="{BB962C8B-B14F-4D97-AF65-F5344CB8AC3E}">
        <p14:creationId xmlns:p14="http://schemas.microsoft.com/office/powerpoint/2010/main" val="3393190808"/>
      </p:ext>
    </p:extLst>
  </p:cSld>
  <p:clrMapOvr>
    <a:masterClrMapping/>
  </p:clrMapOvr>
  <p:transition>
    <p:cove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Utilisateur\AppData\Local\Microsoft\Windows\Temporary Internet Files\Content.IE5\IBL6RAO1\claudesegardsangatte129114695864_gros[1].gif">
            <a:extLst>
              <a:ext uri="{FF2B5EF4-FFF2-40B4-BE49-F238E27FC236}">
                <a16:creationId xmlns:a16="http://schemas.microsoft.com/office/drawing/2014/main" id="{CD93A69C-0F1C-48A4-B358-19DD7789EA49}"/>
              </a:ext>
            </a:extLst>
          </p:cNvPr>
          <p:cNvPicPr>
            <a:picLocks noChangeAspect="1" noChangeArrowheads="1"/>
          </p:cNvPicPr>
          <p:nvPr/>
        </p:nvPicPr>
        <p:blipFill>
          <a:blip r:embed="rId2" cstate="print">
            <a:duotone>
              <a:schemeClr val="accent1">
                <a:shade val="45000"/>
                <a:satMod val="135000"/>
              </a:schemeClr>
              <a:prstClr val="white"/>
            </a:duotone>
          </a:blip>
          <a:srcRect/>
          <a:stretch>
            <a:fillRect/>
          </a:stretch>
        </p:blipFill>
        <p:spPr bwMode="auto">
          <a:xfrm>
            <a:off x="111767" y="5616624"/>
            <a:ext cx="1275881" cy="1124744"/>
          </a:xfrm>
          <a:prstGeom prst="rect">
            <a:avLst/>
          </a:prstGeom>
        </p:spPr>
      </p:pic>
      <p:sp>
        <p:nvSpPr>
          <p:cNvPr id="4" name="圆角矩形标注 14">
            <a:extLst>
              <a:ext uri="{FF2B5EF4-FFF2-40B4-BE49-F238E27FC236}">
                <a16:creationId xmlns:a16="http://schemas.microsoft.com/office/drawing/2014/main" id="{92708FC7-2390-4423-B1C7-BFEFA0838BED}"/>
              </a:ext>
            </a:extLst>
          </p:cNvPr>
          <p:cNvSpPr/>
          <p:nvPr/>
        </p:nvSpPr>
        <p:spPr>
          <a:xfrm>
            <a:off x="1907704" y="2923203"/>
            <a:ext cx="6893745" cy="2952328"/>
          </a:xfrm>
          <a:prstGeom prst="wedgeRoundRectCallout">
            <a:avLst>
              <a:gd name="adj1" fmla="val -58474"/>
              <a:gd name="adj2" fmla="val 38561"/>
              <a:gd name="adj3" fmla="val 16667"/>
            </a:avLst>
          </a:prstGeom>
          <a:ln/>
        </p:spPr>
        <p:style>
          <a:lnRef idx="0">
            <a:schemeClr val="accent1"/>
          </a:lnRef>
          <a:fillRef idx="3">
            <a:schemeClr val="accent1"/>
          </a:fillRef>
          <a:effectRef idx="3">
            <a:schemeClr val="accent1"/>
          </a:effectRef>
          <a:fontRef idx="minor">
            <a:schemeClr val="lt1"/>
          </a:fontRef>
        </p:style>
        <p:txBody>
          <a:bodyPr rtlCol="0" anchor="ctr"/>
          <a:lstStyle/>
          <a:p>
            <a:pPr lvl="0">
              <a:spcBef>
                <a:spcPct val="20000"/>
              </a:spcBef>
              <a:defRPr/>
            </a:pPr>
            <a:r>
              <a:rPr lang="fr-FR" sz="2000" b="1" dirty="0">
                <a:solidFill>
                  <a:schemeClr val="bg1"/>
                </a:solidFill>
              </a:rPr>
              <a:t>A titre personnel, que retenez-vous de la première journée?</a:t>
            </a:r>
          </a:p>
          <a:p>
            <a:pPr lvl="0">
              <a:spcBef>
                <a:spcPct val="20000"/>
              </a:spcBef>
              <a:defRPr/>
            </a:pPr>
            <a:endParaRPr lang="fr-FR" sz="2000" b="1" dirty="0">
              <a:solidFill>
                <a:schemeClr val="bg1"/>
              </a:solidFill>
            </a:endParaRPr>
          </a:p>
          <a:p>
            <a:pPr lvl="0">
              <a:spcBef>
                <a:spcPct val="20000"/>
              </a:spcBef>
              <a:defRPr/>
            </a:pPr>
            <a:r>
              <a:rPr lang="fr-FR" sz="2000" b="1" dirty="0">
                <a:solidFill>
                  <a:schemeClr val="bg1"/>
                </a:solidFill>
              </a:rPr>
              <a:t>Avez-vous des questions ou des sujets que vous voulez évoquer ?</a:t>
            </a:r>
          </a:p>
        </p:txBody>
      </p:sp>
      <p:pic>
        <p:nvPicPr>
          <p:cNvPr id="5" name="Image 4">
            <a:extLst>
              <a:ext uri="{FF2B5EF4-FFF2-40B4-BE49-F238E27FC236}">
                <a16:creationId xmlns:a16="http://schemas.microsoft.com/office/drawing/2014/main" id="{C4C338FA-5674-4A1F-B088-BD572248E74B}"/>
              </a:ext>
            </a:extLst>
          </p:cNvPr>
          <p:cNvPicPr>
            <a:picLocks noChangeAspect="1"/>
          </p:cNvPicPr>
          <p:nvPr/>
        </p:nvPicPr>
        <p:blipFill>
          <a:blip r:embed="rId3" cstate="print">
            <a:extLst>
              <a:ext uri="{28A0092B-C50C-407E-A947-70E740481C1C}">
                <a14:useLocalDpi xmlns:a14="http://schemas.microsoft.com/office/drawing/2010/main" val="0"/>
              </a:ext>
            </a:extLst>
          </a:blip>
          <a:stretch/>
        </p:blipFill>
        <p:spPr>
          <a:xfrm>
            <a:off x="1531664" y="188640"/>
            <a:ext cx="6080671" cy="1368152"/>
          </a:xfrm>
          <a:prstGeom prst="rect">
            <a:avLst/>
          </a:prstGeom>
        </p:spPr>
      </p:pic>
      <p:sp>
        <p:nvSpPr>
          <p:cNvPr id="7" name="ZoneTexte 6">
            <a:extLst>
              <a:ext uri="{FF2B5EF4-FFF2-40B4-BE49-F238E27FC236}">
                <a16:creationId xmlns:a16="http://schemas.microsoft.com/office/drawing/2014/main" id="{3FAC3A6F-5F4F-4850-8695-E3890DB325A2}"/>
              </a:ext>
            </a:extLst>
          </p:cNvPr>
          <p:cNvSpPr txBox="1"/>
          <p:nvPr/>
        </p:nvSpPr>
        <p:spPr>
          <a:xfrm>
            <a:off x="2339752" y="2132856"/>
            <a:ext cx="5218095" cy="369332"/>
          </a:xfrm>
          <a:prstGeom prst="rect">
            <a:avLst/>
          </a:prstGeom>
          <a:noFill/>
        </p:spPr>
        <p:txBody>
          <a:bodyPr wrap="square">
            <a:spAutoFit/>
          </a:bodyPr>
          <a:lstStyle/>
          <a:p>
            <a:pPr algn="ctr"/>
            <a:r>
              <a:rPr lang="fr-FR" sz="1800" b="1" dirty="0">
                <a:solidFill>
                  <a:srgbClr val="0070C0"/>
                </a:solidFill>
              </a:rPr>
              <a:t>« Préparer la transition vie professionnelle retraite »</a:t>
            </a:r>
          </a:p>
        </p:txBody>
      </p:sp>
    </p:spTree>
    <p:extLst>
      <p:ext uri="{BB962C8B-B14F-4D97-AF65-F5344CB8AC3E}">
        <p14:creationId xmlns:p14="http://schemas.microsoft.com/office/powerpoint/2010/main" val="2060826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664565" y="980728"/>
            <a:ext cx="8460432" cy="3600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r"/>
            <a:r>
              <a:rPr lang="fr-FR" b="1" dirty="0"/>
              <a:t>MAINTENIR MON NIVEAU DE VIE</a:t>
            </a:r>
            <a:endParaRPr lang="fr-FR" dirty="0"/>
          </a:p>
        </p:txBody>
      </p:sp>
      <p:sp>
        <p:nvSpPr>
          <p:cNvPr id="12" name="Espace réservé du contenu 2"/>
          <p:cNvSpPr txBox="1">
            <a:spLocks/>
          </p:cNvSpPr>
          <p:nvPr/>
        </p:nvSpPr>
        <p:spPr>
          <a:xfrm>
            <a:off x="323528" y="1268760"/>
            <a:ext cx="8641656" cy="5472608"/>
          </a:xfrm>
          <a:prstGeom prst="rect">
            <a:avLst/>
          </a:prstGeom>
        </p:spPr>
        <p:txBody>
          <a:bodyPr>
            <a:normAutofit/>
          </a:bodyPr>
          <a:lstStyle/>
          <a:p>
            <a:pPr marL="180000"/>
            <a:endParaRPr lang="fr-FR" sz="2000" dirty="0"/>
          </a:p>
          <a:p>
            <a:pPr marL="180000"/>
            <a:endParaRPr lang="fr-FR" sz="2000" dirty="0"/>
          </a:p>
          <a:p>
            <a:pPr marL="180000"/>
            <a:endParaRPr lang="fr-FR" sz="2000" dirty="0"/>
          </a:p>
          <a:p>
            <a:pPr marL="180000"/>
            <a:endParaRPr lang="fr-FR" sz="2000" dirty="0"/>
          </a:p>
          <a:p>
            <a:pPr marL="180000"/>
            <a:endParaRPr lang="fr-FR" sz="2000" dirty="0"/>
          </a:p>
          <a:p>
            <a:pPr marL="180000"/>
            <a:endParaRPr lang="fr-FR" sz="2000" dirty="0"/>
          </a:p>
          <a:p>
            <a:pPr marL="180000"/>
            <a:endParaRPr kumimoji="0" lang="fr-FR" sz="2000" i="0" u="none" strike="noStrike" kern="1200" cap="none" spc="0" normalizeH="0" baseline="0" noProof="0" dirty="0">
              <a:ln>
                <a:noFill/>
              </a:ln>
              <a:solidFill>
                <a:schemeClr val="tx1"/>
              </a:solidFill>
              <a:effectLst/>
              <a:uLnTx/>
              <a:uFillTx/>
              <a:ea typeface="+mn-ea"/>
              <a:cs typeface="+mn-cs"/>
            </a:endParaRPr>
          </a:p>
          <a:p>
            <a:pPr marL="637200" lvl="1" indent="-342900">
              <a:spcBef>
                <a:spcPts val="1200"/>
              </a:spcBef>
              <a:spcAft>
                <a:spcPts val="1200"/>
              </a:spcAft>
              <a:buBlip>
                <a:blip r:embed="rId3"/>
              </a:buBlip>
            </a:pPr>
            <a:endParaRPr lang="fr-FR" sz="2000" dirty="0"/>
          </a:p>
          <a:p>
            <a:pPr marL="637200" lvl="1" indent="-342900">
              <a:spcBef>
                <a:spcPts val="1200"/>
              </a:spcBef>
              <a:spcAft>
                <a:spcPts val="1200"/>
              </a:spcAft>
              <a:buBlip>
                <a:blip r:embed="rId3"/>
              </a:buBlip>
            </a:pPr>
            <a:endParaRPr kumimoji="0" lang="fr-FR" sz="2000" b="0" i="0" u="none" strike="noStrike" kern="1200" cap="none" spc="0" normalizeH="0" baseline="0" noProof="0" dirty="0">
              <a:ln>
                <a:noFill/>
              </a:ln>
              <a:solidFill>
                <a:schemeClr val="tx1"/>
              </a:solidFill>
              <a:effectLst/>
              <a:uLnTx/>
              <a:uFillTx/>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fr-FR" sz="3200" b="0" i="0" u="none" strike="noStrike" kern="1200" cap="none" spc="0" normalizeH="0" baseline="0" noProof="0" dirty="0">
              <a:ln>
                <a:noFill/>
              </a:ln>
              <a:solidFill>
                <a:schemeClr val="tx1"/>
              </a:solidFill>
              <a:effectLst/>
              <a:uLnTx/>
              <a:uFillTx/>
              <a:latin typeface="PetitaMedium" pitchFamily="2" charset="0"/>
              <a:ea typeface="+mn-ea"/>
              <a:cs typeface="+mn-cs"/>
            </a:endParaRPr>
          </a:p>
        </p:txBody>
      </p:sp>
      <p:sp>
        <p:nvSpPr>
          <p:cNvPr id="17" name="Espace réservé du contenu 2"/>
          <p:cNvSpPr txBox="1">
            <a:spLocks/>
          </p:cNvSpPr>
          <p:nvPr/>
        </p:nvSpPr>
        <p:spPr>
          <a:xfrm>
            <a:off x="611560" y="1268760"/>
            <a:ext cx="8064896" cy="5256584"/>
          </a:xfrm>
          <a:prstGeom prst="rect">
            <a:avLst/>
          </a:prstGeom>
        </p:spPr>
        <p:txBody>
          <a:bodyPr>
            <a:normAutofit/>
          </a:bodyPr>
          <a:lstStyle/>
          <a:p>
            <a:pPr marL="274320" marR="0" lvl="0" indent="-274320" algn="l" defTabSz="914400" rtl="0" eaLnBrk="1" fontAlgn="auto" latinLnBrk="0" hangingPunct="1">
              <a:lnSpc>
                <a:spcPct val="100000"/>
              </a:lnSpc>
              <a:spcBef>
                <a:spcPct val="20000"/>
              </a:spcBef>
              <a:spcAft>
                <a:spcPts val="0"/>
              </a:spcAft>
              <a:buClrTx/>
              <a:buSzTx/>
              <a:buFont typeface="Wingdings 3" pitchFamily="18" charset="2"/>
              <a:buNone/>
              <a:tabLst/>
              <a:defRPr/>
            </a:pPr>
            <a:endParaRPr kumimoji="0" lang="fr-FR" sz="2400" b="0" i="0" u="none" strike="noStrike" kern="1200" cap="none" spc="0" normalizeH="0" baseline="0" noProof="0" dirty="0">
              <a:ln>
                <a:noFill/>
              </a:ln>
              <a:solidFill>
                <a:schemeClr val="tx1"/>
              </a:solidFill>
              <a:effectLst/>
              <a:uLnTx/>
              <a:uFillTx/>
              <a:latin typeface="Calibri" pitchFamily="34" charset="0"/>
              <a:ea typeface="+mn-ea"/>
              <a:cs typeface="Calibri" pitchFamily="34" charset="0"/>
            </a:endParaRPr>
          </a:p>
        </p:txBody>
      </p:sp>
      <p:pic>
        <p:nvPicPr>
          <p:cNvPr id="5" name="Image 4" descr="Une image contenant dessin&#10;&#10;Description générée automatiquement">
            <a:extLst>
              <a:ext uri="{FF2B5EF4-FFF2-40B4-BE49-F238E27FC236}">
                <a16:creationId xmlns:a16="http://schemas.microsoft.com/office/drawing/2014/main" id="{B663145B-FADF-4EBD-A313-84418109B98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9772" y="21098"/>
            <a:ext cx="4104456" cy="923626"/>
          </a:xfrm>
          <a:prstGeom prst="rect">
            <a:avLst/>
          </a:prstGeom>
        </p:spPr>
      </p:pic>
      <p:sp>
        <p:nvSpPr>
          <p:cNvPr id="3" name="Rectangle 2">
            <a:extLst>
              <a:ext uri="{FF2B5EF4-FFF2-40B4-BE49-F238E27FC236}">
                <a16:creationId xmlns:a16="http://schemas.microsoft.com/office/drawing/2014/main" id="{58D5D9F2-E3F3-4552-9DA4-E2C566FDC427}"/>
              </a:ext>
            </a:extLst>
          </p:cNvPr>
          <p:cNvSpPr/>
          <p:nvPr/>
        </p:nvSpPr>
        <p:spPr>
          <a:xfrm>
            <a:off x="252591" y="1604442"/>
            <a:ext cx="8872781" cy="369332"/>
          </a:xfrm>
          <a:prstGeom prst="rect">
            <a:avLst/>
          </a:prstGeom>
        </p:spPr>
        <p:txBody>
          <a:bodyPr wrap="square">
            <a:spAutoFit/>
          </a:bodyPr>
          <a:lstStyle/>
          <a:p>
            <a:pPr marL="342900" lvl="0" indent="-342900">
              <a:buClr>
                <a:srgbClr val="4F81BD"/>
              </a:buClr>
              <a:buFont typeface="Arial" panose="020B0604020202020204" pitchFamily="34" charset="0"/>
              <a:buChar char="•"/>
            </a:pPr>
            <a:r>
              <a:rPr lang="fr-FR" dirty="0">
                <a:latin typeface="Calibri" panose="020F0502020204030204" pitchFamily="34" charset="0"/>
                <a:ea typeface="Calibri" panose="020F0502020204030204" pitchFamily="34" charset="0"/>
              </a:rPr>
              <a:t>Par exemple si je souhaite obtenir un complément de revenu de 500 €*</a:t>
            </a:r>
          </a:p>
        </p:txBody>
      </p:sp>
      <p:graphicFrame>
        <p:nvGraphicFramePr>
          <p:cNvPr id="6" name="Tableau 6">
            <a:extLst>
              <a:ext uri="{FF2B5EF4-FFF2-40B4-BE49-F238E27FC236}">
                <a16:creationId xmlns:a16="http://schemas.microsoft.com/office/drawing/2014/main" id="{08558094-C729-42BA-B561-D3419314C647}"/>
              </a:ext>
            </a:extLst>
          </p:cNvPr>
          <p:cNvGraphicFramePr>
            <a:graphicFrameLocks noGrp="1"/>
          </p:cNvGraphicFramePr>
          <p:nvPr>
            <p:extLst>
              <p:ext uri="{D42A27DB-BD31-4B8C-83A1-F6EECF244321}">
                <p14:modId xmlns:p14="http://schemas.microsoft.com/office/powerpoint/2010/main" val="1719006545"/>
              </p:ext>
            </p:extLst>
          </p:nvPr>
        </p:nvGraphicFramePr>
        <p:xfrm>
          <a:off x="1596008" y="2237448"/>
          <a:ext cx="6096000" cy="259588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3499093349"/>
                    </a:ext>
                  </a:extLst>
                </a:gridCol>
                <a:gridCol w="3048000">
                  <a:extLst>
                    <a:ext uri="{9D8B030D-6E8A-4147-A177-3AD203B41FA5}">
                      <a16:colId xmlns:a16="http://schemas.microsoft.com/office/drawing/2014/main" val="3539514511"/>
                    </a:ext>
                  </a:extLst>
                </a:gridCol>
              </a:tblGrid>
              <a:tr h="370840">
                <a:tc>
                  <a:txBody>
                    <a:bodyPr/>
                    <a:lstStyle/>
                    <a:p>
                      <a:r>
                        <a:rPr lang="fr-FR" dirty="0"/>
                        <a:t>Age du 1</a:t>
                      </a:r>
                      <a:r>
                        <a:rPr lang="fr-FR" baseline="30000" dirty="0"/>
                        <a:t>er</a:t>
                      </a:r>
                      <a:r>
                        <a:rPr lang="fr-FR" dirty="0"/>
                        <a:t> versement</a:t>
                      </a:r>
                    </a:p>
                  </a:txBody>
                  <a:tcPr/>
                </a:tc>
                <a:tc>
                  <a:txBody>
                    <a:bodyPr/>
                    <a:lstStyle/>
                    <a:p>
                      <a:r>
                        <a:rPr lang="fr-FR" dirty="0"/>
                        <a:t>Versement mensuel</a:t>
                      </a:r>
                    </a:p>
                  </a:txBody>
                  <a:tcPr/>
                </a:tc>
                <a:extLst>
                  <a:ext uri="{0D108BD9-81ED-4DB2-BD59-A6C34878D82A}">
                    <a16:rowId xmlns:a16="http://schemas.microsoft.com/office/drawing/2014/main" val="3574436381"/>
                  </a:ext>
                </a:extLst>
              </a:tr>
              <a:tr h="370840">
                <a:tc>
                  <a:txBody>
                    <a:bodyPr/>
                    <a:lstStyle/>
                    <a:p>
                      <a:r>
                        <a:rPr lang="fr-FR" dirty="0"/>
                        <a:t>30 ans</a:t>
                      </a:r>
                    </a:p>
                  </a:txBody>
                  <a:tcPr/>
                </a:tc>
                <a:tc>
                  <a:txBody>
                    <a:bodyPr/>
                    <a:lstStyle/>
                    <a:p>
                      <a:r>
                        <a:rPr lang="fr-FR" dirty="0"/>
                        <a:t>146 €</a:t>
                      </a:r>
                    </a:p>
                  </a:txBody>
                  <a:tcPr/>
                </a:tc>
                <a:extLst>
                  <a:ext uri="{0D108BD9-81ED-4DB2-BD59-A6C34878D82A}">
                    <a16:rowId xmlns:a16="http://schemas.microsoft.com/office/drawing/2014/main" val="1662275961"/>
                  </a:ext>
                </a:extLst>
              </a:tr>
              <a:tr h="370840">
                <a:tc>
                  <a:txBody>
                    <a:bodyPr/>
                    <a:lstStyle/>
                    <a:p>
                      <a:r>
                        <a:rPr lang="fr-FR" dirty="0"/>
                        <a:t>35 ans</a:t>
                      </a:r>
                    </a:p>
                  </a:txBody>
                  <a:tcPr/>
                </a:tc>
                <a:tc>
                  <a:txBody>
                    <a:bodyPr/>
                    <a:lstStyle/>
                    <a:p>
                      <a:r>
                        <a:rPr lang="fr-FR" dirty="0"/>
                        <a:t>196 €</a:t>
                      </a:r>
                    </a:p>
                  </a:txBody>
                  <a:tcPr/>
                </a:tc>
                <a:extLst>
                  <a:ext uri="{0D108BD9-81ED-4DB2-BD59-A6C34878D82A}">
                    <a16:rowId xmlns:a16="http://schemas.microsoft.com/office/drawing/2014/main" val="3096964295"/>
                  </a:ext>
                </a:extLst>
              </a:tr>
              <a:tr h="370840">
                <a:tc>
                  <a:txBody>
                    <a:bodyPr/>
                    <a:lstStyle/>
                    <a:p>
                      <a:r>
                        <a:rPr lang="fr-FR" dirty="0"/>
                        <a:t>40 ans</a:t>
                      </a:r>
                    </a:p>
                  </a:txBody>
                  <a:tcPr/>
                </a:tc>
                <a:tc>
                  <a:txBody>
                    <a:bodyPr/>
                    <a:lstStyle/>
                    <a:p>
                      <a:r>
                        <a:rPr lang="fr-FR" dirty="0"/>
                        <a:t>265 €</a:t>
                      </a:r>
                    </a:p>
                  </a:txBody>
                  <a:tcPr/>
                </a:tc>
                <a:extLst>
                  <a:ext uri="{0D108BD9-81ED-4DB2-BD59-A6C34878D82A}">
                    <a16:rowId xmlns:a16="http://schemas.microsoft.com/office/drawing/2014/main" val="3726688"/>
                  </a:ext>
                </a:extLst>
              </a:tr>
              <a:tr h="370840">
                <a:tc>
                  <a:txBody>
                    <a:bodyPr/>
                    <a:lstStyle/>
                    <a:p>
                      <a:r>
                        <a:rPr lang="fr-FR" dirty="0"/>
                        <a:t>45 ans</a:t>
                      </a:r>
                    </a:p>
                  </a:txBody>
                  <a:tcPr/>
                </a:tc>
                <a:tc>
                  <a:txBody>
                    <a:bodyPr/>
                    <a:lstStyle/>
                    <a:p>
                      <a:r>
                        <a:rPr lang="fr-FR" dirty="0"/>
                        <a:t>345 €</a:t>
                      </a:r>
                    </a:p>
                  </a:txBody>
                  <a:tcPr/>
                </a:tc>
                <a:extLst>
                  <a:ext uri="{0D108BD9-81ED-4DB2-BD59-A6C34878D82A}">
                    <a16:rowId xmlns:a16="http://schemas.microsoft.com/office/drawing/2014/main" val="1440709666"/>
                  </a:ext>
                </a:extLst>
              </a:tr>
              <a:tr h="370840">
                <a:tc>
                  <a:txBody>
                    <a:bodyPr/>
                    <a:lstStyle/>
                    <a:p>
                      <a:r>
                        <a:rPr lang="fr-FR" dirty="0"/>
                        <a:t>50 ans</a:t>
                      </a:r>
                    </a:p>
                  </a:txBody>
                  <a:tcPr/>
                </a:tc>
                <a:tc>
                  <a:txBody>
                    <a:bodyPr/>
                    <a:lstStyle/>
                    <a:p>
                      <a:r>
                        <a:rPr lang="fr-FR" dirty="0"/>
                        <a:t>470 €</a:t>
                      </a:r>
                    </a:p>
                  </a:txBody>
                  <a:tcPr/>
                </a:tc>
                <a:extLst>
                  <a:ext uri="{0D108BD9-81ED-4DB2-BD59-A6C34878D82A}">
                    <a16:rowId xmlns:a16="http://schemas.microsoft.com/office/drawing/2014/main" val="3314485094"/>
                  </a:ext>
                </a:extLst>
              </a:tr>
              <a:tr h="370840">
                <a:tc>
                  <a:txBody>
                    <a:bodyPr/>
                    <a:lstStyle/>
                    <a:p>
                      <a:r>
                        <a:rPr lang="fr-FR" dirty="0"/>
                        <a:t>55 ans</a:t>
                      </a:r>
                    </a:p>
                  </a:txBody>
                  <a:tcPr/>
                </a:tc>
                <a:tc>
                  <a:txBody>
                    <a:bodyPr/>
                    <a:lstStyle/>
                    <a:p>
                      <a:r>
                        <a:rPr lang="fr-FR" dirty="0"/>
                        <a:t>690 €</a:t>
                      </a:r>
                    </a:p>
                  </a:txBody>
                  <a:tcPr/>
                </a:tc>
                <a:extLst>
                  <a:ext uri="{0D108BD9-81ED-4DB2-BD59-A6C34878D82A}">
                    <a16:rowId xmlns:a16="http://schemas.microsoft.com/office/drawing/2014/main" val="4204193231"/>
                  </a:ext>
                </a:extLst>
              </a:tr>
            </a:tbl>
          </a:graphicData>
        </a:graphic>
      </p:graphicFrame>
      <p:sp>
        <p:nvSpPr>
          <p:cNvPr id="11" name="Rectangle 10">
            <a:extLst>
              <a:ext uri="{FF2B5EF4-FFF2-40B4-BE49-F238E27FC236}">
                <a16:creationId xmlns:a16="http://schemas.microsoft.com/office/drawing/2014/main" id="{7A093AD4-13C4-4832-BC32-6205B6A582E6}"/>
              </a:ext>
            </a:extLst>
          </p:cNvPr>
          <p:cNvSpPr/>
          <p:nvPr/>
        </p:nvSpPr>
        <p:spPr>
          <a:xfrm>
            <a:off x="543347" y="6158483"/>
            <a:ext cx="8277125" cy="369332"/>
          </a:xfrm>
          <a:prstGeom prst="rect">
            <a:avLst/>
          </a:prstGeom>
        </p:spPr>
        <p:txBody>
          <a:bodyPr wrap="square">
            <a:spAutoFit/>
          </a:bodyPr>
          <a:lstStyle/>
          <a:p>
            <a:pPr lvl="0">
              <a:buClr>
                <a:srgbClr val="4F81BD"/>
              </a:buClr>
            </a:pPr>
            <a:r>
              <a:rPr lang="fr-FR" i="1" dirty="0">
                <a:latin typeface="Calibri" panose="020F0502020204030204" pitchFamily="34" charset="0"/>
                <a:ea typeface="Calibri" panose="020F0502020204030204" pitchFamily="34" charset="0"/>
              </a:rPr>
              <a:t>(*) Estimation basée sur un rendement de 4% pour un départ à la retraite à 67 ans</a:t>
            </a:r>
          </a:p>
        </p:txBody>
      </p:sp>
      <p:pic>
        <p:nvPicPr>
          <p:cNvPr id="2" name="Image 1" descr="Une image contenant dessin&#10;&#10;Description générée automatiquement">
            <a:extLst>
              <a:ext uri="{FF2B5EF4-FFF2-40B4-BE49-F238E27FC236}">
                <a16:creationId xmlns:a16="http://schemas.microsoft.com/office/drawing/2014/main" id="{1FB59F77-FB05-4AF7-9592-35DFD056482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36969" y="1376772"/>
            <a:ext cx="936104" cy="880494"/>
          </a:xfrm>
          <a:prstGeom prst="rect">
            <a:avLst/>
          </a:prstGeom>
        </p:spPr>
      </p:pic>
    </p:spTree>
    <p:extLst>
      <p:ext uri="{BB962C8B-B14F-4D97-AF65-F5344CB8AC3E}">
        <p14:creationId xmlns:p14="http://schemas.microsoft.com/office/powerpoint/2010/main" val="1954021577"/>
      </p:ext>
    </p:extLst>
  </p:cSld>
  <p:clrMapOvr>
    <a:masterClrMapping/>
  </p:clrMapOvr>
  <p:transition>
    <p:cove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E65D9F7B-3274-4FB5-9045-10F20900018E}"/>
              </a:ext>
            </a:extLst>
          </p:cNvPr>
          <p:cNvSpPr txBox="1"/>
          <p:nvPr/>
        </p:nvSpPr>
        <p:spPr>
          <a:xfrm>
            <a:off x="108520" y="764704"/>
            <a:ext cx="8927976" cy="5909310"/>
          </a:xfrm>
          <a:prstGeom prst="rect">
            <a:avLst/>
          </a:prstGeom>
          <a:noFill/>
        </p:spPr>
        <p:txBody>
          <a:bodyPr wrap="square">
            <a:spAutoFit/>
          </a:bodyPr>
          <a:lstStyle/>
          <a:p>
            <a:pPr algn="l"/>
            <a:r>
              <a:rPr lang="fr-FR" b="1" i="0" dirty="0">
                <a:solidFill>
                  <a:schemeClr val="tx2">
                    <a:lumMod val="60000"/>
                    <a:lumOff val="40000"/>
                  </a:schemeClr>
                </a:solidFill>
                <a:effectLst/>
                <a:latin typeface="Merriweather"/>
              </a:rPr>
              <a:t>Déduction via le plafond épargne retraite : comment baisser son impôt ?</a:t>
            </a:r>
          </a:p>
          <a:p>
            <a:pPr algn="l"/>
            <a:endParaRPr lang="fr-FR" sz="1400" b="1" dirty="0">
              <a:solidFill>
                <a:schemeClr val="tx2">
                  <a:lumMod val="60000"/>
                  <a:lumOff val="40000"/>
                </a:schemeClr>
              </a:solidFill>
              <a:latin typeface="Merriweather"/>
            </a:endParaRPr>
          </a:p>
          <a:p>
            <a:pPr algn="l"/>
            <a:endParaRPr lang="fr-FR" sz="1400" b="1" i="0" dirty="0">
              <a:solidFill>
                <a:schemeClr val="tx2">
                  <a:lumMod val="60000"/>
                  <a:lumOff val="40000"/>
                </a:schemeClr>
              </a:solidFill>
              <a:effectLst/>
              <a:latin typeface="Merriweather"/>
            </a:endParaRPr>
          </a:p>
          <a:p>
            <a:pPr algn="l"/>
            <a:endParaRPr lang="fr-FR" sz="1400" b="1" i="0" dirty="0">
              <a:solidFill>
                <a:schemeClr val="tx2">
                  <a:lumMod val="60000"/>
                  <a:lumOff val="40000"/>
                </a:schemeClr>
              </a:solidFill>
              <a:effectLst/>
              <a:latin typeface="Merriweather"/>
            </a:endParaRPr>
          </a:p>
          <a:p>
            <a:pPr algn="l"/>
            <a:endParaRPr lang="fr-FR" sz="1400" b="1" dirty="0">
              <a:solidFill>
                <a:schemeClr val="tx2">
                  <a:lumMod val="60000"/>
                  <a:lumOff val="40000"/>
                </a:schemeClr>
              </a:solidFill>
              <a:latin typeface="Merriweather"/>
            </a:endParaRPr>
          </a:p>
          <a:p>
            <a:pPr algn="l"/>
            <a:endParaRPr lang="fr-FR" sz="1400" b="1" i="0" dirty="0">
              <a:solidFill>
                <a:schemeClr val="tx2">
                  <a:lumMod val="60000"/>
                  <a:lumOff val="40000"/>
                </a:schemeClr>
              </a:solidFill>
              <a:effectLst/>
              <a:latin typeface="Merriweather"/>
            </a:endParaRPr>
          </a:p>
          <a:p>
            <a:pPr algn="l"/>
            <a:endParaRPr lang="fr-FR" sz="1400" b="1" i="0" dirty="0">
              <a:solidFill>
                <a:schemeClr val="tx2">
                  <a:lumMod val="60000"/>
                  <a:lumOff val="40000"/>
                </a:schemeClr>
              </a:solidFill>
              <a:effectLst/>
              <a:latin typeface="Merriweather"/>
            </a:endParaRPr>
          </a:p>
          <a:p>
            <a:pPr algn="l"/>
            <a:endParaRPr lang="fr-FR" sz="1200" b="0" i="0" dirty="0">
              <a:solidFill>
                <a:srgbClr val="252324"/>
              </a:solidFill>
              <a:effectLst/>
              <a:latin typeface="Merriweather"/>
            </a:endParaRPr>
          </a:p>
          <a:p>
            <a:pPr algn="l"/>
            <a:endParaRPr lang="fr-FR" sz="1200" dirty="0">
              <a:solidFill>
                <a:srgbClr val="252324"/>
              </a:solidFill>
              <a:latin typeface="Merriweather"/>
            </a:endParaRPr>
          </a:p>
          <a:p>
            <a:pPr algn="l"/>
            <a:endParaRPr lang="fr-FR" sz="1200" b="0" i="0" dirty="0">
              <a:solidFill>
                <a:srgbClr val="252324"/>
              </a:solidFill>
              <a:effectLst/>
              <a:latin typeface="Merriweather"/>
            </a:endParaRPr>
          </a:p>
          <a:p>
            <a:pPr algn="l"/>
            <a:endParaRPr lang="fr-FR" sz="1200" dirty="0">
              <a:solidFill>
                <a:srgbClr val="252324"/>
              </a:solidFill>
              <a:latin typeface="Merriweather"/>
            </a:endParaRPr>
          </a:p>
          <a:p>
            <a:pPr algn="l"/>
            <a:r>
              <a:rPr lang="fr-FR" sz="1200" b="0" i="0" dirty="0">
                <a:solidFill>
                  <a:srgbClr val="252324"/>
                </a:solidFill>
                <a:effectLst/>
                <a:latin typeface="Merriweather"/>
              </a:rPr>
              <a:t>Pour ceux qui découvrent l’existence de cette notion, je préfère vous annoncer la mauvaise nouvelle tout de suite : un plafond non utilisé ne va pas vous donner droit à une baisse miracle de l’impôt. Alors à quoi serve-t-il ? Il existe en France plusieurs placements qui ouvrent droit à une déduction fiscale. Le fait de placer 1 000 € sur un produit va permettre de déduire 1 000 € sur la déclaration d’impôt l’année suivante. Cet avantage fiscal est plafonné… d’où l’utilité du plafond ! Une personne qui a un plafond épargne retraite disponible de 4 000 € et qui fait le choix de placer 5 000 € sur un placement ouvrant droit à une déduction verra son avantage fiscal limité. Seulement 4 000 € sur les 5 000 € versés seront déduits des impôts à cause du plafonnement.</a:t>
            </a:r>
            <a:br>
              <a:rPr lang="fr-FR" sz="1200" b="0" i="0" dirty="0">
                <a:solidFill>
                  <a:srgbClr val="252324"/>
                </a:solidFill>
                <a:effectLst/>
                <a:latin typeface="Merriweather"/>
              </a:rPr>
            </a:br>
            <a:endParaRPr lang="fr-FR" sz="1200" b="0" i="0" dirty="0">
              <a:solidFill>
                <a:srgbClr val="252324"/>
              </a:solidFill>
              <a:effectLst/>
              <a:latin typeface="Merriweather"/>
            </a:endParaRPr>
          </a:p>
          <a:p>
            <a:pPr algn="l"/>
            <a:r>
              <a:rPr lang="fr-FR" sz="1200" b="0" i="0" dirty="0">
                <a:solidFill>
                  <a:srgbClr val="252324"/>
                </a:solidFill>
                <a:effectLst/>
                <a:latin typeface="Merriweather"/>
              </a:rPr>
              <a:t>Pour aller plus loin, sachez que </a:t>
            </a:r>
            <a:r>
              <a:rPr lang="fr-FR" sz="1200" b="1" i="0" dirty="0">
                <a:solidFill>
                  <a:srgbClr val="252324"/>
                </a:solidFill>
                <a:effectLst/>
                <a:latin typeface="Merriweather"/>
              </a:rPr>
              <a:t>les plafonds sont conservés et utilisables pendant 3 ans</a:t>
            </a:r>
            <a:r>
              <a:rPr lang="fr-FR" sz="1200" b="0" i="0" dirty="0">
                <a:solidFill>
                  <a:srgbClr val="252324"/>
                </a:solidFill>
                <a:effectLst/>
                <a:latin typeface="Merriweather"/>
              </a:rPr>
              <a:t>. C’est pour ça que vous voyez apparaître le plafond de l’année en cours mais aussi ceux des 3 dernières années. </a:t>
            </a:r>
            <a:br>
              <a:rPr lang="fr-FR" sz="1200" b="0" i="0" dirty="0">
                <a:solidFill>
                  <a:srgbClr val="252324"/>
                </a:solidFill>
                <a:effectLst/>
                <a:latin typeface="Merriweather"/>
              </a:rPr>
            </a:br>
            <a:endParaRPr lang="fr-FR" sz="1200" b="0" i="0" dirty="0">
              <a:solidFill>
                <a:srgbClr val="252324"/>
              </a:solidFill>
              <a:effectLst/>
              <a:latin typeface="Merriweather"/>
            </a:endParaRPr>
          </a:p>
          <a:p>
            <a:pPr algn="l"/>
            <a:r>
              <a:rPr lang="fr-FR" sz="1200" b="1" i="1" dirty="0">
                <a:solidFill>
                  <a:schemeClr val="tx2">
                    <a:lumMod val="60000"/>
                    <a:lumOff val="40000"/>
                  </a:schemeClr>
                </a:solidFill>
                <a:effectLst/>
                <a:latin typeface="Merriweather"/>
              </a:rPr>
              <a:t>Exemple :</a:t>
            </a:r>
          </a:p>
          <a:p>
            <a:pPr algn="l"/>
            <a:br>
              <a:rPr lang="fr-FR" sz="1200" b="0" i="0" dirty="0">
                <a:solidFill>
                  <a:srgbClr val="252324"/>
                </a:solidFill>
                <a:effectLst/>
                <a:latin typeface="Merriweather"/>
              </a:rPr>
            </a:br>
            <a:r>
              <a:rPr lang="fr-FR" sz="1200" b="0" i="1" dirty="0">
                <a:solidFill>
                  <a:srgbClr val="252324"/>
                </a:solidFill>
                <a:effectLst/>
                <a:latin typeface="Merriweather"/>
              </a:rPr>
              <a:t>Mr a 4 000 € de plafonds épargne retraite non utilisés pour 2019, 2018 et 2017 et il anticipe un plafond 2020 sur sa déclaration d’impôt de 4 000 € également. Cela signifie qu’il peut déduire jusqu’à 16 000 € si il a investi sur les placements éligibles au dispositif. </a:t>
            </a:r>
            <a:br>
              <a:rPr lang="fr-FR" sz="1200" b="0" i="0" dirty="0">
                <a:solidFill>
                  <a:srgbClr val="252324"/>
                </a:solidFill>
                <a:effectLst/>
                <a:latin typeface="Merriweather"/>
              </a:rPr>
            </a:br>
            <a:r>
              <a:rPr lang="fr-FR" sz="1200" b="0" i="1" dirty="0">
                <a:solidFill>
                  <a:srgbClr val="252324"/>
                </a:solidFill>
                <a:effectLst/>
                <a:latin typeface="Merriweather"/>
              </a:rPr>
              <a:t>1) Mr a investi 15 000 € sur un placement permettant de déduire les sommes versées. Les 15 000 € seront déduits en totalité avant calcul de l’impôt. Restera un plafond épargne retraite disponible de 1 000 € seulement pour les années suivantes.</a:t>
            </a:r>
            <a:br>
              <a:rPr lang="fr-FR" sz="1200" b="0" i="0" dirty="0">
                <a:solidFill>
                  <a:srgbClr val="252324"/>
                </a:solidFill>
                <a:effectLst/>
                <a:latin typeface="Merriweather"/>
              </a:rPr>
            </a:br>
            <a:endParaRPr lang="fr-FR" sz="1200" b="0" i="0" dirty="0">
              <a:solidFill>
                <a:srgbClr val="252324"/>
              </a:solidFill>
              <a:effectLst/>
              <a:latin typeface="Merriweather"/>
            </a:endParaRPr>
          </a:p>
          <a:p>
            <a:pPr algn="l"/>
            <a:r>
              <a:rPr lang="fr-FR" sz="1200" b="0" i="1" dirty="0">
                <a:solidFill>
                  <a:srgbClr val="252324"/>
                </a:solidFill>
                <a:effectLst/>
                <a:latin typeface="Merriweather"/>
              </a:rPr>
              <a:t>2) Mr a investi 20 000 €. Seulement 16 000 € seront déduits avant le calcul de l’impôt. Mr n’aura pas l’avantage fiscal sur les 4 000 € restants à cause du plafonnement.</a:t>
            </a:r>
            <a:endParaRPr lang="fr-FR" sz="1200" b="0" i="0" dirty="0">
              <a:solidFill>
                <a:srgbClr val="252324"/>
              </a:solidFill>
              <a:effectLst/>
              <a:latin typeface="Merriweather"/>
            </a:endParaRPr>
          </a:p>
        </p:txBody>
      </p:sp>
      <p:sp>
        <p:nvSpPr>
          <p:cNvPr id="5" name="Rectangle 4">
            <a:extLst>
              <a:ext uri="{FF2B5EF4-FFF2-40B4-BE49-F238E27FC236}">
                <a16:creationId xmlns:a16="http://schemas.microsoft.com/office/drawing/2014/main" id="{2C03D454-8CFE-4C7A-80F1-DC99EF478774}"/>
              </a:ext>
            </a:extLst>
          </p:cNvPr>
          <p:cNvSpPr/>
          <p:nvPr/>
        </p:nvSpPr>
        <p:spPr>
          <a:xfrm>
            <a:off x="251520" y="332656"/>
            <a:ext cx="8460432" cy="3600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r"/>
            <a:r>
              <a:rPr lang="fr-FR" b="1" dirty="0"/>
              <a:t>MAINTENIR MON NIVEAU DE VIE</a:t>
            </a:r>
            <a:endParaRPr lang="fr-FR" dirty="0"/>
          </a:p>
        </p:txBody>
      </p:sp>
      <p:pic>
        <p:nvPicPr>
          <p:cNvPr id="7" name="Image 6" descr="Une image contenant dessin&#10;&#10;Description générée automatiquement">
            <a:extLst>
              <a:ext uri="{FF2B5EF4-FFF2-40B4-BE49-F238E27FC236}">
                <a16:creationId xmlns:a16="http://schemas.microsoft.com/office/drawing/2014/main" id="{92644A5E-9E6B-43BE-8752-2E02EF2DBC0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24328" y="1057783"/>
            <a:ext cx="936104" cy="880494"/>
          </a:xfrm>
          <a:prstGeom prst="rect">
            <a:avLst/>
          </a:prstGeom>
        </p:spPr>
      </p:pic>
      <p:pic>
        <p:nvPicPr>
          <p:cNvPr id="1026" name="Picture 2">
            <a:extLst>
              <a:ext uri="{FF2B5EF4-FFF2-40B4-BE49-F238E27FC236}">
                <a16:creationId xmlns:a16="http://schemas.microsoft.com/office/drawing/2014/main" id="{50456D03-B25A-4456-823E-F076B47170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3728" y="1268760"/>
            <a:ext cx="4611985" cy="1613502"/>
          </a:xfrm>
          <a:prstGeom prst="rect">
            <a:avLst/>
          </a:prstGeom>
          <a:noFill/>
          <a:extLst>
            <a:ext uri="{909E8E84-426E-40DD-AFC4-6F175D3DCCD1}">
              <a14:hiddenFill xmlns:a14="http://schemas.microsoft.com/office/drawing/2010/main">
                <a:solidFill>
                  <a:srgbClr val="FFFFFF"/>
                </a:solidFill>
              </a14:hiddenFill>
            </a:ext>
          </a:extLst>
        </p:spPr>
      </p:pic>
      <p:sp>
        <p:nvSpPr>
          <p:cNvPr id="8" name="Parenthèses 7">
            <a:extLst>
              <a:ext uri="{FF2B5EF4-FFF2-40B4-BE49-F238E27FC236}">
                <a16:creationId xmlns:a16="http://schemas.microsoft.com/office/drawing/2014/main" id="{F0CECC3E-707B-46B6-9772-4ED20ACA91C8}"/>
              </a:ext>
            </a:extLst>
          </p:cNvPr>
          <p:cNvSpPr/>
          <p:nvPr/>
        </p:nvSpPr>
        <p:spPr>
          <a:xfrm>
            <a:off x="251520" y="1484784"/>
            <a:ext cx="1690868" cy="914400"/>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r>
              <a:rPr lang="fr-FR" dirty="0"/>
              <a:t>Dernière page de votre avis d’imposition</a:t>
            </a:r>
          </a:p>
        </p:txBody>
      </p:sp>
      <p:sp>
        <p:nvSpPr>
          <p:cNvPr id="10" name="ZoneTexte 9">
            <a:extLst>
              <a:ext uri="{FF2B5EF4-FFF2-40B4-BE49-F238E27FC236}">
                <a16:creationId xmlns:a16="http://schemas.microsoft.com/office/drawing/2014/main" id="{FAD53B3D-A3EA-4BE0-A3CD-0F244A3A4774}"/>
              </a:ext>
            </a:extLst>
          </p:cNvPr>
          <p:cNvSpPr txBox="1"/>
          <p:nvPr/>
        </p:nvSpPr>
        <p:spPr>
          <a:xfrm>
            <a:off x="1942388" y="6489348"/>
            <a:ext cx="7026924" cy="369332"/>
          </a:xfrm>
          <a:prstGeom prst="rect">
            <a:avLst/>
          </a:prstGeom>
          <a:noFill/>
        </p:spPr>
        <p:txBody>
          <a:bodyPr wrap="none" rtlCol="0">
            <a:spAutoFit/>
          </a:bodyPr>
          <a:lstStyle/>
          <a:p>
            <a:r>
              <a:rPr lang="fr-FR" dirty="0">
                <a:solidFill>
                  <a:schemeClr val="tx2">
                    <a:lumMod val="60000"/>
                    <a:lumOff val="40000"/>
                  </a:schemeClr>
                </a:solidFill>
              </a:rPr>
              <a:t>NB : Cette déduction s’applique également pour les rachats de trimestres </a:t>
            </a:r>
          </a:p>
        </p:txBody>
      </p:sp>
    </p:spTree>
    <p:extLst>
      <p:ext uri="{BB962C8B-B14F-4D97-AF65-F5344CB8AC3E}">
        <p14:creationId xmlns:p14="http://schemas.microsoft.com/office/powerpoint/2010/main" val="17733593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664565" y="980728"/>
            <a:ext cx="8460432" cy="3600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r"/>
            <a:r>
              <a:rPr lang="fr-FR" b="1" dirty="0"/>
              <a:t>MAINTENIR MON NIVEAU DE VIE</a:t>
            </a:r>
            <a:endParaRPr lang="fr-FR" dirty="0"/>
          </a:p>
        </p:txBody>
      </p:sp>
      <p:sp>
        <p:nvSpPr>
          <p:cNvPr id="12" name="Espace réservé du contenu 2"/>
          <p:cNvSpPr txBox="1">
            <a:spLocks/>
          </p:cNvSpPr>
          <p:nvPr/>
        </p:nvSpPr>
        <p:spPr>
          <a:xfrm>
            <a:off x="323528" y="1268760"/>
            <a:ext cx="8641656" cy="5472608"/>
          </a:xfrm>
          <a:prstGeom prst="rect">
            <a:avLst/>
          </a:prstGeom>
        </p:spPr>
        <p:txBody>
          <a:bodyPr>
            <a:normAutofit/>
          </a:bodyPr>
          <a:lstStyle/>
          <a:p>
            <a:pPr marL="180000"/>
            <a:endParaRPr lang="fr-FR" sz="2000" dirty="0"/>
          </a:p>
          <a:p>
            <a:pPr marL="180000"/>
            <a:endParaRPr lang="fr-FR" sz="2000" dirty="0"/>
          </a:p>
          <a:p>
            <a:pPr marL="180000"/>
            <a:endParaRPr lang="fr-FR" sz="2000" dirty="0"/>
          </a:p>
          <a:p>
            <a:pPr marL="180000"/>
            <a:endParaRPr lang="fr-FR" sz="2000" dirty="0"/>
          </a:p>
          <a:p>
            <a:pPr marL="180000"/>
            <a:endParaRPr lang="fr-FR" sz="2000" dirty="0"/>
          </a:p>
          <a:p>
            <a:pPr marL="180000"/>
            <a:endParaRPr lang="fr-FR" sz="2000" dirty="0"/>
          </a:p>
          <a:p>
            <a:pPr marL="180000"/>
            <a:endParaRPr kumimoji="0" lang="fr-FR" sz="2000" i="0" u="none" strike="noStrike" kern="1200" cap="none" spc="0" normalizeH="0" baseline="0" noProof="0" dirty="0">
              <a:ln>
                <a:noFill/>
              </a:ln>
              <a:solidFill>
                <a:schemeClr val="tx1"/>
              </a:solidFill>
              <a:effectLst/>
              <a:uLnTx/>
              <a:uFillTx/>
              <a:ea typeface="+mn-ea"/>
              <a:cs typeface="+mn-cs"/>
            </a:endParaRPr>
          </a:p>
          <a:p>
            <a:pPr marL="637200" lvl="1" indent="-342900">
              <a:spcBef>
                <a:spcPts val="1200"/>
              </a:spcBef>
              <a:spcAft>
                <a:spcPts val="1200"/>
              </a:spcAft>
              <a:buBlip>
                <a:blip r:embed="rId3"/>
              </a:buBlip>
            </a:pPr>
            <a:endParaRPr lang="fr-FR" sz="2000" dirty="0"/>
          </a:p>
          <a:p>
            <a:pPr marL="637200" lvl="1" indent="-342900">
              <a:spcBef>
                <a:spcPts val="1200"/>
              </a:spcBef>
              <a:spcAft>
                <a:spcPts val="1200"/>
              </a:spcAft>
              <a:buBlip>
                <a:blip r:embed="rId3"/>
              </a:buBlip>
            </a:pPr>
            <a:endParaRPr kumimoji="0" lang="fr-FR" sz="2000" b="0" i="0" u="none" strike="noStrike" kern="1200" cap="none" spc="0" normalizeH="0" baseline="0" noProof="0" dirty="0">
              <a:ln>
                <a:noFill/>
              </a:ln>
              <a:solidFill>
                <a:schemeClr val="tx1"/>
              </a:solidFill>
              <a:effectLst/>
              <a:uLnTx/>
              <a:uFillTx/>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fr-FR" sz="3200" b="0" i="0" u="none" strike="noStrike" kern="1200" cap="none" spc="0" normalizeH="0" baseline="0" noProof="0" dirty="0">
              <a:ln>
                <a:noFill/>
              </a:ln>
              <a:solidFill>
                <a:schemeClr val="tx1"/>
              </a:solidFill>
              <a:effectLst/>
              <a:uLnTx/>
              <a:uFillTx/>
              <a:latin typeface="PetitaMedium" pitchFamily="2" charset="0"/>
              <a:ea typeface="+mn-ea"/>
              <a:cs typeface="+mn-cs"/>
            </a:endParaRPr>
          </a:p>
        </p:txBody>
      </p:sp>
      <p:sp>
        <p:nvSpPr>
          <p:cNvPr id="17" name="Espace réservé du contenu 2"/>
          <p:cNvSpPr txBox="1">
            <a:spLocks/>
          </p:cNvSpPr>
          <p:nvPr/>
        </p:nvSpPr>
        <p:spPr>
          <a:xfrm>
            <a:off x="611560" y="1268760"/>
            <a:ext cx="8064896" cy="5256584"/>
          </a:xfrm>
          <a:prstGeom prst="rect">
            <a:avLst/>
          </a:prstGeom>
        </p:spPr>
        <p:txBody>
          <a:bodyPr>
            <a:normAutofit/>
          </a:bodyPr>
          <a:lstStyle/>
          <a:p>
            <a:pPr marL="274320" marR="0" lvl="0" indent="-274320" algn="l" defTabSz="914400" rtl="0" eaLnBrk="1" fontAlgn="auto" latinLnBrk="0" hangingPunct="1">
              <a:lnSpc>
                <a:spcPct val="100000"/>
              </a:lnSpc>
              <a:spcBef>
                <a:spcPct val="20000"/>
              </a:spcBef>
              <a:spcAft>
                <a:spcPts val="0"/>
              </a:spcAft>
              <a:buClrTx/>
              <a:buSzTx/>
              <a:buFont typeface="Wingdings 3" pitchFamily="18" charset="2"/>
              <a:buNone/>
              <a:tabLst/>
              <a:defRPr/>
            </a:pPr>
            <a:endParaRPr kumimoji="0" lang="fr-FR" sz="2400" b="0" i="0" u="none" strike="noStrike" kern="1200" cap="none" spc="0" normalizeH="0" baseline="0" noProof="0" dirty="0">
              <a:ln>
                <a:noFill/>
              </a:ln>
              <a:solidFill>
                <a:schemeClr val="tx1"/>
              </a:solidFill>
              <a:effectLst/>
              <a:uLnTx/>
              <a:uFillTx/>
              <a:latin typeface="Calibri" pitchFamily="34" charset="0"/>
              <a:ea typeface="+mn-ea"/>
              <a:cs typeface="Calibri" pitchFamily="34" charset="0"/>
            </a:endParaRPr>
          </a:p>
        </p:txBody>
      </p:sp>
      <p:pic>
        <p:nvPicPr>
          <p:cNvPr id="5" name="Image 4" descr="Une image contenant dessin&#10;&#10;Description générée automatiquement">
            <a:extLst>
              <a:ext uri="{FF2B5EF4-FFF2-40B4-BE49-F238E27FC236}">
                <a16:creationId xmlns:a16="http://schemas.microsoft.com/office/drawing/2014/main" id="{B663145B-FADF-4EBD-A313-84418109B98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9772" y="21098"/>
            <a:ext cx="4104456" cy="923626"/>
          </a:xfrm>
          <a:prstGeom prst="rect">
            <a:avLst/>
          </a:prstGeom>
        </p:spPr>
      </p:pic>
      <p:sp>
        <p:nvSpPr>
          <p:cNvPr id="3" name="Rectangle 2">
            <a:extLst>
              <a:ext uri="{FF2B5EF4-FFF2-40B4-BE49-F238E27FC236}">
                <a16:creationId xmlns:a16="http://schemas.microsoft.com/office/drawing/2014/main" id="{58D5D9F2-E3F3-4552-9DA4-E2C566FDC427}"/>
              </a:ext>
            </a:extLst>
          </p:cNvPr>
          <p:cNvSpPr/>
          <p:nvPr/>
        </p:nvSpPr>
        <p:spPr>
          <a:xfrm>
            <a:off x="163715" y="2002365"/>
            <a:ext cx="8872781" cy="4557145"/>
          </a:xfrm>
          <a:prstGeom prst="rect">
            <a:avLst/>
          </a:prstGeom>
        </p:spPr>
        <p:txBody>
          <a:bodyPr wrap="square">
            <a:spAutoFit/>
          </a:bodyPr>
          <a:lstStyle/>
          <a:p>
            <a:pPr marL="342900" lvl="0" indent="-342900">
              <a:lnSpc>
                <a:spcPct val="110000"/>
              </a:lnSpc>
              <a:spcBef>
                <a:spcPts val="1200"/>
              </a:spcBef>
              <a:spcAft>
                <a:spcPts val="400"/>
              </a:spcAft>
              <a:buClr>
                <a:srgbClr val="4F81BD"/>
              </a:buClr>
              <a:buFont typeface="Arial" panose="020B0604020202020204" pitchFamily="34" charset="0"/>
              <a:buChar char="•"/>
            </a:pPr>
            <a:r>
              <a:rPr lang="fr-FR" b="1" spc="-25" dirty="0">
                <a:solidFill>
                  <a:srgbClr val="4F81BD"/>
                </a:solidFill>
                <a:latin typeface="Calibri" panose="020F0502020204030204" pitchFamily="34" charset="0"/>
                <a:ea typeface="Times New Roman" panose="02020603050405020304" pitchFamily="18" charset="0"/>
                <a:cs typeface="Calibri" panose="020F0502020204030204" pitchFamily="34" charset="0"/>
              </a:rPr>
              <a:t>L’Assurance vie</a:t>
            </a:r>
          </a:p>
          <a:p>
            <a:pPr lvl="0">
              <a:lnSpc>
                <a:spcPct val="110000"/>
              </a:lnSpc>
              <a:spcBef>
                <a:spcPts val="1200"/>
              </a:spcBef>
              <a:spcAft>
                <a:spcPts val="400"/>
              </a:spcAft>
              <a:buClr>
                <a:srgbClr val="4F81BD"/>
              </a:buClr>
            </a:pPr>
            <a:endParaRPr lang="fr-FR" sz="1000" b="1" spc="100" dirty="0">
              <a:solidFill>
                <a:srgbClr val="4F81BD"/>
              </a:solidFill>
              <a:latin typeface="Calibri" panose="020F0502020204030204" pitchFamily="34" charset="0"/>
              <a:ea typeface="Times New Roman" panose="02020603050405020304" pitchFamily="18" charset="0"/>
              <a:cs typeface="Times New Roman" panose="02020603050405020304" pitchFamily="18" charset="0"/>
            </a:endParaRPr>
          </a:p>
          <a:p>
            <a:pPr algn="just"/>
            <a:r>
              <a:rPr lang="fr-FR" dirty="0">
                <a:latin typeface="Calibri" panose="020F0502020204030204" pitchFamily="34" charset="0"/>
                <a:ea typeface="Times New Roman" panose="02020603050405020304" pitchFamily="18" charset="0"/>
              </a:rPr>
              <a:t>La souscription d'un contrat d'assurance-vie ne comporte aucun avantage fiscal au moment des versements. En revanche, le placement offre une grande liberté car la fréquence et le montant des capitaux investis restent modulables. Au moment de la retraite, l'assuré dispose de plusieurs alternatives. Ainsi, l'investisseur choisit de convertir son épargne en rente (la plupart des contrats le prévoit) ou de conserver son capital et son contrat pour programmer des rachats partiels échelonnés dans le temps. Lorsque le contrat </a:t>
            </a:r>
            <a:r>
              <a:rPr lang="fr-FR" b="1" u="sng" dirty="0">
                <a:latin typeface="Calibri" panose="020F0502020204030204" pitchFamily="34" charset="0"/>
                <a:ea typeface="Times New Roman" panose="02020603050405020304" pitchFamily="18" charset="0"/>
              </a:rPr>
              <a:t>a plus de 8 ans d'ancienneté</a:t>
            </a:r>
            <a:r>
              <a:rPr lang="fr-FR" dirty="0">
                <a:latin typeface="Calibri" panose="020F0502020204030204" pitchFamily="34" charset="0"/>
                <a:ea typeface="Times New Roman" panose="02020603050405020304" pitchFamily="18" charset="0"/>
              </a:rPr>
              <a:t>, les retraits effectués ne seront pas fiscalisés dans certaines limites : 4 600 € par an pour une personne seule, ou 9 200 € pour un couple.</a:t>
            </a:r>
          </a:p>
          <a:p>
            <a:pPr algn="just"/>
            <a:endParaRPr lang="fr-FR" sz="2000" dirty="0">
              <a:latin typeface="Times New Roman" panose="02020603050405020304" pitchFamily="18" charset="0"/>
              <a:ea typeface="Times New Roman" panose="02020603050405020304" pitchFamily="18" charset="0"/>
            </a:endParaRPr>
          </a:p>
          <a:p>
            <a:pPr>
              <a:spcAft>
                <a:spcPts val="750"/>
              </a:spcAft>
            </a:pPr>
            <a:r>
              <a:rPr lang="fr-FR" dirty="0">
                <a:solidFill>
                  <a:srgbClr val="000000"/>
                </a:solidFill>
                <a:latin typeface="Calibri" panose="020F0502020204030204" pitchFamily="34" charset="0"/>
                <a:ea typeface="Times New Roman" panose="02020603050405020304" pitchFamily="18" charset="0"/>
                <a:cs typeface="Calibri" panose="020F0502020204030204" pitchFamily="34" charset="0"/>
              </a:rPr>
              <a:t>Les contrats inférieurs à 152 500 euros dont les cotisations ont été versées avant le soixante-dixième anniversaire de l’assuré, sont exonérés de droits de succession.</a:t>
            </a:r>
            <a:endParaRPr lang="fr-FR" dirty="0">
              <a:latin typeface="Calibri" panose="020F0502020204030204" pitchFamily="34" charset="0"/>
              <a:ea typeface="Calibri" panose="020F0502020204030204" pitchFamily="34" charset="0"/>
            </a:endParaRPr>
          </a:p>
          <a:p>
            <a:pPr>
              <a:spcAft>
                <a:spcPts val="750"/>
              </a:spcAft>
            </a:pPr>
            <a:r>
              <a:rPr lang="fr-FR" dirty="0">
                <a:solidFill>
                  <a:srgbClr val="000000"/>
                </a:solidFill>
                <a:latin typeface="Calibri" panose="020F0502020204030204" pitchFamily="34" charset="0"/>
                <a:ea typeface="Times New Roman" panose="02020603050405020304" pitchFamily="18" charset="0"/>
                <a:cs typeface="Calibri" panose="020F0502020204030204" pitchFamily="34" charset="0"/>
              </a:rPr>
              <a:t>Un prélèvement est dû par chaque bénéficiaire lorsque la part de capital décès qui lui revient excède 152 500 euros.</a:t>
            </a:r>
            <a:endParaRPr lang="fr-FR" dirty="0">
              <a:latin typeface="Calibri" panose="020F0502020204030204" pitchFamily="34" charset="0"/>
              <a:ea typeface="Calibri" panose="020F0502020204030204" pitchFamily="34" charset="0"/>
            </a:endParaRPr>
          </a:p>
        </p:txBody>
      </p:sp>
      <p:pic>
        <p:nvPicPr>
          <p:cNvPr id="2" name="Image 1" descr="Une image contenant dessin&#10;&#10;Description générée automatiquement">
            <a:extLst>
              <a:ext uri="{FF2B5EF4-FFF2-40B4-BE49-F238E27FC236}">
                <a16:creationId xmlns:a16="http://schemas.microsoft.com/office/drawing/2014/main" id="{FEC9A69C-A1E5-43CD-AEC0-91AF6B312CC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52320" y="1448511"/>
            <a:ext cx="936104" cy="880494"/>
          </a:xfrm>
          <a:prstGeom prst="rect">
            <a:avLst/>
          </a:prstGeom>
        </p:spPr>
      </p:pic>
    </p:spTree>
    <p:extLst>
      <p:ext uri="{BB962C8B-B14F-4D97-AF65-F5344CB8AC3E}">
        <p14:creationId xmlns:p14="http://schemas.microsoft.com/office/powerpoint/2010/main" val="1962286223"/>
      </p:ext>
    </p:extLst>
  </p:cSld>
  <p:clrMapOvr>
    <a:masterClrMapping/>
  </p:clrMapOvr>
  <p:transition>
    <p:cove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000264" y="3286124"/>
            <a:ext cx="5715008" cy="861774"/>
          </a:xfrm>
          <a:prstGeom prst="rect">
            <a:avLst/>
          </a:prstGeom>
          <a:noFill/>
        </p:spPr>
        <p:txBody>
          <a:bodyPr wrap="square" rtlCol="0">
            <a:spAutoFit/>
          </a:bodyPr>
          <a:lstStyle/>
          <a:p>
            <a:r>
              <a:rPr lang="en-US" altLang="zh-CN" sz="5000" b="1" cap="all" dirty="0">
                <a:ln w="9000" cmpd="sng">
                  <a:solidFill>
                    <a:schemeClr val="accent6">
                      <a:lumMod val="50000"/>
                    </a:schemeClr>
                  </a:solidFill>
                  <a:prstDash val="solid"/>
                </a:ln>
                <a:gradFill>
                  <a:gsLst>
                    <a:gs pos="0">
                      <a:srgbClr val="B85808"/>
                    </a:gs>
                    <a:gs pos="26000">
                      <a:schemeClr val="accent6">
                        <a:lumMod val="75000"/>
                      </a:schemeClr>
                    </a:gs>
                    <a:gs pos="77000">
                      <a:schemeClr val="accent6">
                        <a:lumMod val="20000"/>
                        <a:lumOff val="80000"/>
                      </a:schemeClr>
                    </a:gs>
                  </a:gsLst>
                  <a:lin ang="5400000"/>
                </a:gradFill>
                <a:effectLst>
                  <a:reflection blurRad="12700" stA="28000" endPos="45000" dist="1000" dir="5400000" sy="-100000" algn="bl" rotWithShape="0"/>
                </a:effectLst>
                <a:latin typeface="Arial Black" pitchFamily="34" charset="0"/>
              </a:rPr>
              <a:t>Thanks!</a:t>
            </a:r>
            <a:endParaRPr lang="zh-CN" altLang="en-US" sz="5000" b="1" cap="all" dirty="0">
              <a:ln w="9000" cmpd="sng">
                <a:solidFill>
                  <a:schemeClr val="accent6">
                    <a:lumMod val="50000"/>
                  </a:schemeClr>
                </a:solidFill>
                <a:prstDash val="solid"/>
              </a:ln>
              <a:gradFill>
                <a:gsLst>
                  <a:gs pos="0">
                    <a:srgbClr val="B85808"/>
                  </a:gs>
                  <a:gs pos="26000">
                    <a:schemeClr val="accent6">
                      <a:lumMod val="75000"/>
                    </a:schemeClr>
                  </a:gs>
                  <a:gs pos="77000">
                    <a:schemeClr val="accent6">
                      <a:lumMod val="20000"/>
                      <a:lumOff val="80000"/>
                    </a:schemeClr>
                  </a:gs>
                </a:gsLst>
                <a:lin ang="5400000"/>
              </a:gradFill>
              <a:effectLst>
                <a:reflection blurRad="12700" stA="28000" endPos="45000" dist="1000" dir="5400000" sy="-100000" algn="bl" rotWithShape="0"/>
              </a:effectLst>
              <a:latin typeface="Arial Black" pitchFamily="34" charset="0"/>
            </a:endParaRPr>
          </a:p>
        </p:txBody>
      </p:sp>
      <p:sp>
        <p:nvSpPr>
          <p:cNvPr id="7" name="TextBox 6"/>
          <p:cNvSpPr txBox="1"/>
          <p:nvPr/>
        </p:nvSpPr>
        <p:spPr>
          <a:xfrm>
            <a:off x="2571736" y="4071942"/>
            <a:ext cx="3500462" cy="369332"/>
          </a:xfrm>
          <a:prstGeom prst="rect">
            <a:avLst/>
          </a:prstGeom>
          <a:noFill/>
        </p:spPr>
        <p:txBody>
          <a:bodyPr wrap="square" rtlCol="0">
            <a:spAutoFit/>
          </a:bodyPr>
          <a:lstStyle/>
          <a:p>
            <a:r>
              <a:rPr lang="en-US" altLang="zh-CN" dirty="0" err="1">
                <a:hlinkClick r:id="rId3"/>
              </a:rPr>
              <a:t>Wondershare</a:t>
            </a:r>
            <a:r>
              <a:rPr lang="en-US" altLang="zh-CN" dirty="0">
                <a:hlinkClick r:id="rId3"/>
              </a:rPr>
              <a:t>  software</a:t>
            </a:r>
            <a:endParaRPr lang="zh-CN" altLang="en-US" dirty="0"/>
          </a:p>
        </p:txBody>
      </p:sp>
      <p:sp>
        <p:nvSpPr>
          <p:cNvPr id="8" name="Rectangle 7"/>
          <p:cNvSpPr/>
          <p:nvPr/>
        </p:nvSpPr>
        <p:spPr>
          <a:xfrm>
            <a:off x="611560" y="0"/>
            <a:ext cx="853244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Espace réservé du contenu 2"/>
          <p:cNvSpPr txBox="1">
            <a:spLocks/>
          </p:cNvSpPr>
          <p:nvPr/>
        </p:nvSpPr>
        <p:spPr>
          <a:xfrm>
            <a:off x="683568" y="1349152"/>
            <a:ext cx="8425632" cy="5472608"/>
          </a:xfrm>
          <a:prstGeom prst="rect">
            <a:avLst/>
          </a:prstGeom>
        </p:spPr>
        <p:txBody>
          <a:bodyPr>
            <a:normAutofit/>
          </a:bodyPr>
          <a:lstStyle/>
          <a:p>
            <a:pPr marL="180000"/>
            <a:endParaRPr lang="fr-FR" sz="2000" dirty="0"/>
          </a:p>
          <a:p>
            <a:pPr marL="180000"/>
            <a:endParaRPr lang="fr-FR" sz="2000" dirty="0"/>
          </a:p>
          <a:p>
            <a:pPr marL="180000"/>
            <a:endParaRPr lang="fr-FR" sz="2000" dirty="0"/>
          </a:p>
          <a:p>
            <a:pPr marL="180000"/>
            <a:endParaRPr lang="fr-FR" sz="2000" dirty="0"/>
          </a:p>
          <a:p>
            <a:pPr marL="180000"/>
            <a:endParaRPr lang="fr-FR" sz="2000" dirty="0"/>
          </a:p>
          <a:p>
            <a:pPr marL="180000"/>
            <a:endParaRPr lang="fr-FR" sz="2000" dirty="0"/>
          </a:p>
          <a:p>
            <a:pPr marL="180000"/>
            <a:endParaRPr kumimoji="0" lang="fr-FR" sz="2000" i="0" u="none" strike="noStrike" kern="1200" cap="none" spc="0" normalizeH="0" baseline="0" noProof="0" dirty="0">
              <a:ln>
                <a:noFill/>
              </a:ln>
              <a:solidFill>
                <a:schemeClr val="tx1"/>
              </a:solidFill>
              <a:effectLst/>
              <a:uLnTx/>
              <a:uFillTx/>
              <a:ea typeface="+mn-ea"/>
              <a:cs typeface="+mn-cs"/>
            </a:endParaRPr>
          </a:p>
          <a:p>
            <a:pPr marL="637200" lvl="1" indent="-342900">
              <a:spcBef>
                <a:spcPts val="1200"/>
              </a:spcBef>
              <a:spcAft>
                <a:spcPts val="1200"/>
              </a:spcAft>
              <a:buBlip>
                <a:blip r:embed="rId4"/>
              </a:buBlip>
            </a:pPr>
            <a:endParaRPr lang="fr-FR" sz="2000" dirty="0"/>
          </a:p>
          <a:p>
            <a:pPr marL="637200" lvl="1" indent="-342900">
              <a:spcBef>
                <a:spcPts val="1200"/>
              </a:spcBef>
              <a:spcAft>
                <a:spcPts val="1200"/>
              </a:spcAft>
              <a:buBlip>
                <a:blip r:embed="rId4"/>
              </a:buBlip>
            </a:pPr>
            <a:endParaRPr kumimoji="0" lang="fr-FR" sz="2000" b="0" i="0" u="none" strike="noStrike" kern="1200" cap="none" spc="0" normalizeH="0" baseline="0" noProof="0" dirty="0">
              <a:ln>
                <a:noFill/>
              </a:ln>
              <a:solidFill>
                <a:schemeClr val="tx1"/>
              </a:solidFill>
              <a:effectLst/>
              <a:uLnTx/>
              <a:uFillTx/>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fr-FR" sz="3200" b="0" i="0" u="none" strike="noStrike" kern="1200" cap="none" spc="0" normalizeH="0" baseline="0" noProof="0" dirty="0">
              <a:ln>
                <a:noFill/>
              </a:ln>
              <a:solidFill>
                <a:schemeClr val="tx1"/>
              </a:solidFill>
              <a:effectLst/>
              <a:uLnTx/>
              <a:uFillTx/>
              <a:latin typeface="PetitaMedium" pitchFamily="2" charset="0"/>
              <a:ea typeface="+mn-ea"/>
              <a:cs typeface="+mn-cs"/>
            </a:endParaRPr>
          </a:p>
        </p:txBody>
      </p:sp>
      <p:sp>
        <p:nvSpPr>
          <p:cNvPr id="17" name="Espace réservé du contenu 2"/>
          <p:cNvSpPr txBox="1">
            <a:spLocks/>
          </p:cNvSpPr>
          <p:nvPr/>
        </p:nvSpPr>
        <p:spPr>
          <a:xfrm>
            <a:off x="611560" y="1268760"/>
            <a:ext cx="8064896" cy="5256584"/>
          </a:xfrm>
          <a:prstGeom prst="rect">
            <a:avLst/>
          </a:prstGeom>
        </p:spPr>
        <p:txBody>
          <a:bodyPr>
            <a:normAutofit/>
          </a:bodyPr>
          <a:lstStyle/>
          <a:p>
            <a:pPr marL="274320" marR="0" lvl="0" indent="-274320" algn="l" defTabSz="914400" rtl="0" eaLnBrk="1" fontAlgn="auto" latinLnBrk="0" hangingPunct="1">
              <a:lnSpc>
                <a:spcPct val="100000"/>
              </a:lnSpc>
              <a:spcBef>
                <a:spcPct val="20000"/>
              </a:spcBef>
              <a:spcAft>
                <a:spcPts val="0"/>
              </a:spcAft>
              <a:buClrTx/>
              <a:buSzTx/>
              <a:buFont typeface="Wingdings 3" pitchFamily="18" charset="2"/>
              <a:buNone/>
              <a:tabLst/>
              <a:defRPr/>
            </a:pPr>
            <a:endParaRPr kumimoji="0" lang="fr-FR" sz="2400" b="0" i="0" u="none" strike="noStrike" kern="1200" cap="none" spc="0" normalizeH="0" baseline="0" noProof="0" dirty="0">
              <a:ln>
                <a:noFill/>
              </a:ln>
              <a:solidFill>
                <a:schemeClr val="tx1"/>
              </a:solidFill>
              <a:effectLst/>
              <a:uLnTx/>
              <a:uFillTx/>
              <a:latin typeface="Calibri" pitchFamily="34" charset="0"/>
              <a:ea typeface="+mn-ea"/>
              <a:cs typeface="Calibri" pitchFamily="34" charset="0"/>
            </a:endParaRPr>
          </a:p>
        </p:txBody>
      </p:sp>
      <p:sp>
        <p:nvSpPr>
          <p:cNvPr id="14" name="Rectangle 13">
            <a:extLst>
              <a:ext uri="{FF2B5EF4-FFF2-40B4-BE49-F238E27FC236}">
                <a16:creationId xmlns:a16="http://schemas.microsoft.com/office/drawing/2014/main" id="{578DE1B1-11C7-44DD-8B78-F47D4B685A98}"/>
              </a:ext>
            </a:extLst>
          </p:cNvPr>
          <p:cNvSpPr/>
          <p:nvPr/>
        </p:nvSpPr>
        <p:spPr>
          <a:xfrm>
            <a:off x="683568" y="1008348"/>
            <a:ext cx="8460432" cy="3600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r">
              <a:spcBef>
                <a:spcPct val="20000"/>
              </a:spcBef>
              <a:defRPr/>
            </a:pPr>
            <a:r>
              <a:rPr lang="fr-FR" sz="2000" dirty="0"/>
              <a:t>Bien gérer ma facture fiscale</a:t>
            </a:r>
          </a:p>
        </p:txBody>
      </p:sp>
      <p:pic>
        <p:nvPicPr>
          <p:cNvPr id="19" name="Image 18" descr="Une image contenant dessin&#10;&#10;Description générée automatiquement">
            <a:extLst>
              <a:ext uri="{FF2B5EF4-FFF2-40B4-BE49-F238E27FC236}">
                <a16:creationId xmlns:a16="http://schemas.microsoft.com/office/drawing/2014/main" id="{8DD50A0A-8F37-4A95-A0C3-7D495762C06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19772" y="21098"/>
            <a:ext cx="4104456" cy="923626"/>
          </a:xfrm>
          <a:prstGeom prst="rect">
            <a:avLst/>
          </a:prstGeom>
        </p:spPr>
      </p:pic>
      <p:sp>
        <p:nvSpPr>
          <p:cNvPr id="21" name="Espace réservé du contenu 2">
            <a:extLst>
              <a:ext uri="{FF2B5EF4-FFF2-40B4-BE49-F238E27FC236}">
                <a16:creationId xmlns:a16="http://schemas.microsoft.com/office/drawing/2014/main" id="{7D4537F4-27DC-42EC-A044-ECCC2A7FB627}"/>
              </a:ext>
            </a:extLst>
          </p:cNvPr>
          <p:cNvSpPr txBox="1">
            <a:spLocks/>
          </p:cNvSpPr>
          <p:nvPr/>
        </p:nvSpPr>
        <p:spPr>
          <a:xfrm>
            <a:off x="467544" y="1806347"/>
            <a:ext cx="8435280" cy="4492116"/>
          </a:xfrm>
          <a:prstGeom prst="rect">
            <a:avLst/>
          </a:prstGeom>
        </p:spPr>
        <p:txBody>
          <a:bodyPr>
            <a:normAutofit/>
          </a:bodyPr>
          <a:lstStyle/>
          <a:p>
            <a:pPr marL="342900" lvl="1" indent="-342900">
              <a:spcBef>
                <a:spcPct val="20000"/>
              </a:spcBef>
              <a:defRPr/>
            </a:pPr>
            <a:endParaRPr lang="fr-FR" sz="1000" dirty="0"/>
          </a:p>
          <a:p>
            <a:pPr marL="800100" lvl="1" indent="-342900">
              <a:spcBef>
                <a:spcPct val="20000"/>
              </a:spcBef>
              <a:buFont typeface="Arial" pitchFamily="34" charset="0"/>
              <a:buChar char="•"/>
              <a:defRPr/>
            </a:pPr>
            <a:r>
              <a:rPr kumimoji="0" lang="fr-FR" sz="2000" b="1" i="0" u="none" strike="noStrike" kern="1200" cap="none" spc="0" normalizeH="0" baseline="0" noProof="0" dirty="0">
                <a:ln>
                  <a:noFill/>
                </a:ln>
                <a:solidFill>
                  <a:srgbClr val="0074A9"/>
                </a:solidFill>
                <a:effectLst/>
                <a:uLnTx/>
                <a:uFillTx/>
                <a:ea typeface="+mn-ea"/>
                <a:cs typeface="+mn-cs"/>
              </a:rPr>
              <a:t>Taxe d’habitation</a:t>
            </a:r>
          </a:p>
          <a:p>
            <a:pPr marL="342900" indent="-342900">
              <a:spcBef>
                <a:spcPct val="20000"/>
              </a:spcBef>
              <a:defRPr/>
            </a:pPr>
            <a:r>
              <a:rPr lang="fr-FR" sz="2000" dirty="0"/>
              <a:t>A priori exonération sur la résidence principale … à suivre</a:t>
            </a:r>
          </a:p>
          <a:p>
            <a:pPr marL="342900" indent="-342900">
              <a:spcBef>
                <a:spcPct val="20000"/>
              </a:spcBef>
              <a:defRPr/>
            </a:pPr>
            <a:r>
              <a:rPr lang="fr-FR" sz="2000" dirty="0"/>
              <a:t> </a:t>
            </a:r>
          </a:p>
          <a:p>
            <a:pPr marL="800100" lvl="1" indent="-342900">
              <a:spcBef>
                <a:spcPct val="20000"/>
              </a:spcBef>
              <a:buFont typeface="Arial" pitchFamily="34" charset="0"/>
              <a:buChar char="•"/>
              <a:defRPr/>
            </a:pPr>
            <a:r>
              <a:rPr kumimoji="0" lang="fr-FR" sz="2000" b="1" i="0" u="none" strike="noStrike" kern="1200" cap="none" spc="0" normalizeH="0" baseline="0" noProof="0" dirty="0">
                <a:ln>
                  <a:noFill/>
                </a:ln>
                <a:solidFill>
                  <a:srgbClr val="0074A9"/>
                </a:solidFill>
                <a:effectLst/>
                <a:uLnTx/>
                <a:uFillTx/>
                <a:ea typeface="+mn-ea"/>
                <a:cs typeface="+mn-cs"/>
              </a:rPr>
              <a:t>Taxe foncière</a:t>
            </a:r>
            <a:endParaRPr kumimoji="0" lang="fr-FR" sz="2000" b="1" i="0" u="none" strike="noStrike" kern="1200" cap="none" spc="0" normalizeH="0" noProof="0" dirty="0">
              <a:ln>
                <a:noFill/>
              </a:ln>
              <a:solidFill>
                <a:srgbClr val="0074A9"/>
              </a:solidFill>
              <a:effectLst/>
              <a:uLnTx/>
              <a:uFillTx/>
              <a:ea typeface="+mn-ea"/>
              <a:cs typeface="+mn-cs"/>
            </a:endParaRPr>
          </a:p>
          <a:p>
            <a:pPr marL="342900" indent="-342900">
              <a:spcBef>
                <a:spcPct val="20000"/>
              </a:spcBef>
              <a:defRPr/>
            </a:pPr>
            <a:r>
              <a:rPr lang="fr-FR" sz="2000" baseline="0" dirty="0"/>
              <a:t>Elle est due par les propriétaires d’un bien</a:t>
            </a:r>
            <a:r>
              <a:rPr lang="fr-FR" sz="2000" dirty="0"/>
              <a:t> immobilier. En sont exonérées les </a:t>
            </a:r>
          </a:p>
          <a:p>
            <a:pPr marL="342900" indent="-342900">
              <a:spcBef>
                <a:spcPct val="20000"/>
              </a:spcBef>
              <a:defRPr/>
            </a:pPr>
            <a:r>
              <a:rPr lang="fr-FR" sz="2000" dirty="0"/>
              <a:t>personnes de plus de 75 ans et dont le revenu fiscal de référence ne dépasse </a:t>
            </a:r>
          </a:p>
          <a:p>
            <a:pPr marL="342900" indent="-342900">
              <a:spcBef>
                <a:spcPct val="20000"/>
              </a:spcBef>
              <a:defRPr/>
            </a:pPr>
            <a:r>
              <a:rPr lang="fr-FR" sz="2000" dirty="0"/>
              <a:t>pas les montants appliqués pour l’exonération à la taxe d’habitation.</a:t>
            </a:r>
          </a:p>
          <a:p>
            <a:pPr marL="342900" indent="-342900">
              <a:spcBef>
                <a:spcPct val="20000"/>
              </a:spcBef>
              <a:defRPr/>
            </a:pPr>
            <a:endParaRPr kumimoji="0" lang="fr-FR" sz="2000" b="0" i="0" u="none" strike="noStrike" kern="1200" cap="none" spc="0" normalizeH="0" baseline="0" noProof="0" dirty="0">
              <a:ln>
                <a:noFill/>
              </a:ln>
              <a:solidFill>
                <a:schemeClr val="tx1"/>
              </a:solidFill>
              <a:effectLst/>
              <a:uLnTx/>
              <a:uFillTx/>
              <a:ea typeface="+mn-ea"/>
              <a:cs typeface="+mn-cs"/>
            </a:endParaRPr>
          </a:p>
          <a:p>
            <a:pPr marL="342900" indent="-342900">
              <a:spcBef>
                <a:spcPct val="20000"/>
              </a:spcBef>
              <a:defRPr/>
            </a:pPr>
            <a:r>
              <a:rPr lang="fr-FR" sz="2000" dirty="0"/>
              <a:t>Si vous êtes exonéré de la taxe d’habitation, vous le serez aussi de la </a:t>
            </a:r>
          </a:p>
          <a:p>
            <a:pPr marL="342900" indent="-342900">
              <a:spcBef>
                <a:spcPct val="20000"/>
              </a:spcBef>
              <a:defRPr/>
            </a:pPr>
            <a:r>
              <a:rPr lang="fr-FR" sz="2000" dirty="0"/>
              <a:t>redevance audiovisuelle.</a:t>
            </a:r>
            <a:endParaRPr kumimoji="0" lang="fr-FR" sz="2000" b="0" i="0" u="none" strike="noStrike" kern="1200" cap="none" spc="0" normalizeH="0" baseline="0" noProof="0" dirty="0">
              <a:ln>
                <a:noFill/>
              </a:ln>
              <a:solidFill>
                <a:schemeClr val="tx1"/>
              </a:solidFill>
              <a:effectLst/>
              <a:uLnTx/>
              <a:uFillTx/>
              <a:ea typeface="+mn-ea"/>
              <a:cs typeface="+mn-cs"/>
            </a:endParaRPr>
          </a:p>
        </p:txBody>
      </p:sp>
      <p:pic>
        <p:nvPicPr>
          <p:cNvPr id="3" name="Image 2" descr="Une image contenant dessin&#10;&#10;Description générée automatiquement">
            <a:extLst>
              <a:ext uri="{FF2B5EF4-FFF2-40B4-BE49-F238E27FC236}">
                <a16:creationId xmlns:a16="http://schemas.microsoft.com/office/drawing/2014/main" id="{6C95D935-BE91-42A0-B537-8DD37C38764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07348" y="1529906"/>
            <a:ext cx="1283664" cy="1207407"/>
          </a:xfrm>
          <a:prstGeom prst="rect">
            <a:avLst/>
          </a:prstGeom>
        </p:spPr>
      </p:pic>
    </p:spTree>
    <p:extLst>
      <p:ext uri="{BB962C8B-B14F-4D97-AF65-F5344CB8AC3E}">
        <p14:creationId xmlns:p14="http://schemas.microsoft.com/office/powerpoint/2010/main" val="53425918"/>
      </p:ext>
    </p:extLst>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up)">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7986926-B853-4E4D-885E-111AB996C20F}"/>
              </a:ext>
            </a:extLst>
          </p:cNvPr>
          <p:cNvSpPr/>
          <p:nvPr/>
        </p:nvSpPr>
        <p:spPr>
          <a:xfrm>
            <a:off x="539552" y="925235"/>
            <a:ext cx="8460432" cy="3600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r">
              <a:spcBef>
                <a:spcPct val="20000"/>
              </a:spcBef>
              <a:defRPr/>
            </a:pPr>
            <a:r>
              <a:rPr lang="fr-FR" sz="2000" dirty="0"/>
              <a:t>Bien choisir sa mutuelle</a:t>
            </a:r>
          </a:p>
        </p:txBody>
      </p:sp>
      <p:pic>
        <p:nvPicPr>
          <p:cNvPr id="8" name="Image 7" descr="Une image contenant dessin&#10;&#10;Description générée automatiquement">
            <a:extLst>
              <a:ext uri="{FF2B5EF4-FFF2-40B4-BE49-F238E27FC236}">
                <a16:creationId xmlns:a16="http://schemas.microsoft.com/office/drawing/2014/main" id="{9603FD0B-4DA9-4580-BD9E-F36B45E90DD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9772" y="21098"/>
            <a:ext cx="4104456" cy="923626"/>
          </a:xfrm>
          <a:prstGeom prst="rect">
            <a:avLst/>
          </a:prstGeom>
        </p:spPr>
      </p:pic>
      <p:sp>
        <p:nvSpPr>
          <p:cNvPr id="13" name="ZoneTexte 12">
            <a:extLst>
              <a:ext uri="{FF2B5EF4-FFF2-40B4-BE49-F238E27FC236}">
                <a16:creationId xmlns:a16="http://schemas.microsoft.com/office/drawing/2014/main" id="{FEAA7073-1ADE-4956-B7C9-E89C23F9DF7E}"/>
              </a:ext>
            </a:extLst>
          </p:cNvPr>
          <p:cNvSpPr txBox="1"/>
          <p:nvPr/>
        </p:nvSpPr>
        <p:spPr>
          <a:xfrm>
            <a:off x="683568" y="2348880"/>
            <a:ext cx="184731" cy="369332"/>
          </a:xfrm>
          <a:prstGeom prst="rect">
            <a:avLst/>
          </a:prstGeom>
          <a:noFill/>
        </p:spPr>
        <p:txBody>
          <a:bodyPr wrap="none" rtlCol="0">
            <a:spAutoFit/>
          </a:bodyPr>
          <a:lstStyle/>
          <a:p>
            <a:endParaRPr lang="fr-FR" dirty="0"/>
          </a:p>
        </p:txBody>
      </p:sp>
      <p:sp>
        <p:nvSpPr>
          <p:cNvPr id="22" name="ZoneTexte 21">
            <a:extLst>
              <a:ext uri="{FF2B5EF4-FFF2-40B4-BE49-F238E27FC236}">
                <a16:creationId xmlns:a16="http://schemas.microsoft.com/office/drawing/2014/main" id="{B0A47FBC-1E17-49B6-81AE-6CF3A447C7B0}"/>
              </a:ext>
            </a:extLst>
          </p:cNvPr>
          <p:cNvSpPr txBox="1"/>
          <p:nvPr/>
        </p:nvSpPr>
        <p:spPr>
          <a:xfrm>
            <a:off x="90705" y="1706587"/>
            <a:ext cx="8962590" cy="5044073"/>
          </a:xfrm>
          <a:prstGeom prst="rect">
            <a:avLst/>
          </a:prstGeom>
          <a:solidFill>
            <a:schemeClr val="bg1"/>
          </a:solidFill>
        </p:spPr>
        <p:txBody>
          <a:bodyPr wrap="square">
            <a:spAutoFit/>
          </a:bodyPr>
          <a:lstStyle/>
          <a:p>
            <a:pPr fontAlgn="base">
              <a:lnSpc>
                <a:spcPct val="107000"/>
              </a:lnSpc>
              <a:spcAft>
                <a:spcPts val="800"/>
              </a:spcAft>
            </a:pPr>
            <a:r>
              <a:rPr lang="fr-FR" sz="1000" dirty="0">
                <a:latin typeface="Arial" panose="020B0604020202020204" pitchFamily="34" charset="0"/>
                <a:ea typeface="Times New Roman" panose="02020603050405020304" pitchFamily="18" charset="0"/>
                <a:cs typeface="Arial" panose="020B0604020202020204" pitchFamily="34" charset="0"/>
              </a:rPr>
              <a:t>L</a:t>
            </a:r>
            <a:r>
              <a:rPr lang="fr-FR" sz="1000" dirty="0">
                <a:effectLst/>
                <a:latin typeface="Arial" panose="020B0604020202020204" pitchFamily="34" charset="0"/>
                <a:ea typeface="Times New Roman" panose="02020603050405020304" pitchFamily="18" charset="0"/>
                <a:cs typeface="Arial" panose="020B0604020202020204" pitchFamily="34" charset="0"/>
              </a:rPr>
              <a:t>a loi Evin permet aux retraités de continuer de bénéficier d’une</a:t>
            </a:r>
            <a:r>
              <a:rPr lang="fr-FR" sz="1000" dirty="0">
                <a:latin typeface="Arial" panose="020B0604020202020204" pitchFamily="34" charset="0"/>
                <a:cs typeface="Arial" panose="020B0604020202020204" pitchFamily="34" charset="0"/>
              </a:rPr>
              <a:t> </a:t>
            </a:r>
            <a:r>
              <a:rPr lang="fr-FR" sz="1000" b="1" dirty="0">
                <a:solidFill>
                  <a:schemeClr val="tx2">
                    <a:lumMod val="60000"/>
                    <a:lumOff val="40000"/>
                  </a:schemeClr>
                </a:solidFill>
                <a:latin typeface="Arial" panose="020B0604020202020204" pitchFamily="34" charset="0"/>
                <a:cs typeface="Arial" panose="020B0604020202020204" pitchFamily="34" charset="0"/>
              </a:rPr>
              <a:t>mutuelle senior </a:t>
            </a:r>
            <a:r>
              <a:rPr lang="fr-FR" sz="1000" dirty="0">
                <a:latin typeface="Arial" panose="020B0604020202020204" pitchFamily="34" charset="0"/>
                <a:cs typeface="Arial" panose="020B0604020202020204" pitchFamily="34" charset="0"/>
              </a:rPr>
              <a:t>où </a:t>
            </a:r>
            <a:r>
              <a:rPr lang="fr-FR" sz="1000" dirty="0">
                <a:effectLst/>
                <a:latin typeface="Arial" panose="020B0604020202020204" pitchFamily="34" charset="0"/>
                <a:ea typeface="Times New Roman" panose="02020603050405020304" pitchFamily="18" charset="0"/>
                <a:cs typeface="Arial" panose="020B0604020202020204" pitchFamily="34" charset="0"/>
              </a:rPr>
              <a:t>les remboursements des frais de santé sont les mêmes que lorsqu’ils étaient salariés sans pour autant être rattachés au contrat collectif de l’entreprise.</a:t>
            </a:r>
            <a:endParaRPr lang="fr-FR" sz="1000" dirty="0">
              <a:effectLst/>
              <a:latin typeface="Arial" panose="020B0604020202020204" pitchFamily="34" charset="0"/>
              <a:ea typeface="Calibri" panose="020F0502020204030204" pitchFamily="34" charset="0"/>
              <a:cs typeface="Arial" panose="020B0604020202020204" pitchFamily="34" charset="0"/>
            </a:endParaRPr>
          </a:p>
          <a:p>
            <a:pPr fontAlgn="base">
              <a:lnSpc>
                <a:spcPct val="107000"/>
              </a:lnSpc>
              <a:spcAft>
                <a:spcPts val="800"/>
              </a:spcAft>
            </a:pPr>
            <a:r>
              <a:rPr lang="fr-FR" sz="1000" dirty="0">
                <a:effectLst/>
                <a:latin typeface="Arial" panose="020B0604020202020204" pitchFamily="34" charset="0"/>
                <a:ea typeface="Times New Roman" panose="02020603050405020304" pitchFamily="18" charset="0"/>
                <a:cs typeface="Arial" panose="020B0604020202020204" pitchFamily="34" charset="0"/>
              </a:rPr>
              <a:t>En accord avec ce que prévoit la loi Evin mutuelle :</a:t>
            </a:r>
            <a:endParaRPr lang="fr-FR" sz="10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fontAlgn="base">
              <a:lnSpc>
                <a:spcPct val="107000"/>
              </a:lnSpc>
              <a:spcAft>
                <a:spcPts val="800"/>
              </a:spcAft>
              <a:buSzPts val="1000"/>
              <a:buFont typeface="Symbol" panose="05050102010706020507" pitchFamily="18" charset="2"/>
              <a:buChar char=""/>
              <a:tabLst>
                <a:tab pos="457200" algn="l"/>
              </a:tabLst>
            </a:pPr>
            <a:r>
              <a:rPr lang="fr-FR" sz="1000" dirty="0">
                <a:effectLst/>
                <a:latin typeface="Arial" panose="020B0604020202020204" pitchFamily="34" charset="0"/>
                <a:ea typeface="Times New Roman" panose="02020603050405020304" pitchFamily="18" charset="0"/>
                <a:cs typeface="Arial" panose="020B0604020202020204" pitchFamily="34" charset="0"/>
              </a:rPr>
              <a:t>les garanties du contrat de mutuelle santé sont similaires à celles figurant dans le contrat santé collectif ;</a:t>
            </a:r>
            <a:endParaRPr lang="fr-FR" sz="10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fontAlgn="base">
              <a:lnSpc>
                <a:spcPct val="107000"/>
              </a:lnSpc>
              <a:spcAft>
                <a:spcPts val="800"/>
              </a:spcAft>
              <a:buSzPts val="1000"/>
              <a:buFont typeface="Symbol" panose="05050102010706020507" pitchFamily="18" charset="2"/>
              <a:buChar char=""/>
              <a:tabLst>
                <a:tab pos="457200" algn="l"/>
              </a:tabLst>
            </a:pPr>
            <a:r>
              <a:rPr lang="fr-FR" sz="1000" dirty="0">
                <a:effectLst/>
                <a:latin typeface="Arial" panose="020B0604020202020204" pitchFamily="34" charset="0"/>
                <a:ea typeface="Times New Roman" panose="02020603050405020304" pitchFamily="18" charset="0"/>
                <a:cs typeface="Arial" panose="020B0604020202020204" pitchFamily="34" charset="0"/>
              </a:rPr>
              <a:t>le salarié supporte seul la totalité de la cotisation auparavant prise en charge en partie par l’entreprise.</a:t>
            </a:r>
            <a:endParaRPr lang="fr-FR" sz="1000" dirty="0">
              <a:effectLst/>
              <a:latin typeface="Arial" panose="020B0604020202020204" pitchFamily="34" charset="0"/>
              <a:ea typeface="Calibri" panose="020F0502020204030204" pitchFamily="34" charset="0"/>
              <a:cs typeface="Arial" panose="020B0604020202020204" pitchFamily="34" charset="0"/>
            </a:endParaRPr>
          </a:p>
          <a:p>
            <a:pPr fontAlgn="base">
              <a:lnSpc>
                <a:spcPct val="107000"/>
              </a:lnSpc>
              <a:spcAft>
                <a:spcPts val="800"/>
              </a:spcAft>
            </a:pPr>
            <a:r>
              <a:rPr lang="fr-FR" sz="1200" b="1" dirty="0">
                <a:solidFill>
                  <a:srgbClr val="00B0F0"/>
                </a:solidFill>
                <a:effectLst/>
                <a:latin typeface="Arial" panose="020B0604020202020204" pitchFamily="34" charset="0"/>
                <a:ea typeface="Times New Roman" panose="02020603050405020304" pitchFamily="18" charset="0"/>
                <a:cs typeface="Arial" panose="020B0604020202020204" pitchFamily="34" charset="0"/>
              </a:rPr>
              <a:t>Quelles conditions pour bénéficier de la loi Evin ?</a:t>
            </a:r>
            <a:endParaRPr lang="fr-FR" sz="1200" dirty="0">
              <a:solidFill>
                <a:srgbClr val="00B0F0"/>
              </a:solidFill>
              <a:effectLst/>
              <a:latin typeface="Arial" panose="020B0604020202020204" pitchFamily="34" charset="0"/>
              <a:ea typeface="Calibri" panose="020F0502020204030204" pitchFamily="34" charset="0"/>
              <a:cs typeface="Arial" panose="020B0604020202020204" pitchFamily="34" charset="0"/>
            </a:endParaRPr>
          </a:p>
          <a:p>
            <a:pPr fontAlgn="base">
              <a:lnSpc>
                <a:spcPct val="107000"/>
              </a:lnSpc>
              <a:spcAft>
                <a:spcPts val="800"/>
              </a:spcAft>
            </a:pPr>
            <a:r>
              <a:rPr lang="fr-FR" sz="1000" dirty="0">
                <a:effectLst/>
                <a:latin typeface="Arial" panose="020B0604020202020204" pitchFamily="34" charset="0"/>
                <a:ea typeface="Times New Roman" panose="02020603050405020304" pitchFamily="18" charset="0"/>
                <a:cs typeface="Arial" panose="020B0604020202020204" pitchFamily="34" charset="0"/>
              </a:rPr>
              <a:t>Pour faire la demande de </a:t>
            </a:r>
            <a:r>
              <a:rPr lang="fr-FR" sz="1000" b="1" dirty="0">
                <a:effectLst/>
                <a:latin typeface="Arial" panose="020B0604020202020204" pitchFamily="34" charset="0"/>
                <a:ea typeface="Times New Roman" panose="02020603050405020304" pitchFamily="18" charset="0"/>
                <a:cs typeface="Arial" panose="020B0604020202020204" pitchFamily="34" charset="0"/>
              </a:rPr>
              <a:t>maintien des garanties de mutuelle santé collective</a:t>
            </a:r>
            <a:r>
              <a:rPr lang="fr-FR" sz="1000" dirty="0">
                <a:effectLst/>
                <a:latin typeface="Arial" panose="020B0604020202020204" pitchFamily="34" charset="0"/>
                <a:ea typeface="Times New Roman" panose="02020603050405020304" pitchFamily="18" charset="0"/>
                <a:cs typeface="Arial" panose="020B0604020202020204" pitchFamily="34" charset="0"/>
              </a:rPr>
              <a:t>, l’ancien salarié dispose d’un </a:t>
            </a:r>
            <a:r>
              <a:rPr lang="fr-FR" sz="1000" u="sng" dirty="0">
                <a:effectLst/>
                <a:latin typeface="Arial" panose="020B0604020202020204" pitchFamily="34" charset="0"/>
                <a:ea typeface="Times New Roman" panose="02020603050405020304" pitchFamily="18" charset="0"/>
                <a:cs typeface="Arial" panose="020B0604020202020204" pitchFamily="34" charset="0"/>
              </a:rPr>
              <a:t>délai de 6 mois à partir de la date de rupture de contrat</a:t>
            </a:r>
            <a:r>
              <a:rPr lang="fr-FR" sz="1000" dirty="0">
                <a:effectLst/>
                <a:latin typeface="Arial" panose="020B0604020202020204" pitchFamily="34" charset="0"/>
                <a:ea typeface="Times New Roman" panose="02020603050405020304" pitchFamily="18" charset="0"/>
                <a:cs typeface="Arial" panose="020B0604020202020204" pitchFamily="34" charset="0"/>
              </a:rPr>
              <a:t> ou de 6 mois suivant l’expiration de la période temporaire du </a:t>
            </a:r>
            <a:r>
              <a:rPr lang="fr-FR" sz="1000" b="1" dirty="0">
                <a:latin typeface="Arial" panose="020B0604020202020204" pitchFamily="34" charset="0"/>
                <a:cs typeface="Arial" panose="020B0604020202020204" pitchFamily="34" charset="0"/>
              </a:rPr>
              <a:t>maintien de ces garanties. </a:t>
            </a:r>
            <a:r>
              <a:rPr lang="fr-FR" sz="1000" dirty="0">
                <a:effectLst/>
                <a:latin typeface="Arial" panose="020B0604020202020204" pitchFamily="34" charset="0"/>
                <a:ea typeface="Times New Roman" panose="02020603050405020304" pitchFamily="18" charset="0"/>
                <a:cs typeface="Arial" panose="020B0604020202020204" pitchFamily="34" charset="0"/>
              </a:rPr>
              <a:t>Le retraité reçoit de la mutuelle la proposition dans un délai de 2 mois à compter de la date de cessation du contrat de travail.</a:t>
            </a:r>
            <a:endParaRPr lang="fr-FR" sz="1000" dirty="0">
              <a:effectLst/>
              <a:latin typeface="Arial" panose="020B0604020202020204" pitchFamily="34" charset="0"/>
              <a:ea typeface="Calibri" panose="020F0502020204030204" pitchFamily="34" charset="0"/>
              <a:cs typeface="Arial" panose="020B0604020202020204" pitchFamily="34" charset="0"/>
            </a:endParaRPr>
          </a:p>
          <a:p>
            <a:pPr fontAlgn="base">
              <a:lnSpc>
                <a:spcPct val="107000"/>
              </a:lnSpc>
              <a:spcAft>
                <a:spcPts val="800"/>
              </a:spcAft>
            </a:pPr>
            <a:r>
              <a:rPr lang="fr-FR" sz="1000" dirty="0">
                <a:effectLst/>
                <a:latin typeface="Arial" panose="020B0604020202020204" pitchFamily="34" charset="0"/>
                <a:ea typeface="Times New Roman" panose="02020603050405020304" pitchFamily="18" charset="0"/>
                <a:cs typeface="Arial" panose="020B0604020202020204" pitchFamily="34" charset="0"/>
              </a:rPr>
              <a:t>De plus, deux autres conditions sont également à remplir :</a:t>
            </a:r>
            <a:endParaRPr lang="fr-FR" sz="10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fontAlgn="base">
              <a:lnSpc>
                <a:spcPct val="107000"/>
              </a:lnSpc>
              <a:spcAft>
                <a:spcPts val="800"/>
              </a:spcAft>
              <a:buSzPts val="1000"/>
              <a:buFont typeface="Symbol" panose="05050102010706020507" pitchFamily="18" charset="2"/>
              <a:buChar char=""/>
              <a:tabLst>
                <a:tab pos="457200" algn="l"/>
              </a:tabLst>
            </a:pPr>
            <a:r>
              <a:rPr lang="fr-FR" sz="1000" dirty="0" err="1">
                <a:effectLst/>
                <a:latin typeface="Arial" panose="020B0604020202020204" pitchFamily="34" charset="0"/>
                <a:ea typeface="Times New Roman" panose="02020603050405020304" pitchFamily="18" charset="0"/>
                <a:cs typeface="Arial" panose="020B0604020202020204" pitchFamily="34" charset="0"/>
              </a:rPr>
              <a:t>Etre</a:t>
            </a:r>
            <a:r>
              <a:rPr lang="fr-FR" sz="1000" dirty="0">
                <a:effectLst/>
                <a:latin typeface="Arial" panose="020B0604020202020204" pitchFamily="34" charset="0"/>
                <a:ea typeface="Times New Roman" panose="02020603050405020304" pitchFamily="18" charset="0"/>
                <a:cs typeface="Arial" panose="020B0604020202020204" pitchFamily="34" charset="0"/>
              </a:rPr>
              <a:t> un </a:t>
            </a:r>
            <a:r>
              <a:rPr lang="fr-FR" sz="1000" b="1" dirty="0">
                <a:effectLst/>
                <a:latin typeface="Arial" panose="020B0604020202020204" pitchFamily="34" charset="0"/>
                <a:ea typeface="Times New Roman" panose="02020603050405020304" pitchFamily="18" charset="0"/>
                <a:cs typeface="Arial" panose="020B0604020202020204" pitchFamily="34" charset="0"/>
              </a:rPr>
              <a:t>ancien salarié</a:t>
            </a:r>
            <a:r>
              <a:rPr lang="fr-FR" sz="1000" dirty="0">
                <a:effectLst/>
                <a:latin typeface="Arial" panose="020B0604020202020204" pitchFamily="34" charset="0"/>
                <a:ea typeface="Times New Roman" panose="02020603050405020304" pitchFamily="18" charset="0"/>
                <a:cs typeface="Arial" panose="020B0604020202020204" pitchFamily="34" charset="0"/>
              </a:rPr>
              <a:t> bénéficiaire d’une pension retraite, d’une rente d’incapacité de travail ou d’invalidité ou d’un revenu de remplacement (en cas de chômage) ;</a:t>
            </a:r>
            <a:endParaRPr lang="fr-FR" sz="10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fontAlgn="base">
              <a:lnSpc>
                <a:spcPct val="107000"/>
              </a:lnSpc>
              <a:spcAft>
                <a:spcPts val="800"/>
              </a:spcAft>
              <a:buSzPts val="1000"/>
              <a:buFont typeface="Symbol" panose="05050102010706020507" pitchFamily="18" charset="2"/>
              <a:buChar char=""/>
              <a:tabLst>
                <a:tab pos="457200" algn="l"/>
              </a:tabLst>
            </a:pPr>
            <a:r>
              <a:rPr lang="fr-FR" sz="1000" dirty="0" err="1">
                <a:effectLst/>
                <a:latin typeface="Arial" panose="020B0604020202020204" pitchFamily="34" charset="0"/>
                <a:ea typeface="Times New Roman" panose="02020603050405020304" pitchFamily="18" charset="0"/>
                <a:cs typeface="Arial" panose="020B0604020202020204" pitchFamily="34" charset="0"/>
              </a:rPr>
              <a:t>Etre</a:t>
            </a:r>
            <a:r>
              <a:rPr lang="fr-FR" sz="1000" dirty="0">
                <a:effectLst/>
                <a:latin typeface="Arial" panose="020B0604020202020204" pitchFamily="34" charset="0"/>
                <a:ea typeface="Times New Roman" panose="02020603050405020304" pitchFamily="18" charset="0"/>
                <a:cs typeface="Arial" panose="020B0604020202020204" pitchFamily="34" charset="0"/>
              </a:rPr>
              <a:t> un </a:t>
            </a:r>
            <a:r>
              <a:rPr lang="fr-FR" sz="1000" b="1" dirty="0">
                <a:effectLst/>
                <a:latin typeface="Arial" panose="020B0604020202020204" pitchFamily="34" charset="0"/>
                <a:ea typeface="Times New Roman" panose="02020603050405020304" pitchFamily="18" charset="0"/>
                <a:cs typeface="Arial" panose="020B0604020202020204" pitchFamily="34" charset="0"/>
              </a:rPr>
              <a:t>ayant-droit d’un salarié décédé</a:t>
            </a:r>
            <a:r>
              <a:rPr lang="fr-FR" sz="1000" dirty="0">
                <a:effectLst/>
                <a:latin typeface="Arial" panose="020B0604020202020204" pitchFamily="34" charset="0"/>
                <a:ea typeface="Times New Roman" panose="02020603050405020304" pitchFamily="18" charset="0"/>
                <a:cs typeface="Arial" panose="020B0604020202020204" pitchFamily="34" charset="0"/>
              </a:rPr>
              <a:t>.</a:t>
            </a:r>
            <a:endParaRPr lang="fr-FR" sz="1000" dirty="0">
              <a:effectLst/>
              <a:latin typeface="Arial" panose="020B0604020202020204" pitchFamily="34" charset="0"/>
              <a:ea typeface="Calibri" panose="020F0502020204030204" pitchFamily="34" charset="0"/>
              <a:cs typeface="Arial" panose="020B0604020202020204" pitchFamily="34" charset="0"/>
            </a:endParaRPr>
          </a:p>
          <a:p>
            <a:pPr fontAlgn="base">
              <a:lnSpc>
                <a:spcPct val="107000"/>
              </a:lnSpc>
              <a:spcAft>
                <a:spcPts val="800"/>
              </a:spcAft>
            </a:pPr>
            <a:r>
              <a:rPr lang="fr-FR" sz="1000" dirty="0">
                <a:effectLst/>
                <a:latin typeface="Arial" panose="020B0604020202020204" pitchFamily="34" charset="0"/>
                <a:ea typeface="Times New Roman" panose="02020603050405020304" pitchFamily="18" charset="0"/>
                <a:cs typeface="Arial" panose="020B0604020202020204" pitchFamily="34" charset="0"/>
              </a:rPr>
              <a:t>Pour les ayants-droit d’un salarié décédé, l’employeur informe la mutuelle qui propose le maintien de ces garanties dans les deux mois suite au décès. Ce contrat début le lendemain de la date de demande pour une durée minimale de 12 mois.</a:t>
            </a:r>
            <a:endParaRPr lang="fr-FR" sz="1000" dirty="0">
              <a:effectLst/>
              <a:latin typeface="Arial" panose="020B0604020202020204" pitchFamily="34" charset="0"/>
              <a:ea typeface="Calibri" panose="020F0502020204030204" pitchFamily="34" charset="0"/>
              <a:cs typeface="Arial" panose="020B0604020202020204" pitchFamily="34" charset="0"/>
            </a:endParaRPr>
          </a:p>
          <a:p>
            <a:pPr fontAlgn="base">
              <a:lnSpc>
                <a:spcPct val="107000"/>
              </a:lnSpc>
              <a:spcAft>
                <a:spcPts val="800"/>
              </a:spcAft>
            </a:pPr>
            <a:r>
              <a:rPr lang="fr-FR" sz="1200" b="1" dirty="0">
                <a:solidFill>
                  <a:srgbClr val="00B0F0"/>
                </a:solidFill>
                <a:effectLst/>
                <a:latin typeface="Arial" panose="020B0604020202020204" pitchFamily="34" charset="0"/>
                <a:ea typeface="Times New Roman" panose="02020603050405020304" pitchFamily="18" charset="0"/>
                <a:cs typeface="Arial" panose="020B0604020202020204" pitchFamily="34" charset="0"/>
              </a:rPr>
              <a:t>Quel est l’impact sur les cotisations de votre mutuelle ?</a:t>
            </a:r>
            <a:endParaRPr lang="fr-FR" sz="1200" dirty="0">
              <a:solidFill>
                <a:srgbClr val="00B0F0"/>
              </a:solidFill>
              <a:effectLst/>
              <a:latin typeface="Arial" panose="020B0604020202020204" pitchFamily="34" charset="0"/>
              <a:ea typeface="Calibri" panose="020F0502020204030204" pitchFamily="34" charset="0"/>
              <a:cs typeface="Arial" panose="020B0604020202020204" pitchFamily="34" charset="0"/>
            </a:endParaRPr>
          </a:p>
          <a:p>
            <a:pPr fontAlgn="base">
              <a:lnSpc>
                <a:spcPct val="107000"/>
              </a:lnSpc>
              <a:spcAft>
                <a:spcPts val="800"/>
              </a:spcAft>
            </a:pPr>
            <a:r>
              <a:rPr lang="fr-FR" sz="1000" dirty="0">
                <a:effectLst/>
                <a:latin typeface="Arial" panose="020B0604020202020204" pitchFamily="34" charset="0"/>
                <a:ea typeface="Times New Roman" panose="02020603050405020304" pitchFamily="18" charset="0"/>
                <a:cs typeface="Arial" panose="020B0604020202020204" pitchFamily="34" charset="0"/>
              </a:rPr>
              <a:t>Parce que l’ancien salarié supporte seul la totalité de la cotisation (parts patronale et salariale), la loi encadre son montant pour éviter une tarification abusive. Depuis le 1</a:t>
            </a:r>
            <a:r>
              <a:rPr lang="fr-FR" sz="1000" baseline="30000" dirty="0">
                <a:effectLst/>
                <a:latin typeface="Arial" panose="020B0604020202020204" pitchFamily="34" charset="0"/>
                <a:ea typeface="Times New Roman" panose="02020603050405020304" pitchFamily="18" charset="0"/>
                <a:cs typeface="Arial" panose="020B0604020202020204" pitchFamily="34" charset="0"/>
              </a:rPr>
              <a:t>er</a:t>
            </a:r>
            <a:r>
              <a:rPr lang="fr-FR" sz="1000" dirty="0">
                <a:effectLst/>
                <a:latin typeface="Arial" panose="020B0604020202020204" pitchFamily="34" charset="0"/>
                <a:ea typeface="Times New Roman" panose="02020603050405020304" pitchFamily="18" charset="0"/>
                <a:cs typeface="Arial" panose="020B0604020202020204" pitchFamily="34" charset="0"/>
              </a:rPr>
              <a:t> juillet 2017, les hausses de cotisations sont plafonnées dès la 1</a:t>
            </a:r>
            <a:r>
              <a:rPr lang="fr-FR" sz="1000" baseline="30000" dirty="0">
                <a:effectLst/>
                <a:latin typeface="Arial" panose="020B0604020202020204" pitchFamily="34" charset="0"/>
                <a:ea typeface="Times New Roman" panose="02020603050405020304" pitchFamily="18" charset="0"/>
                <a:cs typeface="Arial" panose="020B0604020202020204" pitchFamily="34" charset="0"/>
              </a:rPr>
              <a:t>ère</a:t>
            </a:r>
            <a:r>
              <a:rPr lang="fr-FR" sz="1000" dirty="0">
                <a:effectLst/>
                <a:latin typeface="Arial" panose="020B0604020202020204" pitchFamily="34" charset="0"/>
                <a:ea typeface="Times New Roman" panose="02020603050405020304" pitchFamily="18" charset="0"/>
                <a:cs typeface="Arial" panose="020B0604020202020204" pitchFamily="34" charset="0"/>
              </a:rPr>
              <a:t> année :</a:t>
            </a:r>
            <a:endParaRPr lang="fr-FR" sz="10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fontAlgn="base">
              <a:lnSpc>
                <a:spcPct val="107000"/>
              </a:lnSpc>
              <a:spcAft>
                <a:spcPts val="800"/>
              </a:spcAft>
              <a:buSzPts val="1000"/>
              <a:buFont typeface="Symbol" panose="05050102010706020507" pitchFamily="18" charset="2"/>
              <a:buChar char=""/>
              <a:tabLst>
                <a:tab pos="457200" algn="l"/>
              </a:tabLst>
            </a:pPr>
            <a:r>
              <a:rPr lang="fr-FR" sz="1000" dirty="0">
                <a:effectLst/>
                <a:latin typeface="Arial" panose="020B0604020202020204" pitchFamily="34" charset="0"/>
                <a:ea typeface="Times New Roman" panose="02020603050405020304" pitchFamily="18" charset="0"/>
                <a:cs typeface="Arial" panose="020B0604020202020204" pitchFamily="34" charset="0"/>
              </a:rPr>
              <a:t>la 1</a:t>
            </a:r>
            <a:r>
              <a:rPr lang="fr-FR" sz="1000" baseline="30000" dirty="0">
                <a:effectLst/>
                <a:latin typeface="Arial" panose="020B0604020202020204" pitchFamily="34" charset="0"/>
                <a:ea typeface="Times New Roman" panose="02020603050405020304" pitchFamily="18" charset="0"/>
                <a:cs typeface="Arial" panose="020B0604020202020204" pitchFamily="34" charset="0"/>
              </a:rPr>
              <a:t>ère</a:t>
            </a:r>
            <a:r>
              <a:rPr lang="fr-FR" sz="1000" dirty="0">
                <a:effectLst/>
                <a:latin typeface="Arial" panose="020B0604020202020204" pitchFamily="34" charset="0"/>
                <a:ea typeface="Times New Roman" panose="02020603050405020304" pitchFamily="18" charset="0"/>
                <a:cs typeface="Arial" panose="020B0604020202020204" pitchFamily="34" charset="0"/>
              </a:rPr>
              <a:t> année, les tarifs ne peuvent être supérieurs aux tarifs appliqués aux salariés de l’entreprise ;</a:t>
            </a:r>
            <a:endParaRPr lang="fr-FR" sz="10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fontAlgn="base">
              <a:lnSpc>
                <a:spcPct val="107000"/>
              </a:lnSpc>
              <a:spcAft>
                <a:spcPts val="800"/>
              </a:spcAft>
              <a:buSzPts val="1000"/>
              <a:buFont typeface="Symbol" panose="05050102010706020507" pitchFamily="18" charset="2"/>
              <a:buChar char=""/>
              <a:tabLst>
                <a:tab pos="457200" algn="l"/>
              </a:tabLst>
            </a:pPr>
            <a:r>
              <a:rPr lang="fr-FR" sz="1000" dirty="0">
                <a:effectLst/>
                <a:latin typeface="Arial" panose="020B0604020202020204" pitchFamily="34" charset="0"/>
                <a:ea typeface="Times New Roman" panose="02020603050405020304" pitchFamily="18" charset="0"/>
                <a:cs typeface="Arial" panose="020B0604020202020204" pitchFamily="34" charset="0"/>
              </a:rPr>
              <a:t>la 2</a:t>
            </a:r>
            <a:r>
              <a:rPr lang="fr-FR" sz="1000" baseline="30000" dirty="0">
                <a:effectLst/>
                <a:latin typeface="Arial" panose="020B0604020202020204" pitchFamily="34" charset="0"/>
                <a:ea typeface="Times New Roman" panose="02020603050405020304" pitchFamily="18" charset="0"/>
                <a:cs typeface="Arial" panose="020B0604020202020204" pitchFamily="34" charset="0"/>
              </a:rPr>
              <a:t>ème</a:t>
            </a:r>
            <a:r>
              <a:rPr lang="fr-FR" sz="1000" dirty="0">
                <a:effectLst/>
                <a:latin typeface="Arial" panose="020B0604020202020204" pitchFamily="34" charset="0"/>
                <a:ea typeface="Times New Roman" panose="02020603050405020304" pitchFamily="18" charset="0"/>
                <a:cs typeface="Arial" panose="020B0604020202020204" pitchFamily="34" charset="0"/>
              </a:rPr>
              <a:t> année, les tarifs ne peuvent être supérieurs de plus de 25% à ceux des salariés actifs ;</a:t>
            </a:r>
            <a:endParaRPr lang="fr-FR" sz="10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fontAlgn="base">
              <a:lnSpc>
                <a:spcPct val="107000"/>
              </a:lnSpc>
              <a:spcAft>
                <a:spcPts val="800"/>
              </a:spcAft>
              <a:buSzPts val="1000"/>
              <a:buFont typeface="Symbol" panose="05050102010706020507" pitchFamily="18" charset="2"/>
              <a:buChar char=""/>
              <a:tabLst>
                <a:tab pos="457200" algn="l"/>
              </a:tabLst>
            </a:pPr>
            <a:r>
              <a:rPr lang="fr-FR" sz="1000" dirty="0">
                <a:effectLst/>
                <a:latin typeface="Arial" panose="020B0604020202020204" pitchFamily="34" charset="0"/>
                <a:ea typeface="Times New Roman" panose="02020603050405020304" pitchFamily="18" charset="0"/>
                <a:cs typeface="Arial" panose="020B0604020202020204" pitchFamily="34" charset="0"/>
              </a:rPr>
              <a:t>la 3</a:t>
            </a:r>
            <a:r>
              <a:rPr lang="fr-FR" sz="1000" baseline="30000" dirty="0">
                <a:effectLst/>
                <a:latin typeface="Arial" panose="020B0604020202020204" pitchFamily="34" charset="0"/>
                <a:ea typeface="Times New Roman" panose="02020603050405020304" pitchFamily="18" charset="0"/>
                <a:cs typeface="Arial" panose="020B0604020202020204" pitchFamily="34" charset="0"/>
              </a:rPr>
              <a:t>ème</a:t>
            </a:r>
            <a:r>
              <a:rPr lang="fr-FR" sz="1000" dirty="0">
                <a:effectLst/>
                <a:latin typeface="Arial" panose="020B0604020202020204" pitchFamily="34" charset="0"/>
                <a:ea typeface="Times New Roman" panose="02020603050405020304" pitchFamily="18" charset="0"/>
                <a:cs typeface="Arial" panose="020B0604020202020204" pitchFamily="34" charset="0"/>
              </a:rPr>
              <a:t> année, les tarifs ne peuvent être supérieurs de plus de 50%.</a:t>
            </a:r>
            <a:endParaRPr lang="fr-FR" sz="1000" dirty="0">
              <a:effectLst/>
              <a:latin typeface="Arial" panose="020B0604020202020204" pitchFamily="34" charset="0"/>
              <a:ea typeface="Calibri" panose="020F0502020204030204" pitchFamily="34" charset="0"/>
              <a:cs typeface="Arial" panose="020B0604020202020204" pitchFamily="34" charset="0"/>
            </a:endParaRPr>
          </a:p>
        </p:txBody>
      </p:sp>
      <p:sp>
        <p:nvSpPr>
          <p:cNvPr id="24" name="ZoneTexte 23">
            <a:extLst>
              <a:ext uri="{FF2B5EF4-FFF2-40B4-BE49-F238E27FC236}">
                <a16:creationId xmlns:a16="http://schemas.microsoft.com/office/drawing/2014/main" id="{A438CBC6-96DE-4CD8-ADC9-5D5EBC795A57}"/>
              </a:ext>
            </a:extLst>
          </p:cNvPr>
          <p:cNvSpPr txBox="1"/>
          <p:nvPr/>
        </p:nvSpPr>
        <p:spPr>
          <a:xfrm>
            <a:off x="233772" y="1341534"/>
            <a:ext cx="4572000" cy="381771"/>
          </a:xfrm>
          <a:prstGeom prst="rect">
            <a:avLst/>
          </a:prstGeom>
          <a:noFill/>
        </p:spPr>
        <p:txBody>
          <a:bodyPr wrap="square">
            <a:spAutoFit/>
          </a:bodyPr>
          <a:lstStyle/>
          <a:p>
            <a:pPr>
              <a:lnSpc>
                <a:spcPct val="110000"/>
              </a:lnSpc>
            </a:pPr>
            <a:r>
              <a:rPr lang="fr-FR" sz="1800" b="1" dirty="0">
                <a:solidFill>
                  <a:srgbClr val="0074A9"/>
                </a:solidFill>
                <a:effectLst/>
                <a:latin typeface="Calibri" panose="020F0502020204030204" pitchFamily="34" charset="0"/>
                <a:ea typeface="Calibri" panose="020F0502020204030204" pitchFamily="34" charset="0"/>
              </a:rPr>
              <a:t>La loi Evin : portabilité de ma mutuelle</a:t>
            </a:r>
            <a:endParaRPr lang="fr-FR" sz="1800" b="1"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6053877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8EB752C1-A153-4E11-B43E-8E026066C5A3}"/>
              </a:ext>
            </a:extLst>
          </p:cNvPr>
          <p:cNvSpPr txBox="1"/>
          <p:nvPr/>
        </p:nvSpPr>
        <p:spPr>
          <a:xfrm>
            <a:off x="431540" y="2157101"/>
            <a:ext cx="8280920" cy="4291944"/>
          </a:xfrm>
          <a:prstGeom prst="rect">
            <a:avLst/>
          </a:prstGeom>
          <a:solidFill>
            <a:schemeClr val="bg1"/>
          </a:solidFill>
        </p:spPr>
        <p:txBody>
          <a:bodyPr wrap="square">
            <a:spAutoFit/>
          </a:bodyPr>
          <a:lstStyle/>
          <a:p>
            <a:pPr>
              <a:lnSpc>
                <a:spcPct val="110000"/>
              </a:lnSpc>
            </a:pPr>
            <a:r>
              <a:rPr lang="fr-FR" sz="1400" b="1" dirty="0">
                <a:solidFill>
                  <a:srgbClr val="0074A9"/>
                </a:solidFill>
                <a:effectLst/>
                <a:latin typeface="Calibri" panose="020F0502020204030204" pitchFamily="34" charset="0"/>
                <a:ea typeface="Calibri" panose="020F0502020204030204" pitchFamily="34" charset="0"/>
              </a:rPr>
              <a:t>Combien coûte une mutuelle santé ?</a:t>
            </a:r>
            <a:endParaRPr lang="fr-FR" sz="1400" b="1" dirty="0">
              <a:effectLst/>
              <a:latin typeface="Calibri" panose="020F0502020204030204" pitchFamily="34" charset="0"/>
              <a:ea typeface="Calibri" panose="020F0502020204030204" pitchFamily="34" charset="0"/>
            </a:endParaRPr>
          </a:p>
          <a:p>
            <a:pPr>
              <a:spcAft>
                <a:spcPts val="1125"/>
              </a:spcAft>
            </a:pPr>
            <a:r>
              <a:rPr lang="fr-FR"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fr-FR" sz="1400" dirty="0">
              <a:effectLst/>
              <a:latin typeface="Calibri" panose="020F0502020204030204" pitchFamily="34" charset="0"/>
              <a:ea typeface="Calibri" panose="020F0502020204030204" pitchFamily="34" charset="0"/>
            </a:endParaRPr>
          </a:p>
          <a:p>
            <a:pPr>
              <a:spcAft>
                <a:spcPts val="1125"/>
              </a:spcAft>
            </a:pPr>
            <a:r>
              <a:rPr lang="fr-FR"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Le </a:t>
            </a:r>
            <a:r>
              <a:rPr lang="fr-FR"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tarif d’une</a:t>
            </a:r>
            <a:r>
              <a:rPr lang="fr-FR"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fr-FR"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mutuelle santé</a:t>
            </a:r>
            <a:r>
              <a:rPr lang="fr-FR"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varie en fonction de plusieurs critères :</a:t>
            </a:r>
            <a:endParaRPr lang="fr-FR" sz="1400" dirty="0">
              <a:effectLst/>
              <a:latin typeface="Calibri" panose="020F0502020204030204" pitchFamily="34" charset="0"/>
              <a:ea typeface="Calibri" panose="020F0502020204030204" pitchFamily="34" charset="0"/>
            </a:endParaRPr>
          </a:p>
          <a:p>
            <a:pPr marL="342900" lvl="0" indent="-342900">
              <a:spcAft>
                <a:spcPts val="750"/>
              </a:spcAft>
              <a:buSzPts val="1000"/>
              <a:buFont typeface="Symbol" panose="05050102010706020507" pitchFamily="18" charset="2"/>
              <a:buChar char=""/>
              <a:tabLst>
                <a:tab pos="457200" algn="l"/>
              </a:tabLst>
            </a:pPr>
            <a:r>
              <a:rPr lang="fr-FR"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L’âge : il existe des mutuelles santé adaptée en fonction de l’âge, telles que les complémentaires santé s’adressant aux jeunes ou aux retraités</a:t>
            </a:r>
            <a:endParaRPr lang="fr-FR" sz="1400" dirty="0">
              <a:solidFill>
                <a:srgbClr val="000000"/>
              </a:solidFill>
              <a:effectLst/>
              <a:latin typeface="Calibri" panose="020F0502020204030204" pitchFamily="34" charset="0"/>
              <a:ea typeface="Calibri" panose="020F0502020204030204" pitchFamily="34" charset="0"/>
            </a:endParaRPr>
          </a:p>
          <a:p>
            <a:pPr marL="342900" lvl="0" indent="-342900">
              <a:spcAft>
                <a:spcPts val="750"/>
              </a:spcAft>
              <a:buSzPts val="1000"/>
              <a:buFont typeface="Symbol" panose="05050102010706020507" pitchFamily="18" charset="2"/>
              <a:buChar char=""/>
              <a:tabLst>
                <a:tab pos="457200" algn="l"/>
              </a:tabLst>
            </a:pPr>
            <a:r>
              <a:rPr lang="fr-FR"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Le nombre de personnes assurées : les mutuelles santé familiale permettent d’assurer, sur un même contrat, plusieurs membres d’une même famille</a:t>
            </a:r>
            <a:endParaRPr lang="fr-FR" sz="1400" dirty="0">
              <a:solidFill>
                <a:srgbClr val="000000"/>
              </a:solidFill>
              <a:effectLst/>
              <a:latin typeface="Calibri" panose="020F0502020204030204" pitchFamily="34" charset="0"/>
              <a:ea typeface="Calibri" panose="020F0502020204030204" pitchFamily="34" charset="0"/>
            </a:endParaRPr>
          </a:p>
          <a:p>
            <a:pPr marL="342900" lvl="0" indent="-342900">
              <a:spcAft>
                <a:spcPts val="750"/>
              </a:spcAft>
              <a:buSzPts val="1000"/>
              <a:buFont typeface="Symbol" panose="05050102010706020507" pitchFamily="18" charset="2"/>
              <a:buChar char=""/>
              <a:tabLst>
                <a:tab pos="457200" algn="l"/>
              </a:tabLst>
            </a:pPr>
            <a:r>
              <a:rPr lang="fr-FR"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Les besoins de l’assuré : ce dernier peut prendre un forfait de mutuelle santé adaptée à ses besoins (forfait de prévention, forfait optique, etc.)</a:t>
            </a:r>
            <a:endParaRPr lang="fr-FR" sz="1400" dirty="0">
              <a:solidFill>
                <a:srgbClr val="000000"/>
              </a:solidFill>
              <a:effectLst/>
              <a:latin typeface="Calibri" panose="020F0502020204030204" pitchFamily="34" charset="0"/>
              <a:ea typeface="Calibri" panose="020F0502020204030204" pitchFamily="34" charset="0"/>
            </a:endParaRPr>
          </a:p>
          <a:p>
            <a:pPr marL="342900" lvl="0" indent="-342900">
              <a:buSzPts val="1000"/>
              <a:buFont typeface="Symbol" panose="05050102010706020507" pitchFamily="18" charset="2"/>
              <a:buChar char=""/>
              <a:tabLst>
                <a:tab pos="457200" algn="l"/>
              </a:tabLst>
            </a:pPr>
            <a:r>
              <a:rPr lang="fr-FR"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Le budget : le </a:t>
            </a:r>
            <a:r>
              <a:rPr lang="fr-FR"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tarif d’une mutuelle santé</a:t>
            </a:r>
            <a:r>
              <a:rPr lang="fr-FR"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diffère selon la formule choisie. Ainsi, l’assuré qui souhaite souscrire une </a:t>
            </a:r>
            <a:r>
              <a:rPr lang="fr-FR"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mutuelle santé pas chère,</a:t>
            </a:r>
            <a:r>
              <a:rPr lang="fr-FR"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peut se tourner vers un forfait de base, plus économique. D’autres formules sont disponibles et le prix varie en fonction de la couverture</a:t>
            </a:r>
            <a:endParaRPr lang="fr-FR" sz="1400" dirty="0">
              <a:solidFill>
                <a:srgbClr val="000000"/>
              </a:solidFill>
              <a:effectLst/>
              <a:latin typeface="Calibri" panose="020F0502020204030204" pitchFamily="34" charset="0"/>
              <a:ea typeface="Calibri" panose="020F0502020204030204" pitchFamily="34" charset="0"/>
            </a:endParaRPr>
          </a:p>
          <a:p>
            <a:pPr>
              <a:spcAft>
                <a:spcPts val="1125"/>
              </a:spcAft>
            </a:pPr>
            <a:r>
              <a:rPr lang="fr-FR"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fr-FR" sz="1400" dirty="0">
              <a:effectLst/>
              <a:latin typeface="Calibri" panose="020F0502020204030204" pitchFamily="34" charset="0"/>
              <a:ea typeface="Calibri" panose="020F0502020204030204" pitchFamily="34" charset="0"/>
            </a:endParaRPr>
          </a:p>
          <a:p>
            <a:pPr>
              <a:spcAft>
                <a:spcPts val="1125"/>
              </a:spcAft>
            </a:pPr>
            <a:r>
              <a:rPr lang="fr-FR"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Pour connaître le tarif d’une </a:t>
            </a:r>
            <a:r>
              <a:rPr lang="fr-FR"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mutuelle santé, une simulation</a:t>
            </a:r>
            <a:r>
              <a:rPr lang="fr-FR"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peut être réalisée par l’assuré, en ligne, sur les sites web de comparateurs ou d’organismes assureurs. Avant de souscrire à une </a:t>
            </a:r>
            <a:r>
              <a:rPr lang="fr-FR"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mutuelle santé, un devis</a:t>
            </a:r>
            <a:r>
              <a:rPr lang="fr-FR"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peut être demandé par le candidat à l’assurance.</a:t>
            </a:r>
            <a:endParaRPr lang="fr-FR" sz="1400" dirty="0">
              <a:effectLst/>
              <a:latin typeface="Calibri" panose="020F0502020204030204" pitchFamily="34" charset="0"/>
              <a:ea typeface="Calibri" panose="020F0502020204030204" pitchFamily="34" charset="0"/>
            </a:endParaRPr>
          </a:p>
        </p:txBody>
      </p:sp>
      <p:sp>
        <p:nvSpPr>
          <p:cNvPr id="6" name="Rectangle 5">
            <a:extLst>
              <a:ext uri="{FF2B5EF4-FFF2-40B4-BE49-F238E27FC236}">
                <a16:creationId xmlns:a16="http://schemas.microsoft.com/office/drawing/2014/main" id="{A7986926-B853-4E4D-885E-111AB996C20F}"/>
              </a:ext>
            </a:extLst>
          </p:cNvPr>
          <p:cNvSpPr/>
          <p:nvPr/>
        </p:nvSpPr>
        <p:spPr>
          <a:xfrm>
            <a:off x="539552" y="925235"/>
            <a:ext cx="8460432" cy="3600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r">
              <a:spcBef>
                <a:spcPct val="20000"/>
              </a:spcBef>
              <a:defRPr/>
            </a:pPr>
            <a:r>
              <a:rPr lang="fr-FR" sz="2000" dirty="0"/>
              <a:t>Bien choisir sa mutuelle</a:t>
            </a:r>
          </a:p>
        </p:txBody>
      </p:sp>
      <p:pic>
        <p:nvPicPr>
          <p:cNvPr id="8" name="Image 7" descr="Une image contenant dessin&#10;&#10;Description générée automatiquement">
            <a:extLst>
              <a:ext uri="{FF2B5EF4-FFF2-40B4-BE49-F238E27FC236}">
                <a16:creationId xmlns:a16="http://schemas.microsoft.com/office/drawing/2014/main" id="{9603FD0B-4DA9-4580-BD9E-F36B45E90DD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9772" y="21098"/>
            <a:ext cx="4104456" cy="923626"/>
          </a:xfrm>
          <a:prstGeom prst="rect">
            <a:avLst/>
          </a:prstGeom>
        </p:spPr>
      </p:pic>
      <p:pic>
        <p:nvPicPr>
          <p:cNvPr id="10" name="Image 9" descr="Une image contenant dessin&#10;&#10;Description générée automatiquement">
            <a:extLst>
              <a:ext uri="{FF2B5EF4-FFF2-40B4-BE49-F238E27FC236}">
                <a16:creationId xmlns:a16="http://schemas.microsoft.com/office/drawing/2014/main" id="{F876F874-2427-4C2C-812D-52E9CE0790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91604" y="1274666"/>
            <a:ext cx="825687" cy="776636"/>
          </a:xfrm>
          <a:prstGeom prst="rect">
            <a:avLst/>
          </a:prstGeom>
        </p:spPr>
      </p:pic>
    </p:spTree>
    <p:extLst>
      <p:ext uri="{BB962C8B-B14F-4D97-AF65-F5344CB8AC3E}">
        <p14:creationId xmlns:p14="http://schemas.microsoft.com/office/powerpoint/2010/main" val="2985594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8EB752C1-A153-4E11-B43E-8E026066C5A3}"/>
              </a:ext>
            </a:extLst>
          </p:cNvPr>
          <p:cNvSpPr txBox="1"/>
          <p:nvPr/>
        </p:nvSpPr>
        <p:spPr>
          <a:xfrm>
            <a:off x="179512" y="1401522"/>
            <a:ext cx="8784976" cy="5393784"/>
          </a:xfrm>
          <a:prstGeom prst="rect">
            <a:avLst/>
          </a:prstGeom>
          <a:solidFill>
            <a:schemeClr val="bg1"/>
          </a:solidFill>
        </p:spPr>
        <p:txBody>
          <a:bodyPr wrap="square">
            <a:spAutoFit/>
          </a:bodyPr>
          <a:lstStyle/>
          <a:p>
            <a:pPr>
              <a:spcBef>
                <a:spcPts val="2625"/>
              </a:spcBef>
              <a:spcAft>
                <a:spcPts val="1500"/>
              </a:spcAft>
            </a:pPr>
            <a:r>
              <a:rPr lang="fr-FR" sz="1400" b="1" dirty="0">
                <a:solidFill>
                  <a:schemeClr val="tx2"/>
                </a:solidFill>
                <a:effectLst/>
                <a:latin typeface="Calibri" panose="020F0502020204030204" pitchFamily="34" charset="0"/>
                <a:ea typeface="Times New Roman" panose="02020603050405020304" pitchFamily="18" charset="0"/>
                <a:cs typeface="Calibri" panose="020F0502020204030204" pitchFamily="34" charset="0"/>
              </a:rPr>
              <a:t>Mutuelle santé : que choisir ?</a:t>
            </a:r>
            <a:endParaRPr lang="fr-FR" sz="1400" dirty="0">
              <a:solidFill>
                <a:schemeClr val="tx2"/>
              </a:solidFill>
              <a:effectLst/>
              <a:latin typeface="Calibri" panose="020F0502020204030204" pitchFamily="34" charset="0"/>
              <a:ea typeface="Calibri" panose="020F0502020204030204" pitchFamily="34" charset="0"/>
            </a:endParaRPr>
          </a:p>
          <a:p>
            <a:pPr>
              <a:spcAft>
                <a:spcPts val="1125"/>
              </a:spcAft>
            </a:pPr>
            <a:r>
              <a:rPr lang="fr-FR"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L’éventail des offres de mutuelles santé est très large. Pour savoir </a:t>
            </a:r>
            <a:r>
              <a:rPr lang="fr-FR"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quelle mutuelle santé choisir</a:t>
            </a:r>
            <a:r>
              <a:rPr lang="fr-FR"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l’assuré peut se rendre sur un site web proposant des </a:t>
            </a:r>
            <a:r>
              <a:rPr lang="fr-FR"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comparatifs </a:t>
            </a:r>
            <a:r>
              <a:rPr lang="fr-FR"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entre les différentes</a:t>
            </a:r>
            <a:r>
              <a:rPr lang="fr-FR"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mutuelles santé </a:t>
            </a:r>
            <a:r>
              <a:rPr lang="fr-FR"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pour avoir un aperçu des </a:t>
            </a:r>
            <a:r>
              <a:rPr lang="fr-FR"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tarifs</a:t>
            </a:r>
            <a:r>
              <a:rPr lang="fr-FR"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et des forfaits proposés par les différents organismes de </a:t>
            </a:r>
            <a:r>
              <a:rPr lang="fr-FR"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mutuelle santé</a:t>
            </a:r>
            <a:r>
              <a:rPr lang="fr-FR"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fr-FR" sz="1400" dirty="0">
              <a:effectLst/>
              <a:latin typeface="Calibri" panose="020F0502020204030204" pitchFamily="34" charset="0"/>
              <a:ea typeface="Calibri" panose="020F0502020204030204" pitchFamily="34" charset="0"/>
            </a:endParaRPr>
          </a:p>
          <a:p>
            <a:pPr>
              <a:spcAft>
                <a:spcPts val="1125"/>
              </a:spcAft>
            </a:pPr>
            <a:r>
              <a:rPr lang="fr-FR"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Pour choisir sa </a:t>
            </a:r>
            <a:r>
              <a:rPr lang="fr-FR"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mutuelle santé, les forums </a:t>
            </a:r>
            <a:r>
              <a:rPr lang="fr-FR"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en ligne constituent une autre source d’informations. Les avis des internautes peuvent ainsi orienter le choix de l’assuré pour une </a:t>
            </a:r>
            <a:r>
              <a:rPr lang="fr-FR"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mutuelle santé</a:t>
            </a:r>
            <a:r>
              <a:rPr lang="fr-FR"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ou une autre, ou alors déterminer le choix d’un niveau de couverture.</a:t>
            </a:r>
            <a:endParaRPr lang="fr-FR" sz="1400" dirty="0">
              <a:effectLst/>
              <a:latin typeface="Calibri" panose="020F0502020204030204" pitchFamily="34" charset="0"/>
              <a:ea typeface="Calibri" panose="020F0502020204030204" pitchFamily="34" charset="0"/>
            </a:endParaRPr>
          </a:p>
          <a:p>
            <a:pPr>
              <a:spcBef>
                <a:spcPts val="2625"/>
              </a:spcBef>
              <a:spcAft>
                <a:spcPts val="1500"/>
              </a:spcAft>
            </a:pPr>
            <a:r>
              <a:rPr lang="fr-FR" sz="1400" b="1" dirty="0">
                <a:solidFill>
                  <a:schemeClr val="tx2"/>
                </a:solidFill>
                <a:effectLst/>
                <a:latin typeface="Calibri" panose="020F0502020204030204" pitchFamily="34" charset="0"/>
                <a:ea typeface="Times New Roman" panose="02020603050405020304" pitchFamily="18" charset="0"/>
                <a:cs typeface="Calibri" panose="020F0502020204030204" pitchFamily="34" charset="0"/>
              </a:rPr>
              <a:t>Quelle est la meilleure mutuelle santé ?</a:t>
            </a:r>
            <a:endParaRPr lang="fr-FR" sz="1400" dirty="0">
              <a:solidFill>
                <a:schemeClr val="tx2"/>
              </a:solidFill>
              <a:effectLst/>
              <a:latin typeface="Calibri" panose="020F0502020204030204" pitchFamily="34" charset="0"/>
              <a:ea typeface="Calibri" panose="020F0502020204030204" pitchFamily="34" charset="0"/>
            </a:endParaRPr>
          </a:p>
          <a:p>
            <a:pPr>
              <a:spcAft>
                <a:spcPts val="1125"/>
              </a:spcAft>
            </a:pPr>
            <a:r>
              <a:rPr lang="fr-FR"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Choisir une mutuelle santé </a:t>
            </a:r>
            <a:r>
              <a:rPr lang="fr-FR"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plutôt qu’une autre, dépend des attentes de l’assuré, tant au niveau des risques couverts, du budget consacré et de la qualité du versement des prestations.</a:t>
            </a:r>
            <a:endParaRPr lang="fr-FR" sz="1400" dirty="0">
              <a:effectLst/>
              <a:latin typeface="Calibri" panose="020F0502020204030204" pitchFamily="34" charset="0"/>
              <a:ea typeface="Calibri" panose="020F0502020204030204" pitchFamily="34" charset="0"/>
            </a:endParaRPr>
          </a:p>
          <a:p>
            <a:pPr>
              <a:spcAft>
                <a:spcPts val="1125"/>
              </a:spcAft>
            </a:pPr>
            <a:r>
              <a:rPr lang="fr-FR"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Une </a:t>
            </a:r>
            <a:r>
              <a:rPr lang="fr-FR"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mutuelle santé qui rembourse bien</a:t>
            </a:r>
            <a:r>
              <a:rPr lang="fr-FR"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constitue une appréciation personnelle propre à chacun. Ainsi, certains assurés jugent que les garanties proposées par la meilleure</a:t>
            </a:r>
            <a:r>
              <a:rPr lang="fr-FR"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mutuelle santé</a:t>
            </a:r>
            <a:r>
              <a:rPr lang="fr-FR"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comprennent</a:t>
            </a:r>
            <a:r>
              <a:rPr lang="fr-FR"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la prime de naissance</a:t>
            </a:r>
            <a:r>
              <a:rPr lang="fr-FR"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des garanties d’assistance, des forfaits de prévention ou de médecine douce, etc.</a:t>
            </a:r>
            <a:endParaRPr lang="fr-FR" sz="1400" dirty="0">
              <a:effectLst/>
              <a:latin typeface="Calibri" panose="020F0502020204030204" pitchFamily="34" charset="0"/>
              <a:ea typeface="Calibri" panose="020F0502020204030204" pitchFamily="34" charset="0"/>
            </a:endParaRPr>
          </a:p>
          <a:p>
            <a:pPr>
              <a:spcAft>
                <a:spcPts val="1125"/>
              </a:spcAft>
            </a:pPr>
            <a:r>
              <a:rPr lang="fr-FR"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Pour </a:t>
            </a:r>
            <a:r>
              <a:rPr lang="fr-FR"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choisir sa mutuelle santé</a:t>
            </a:r>
            <a:r>
              <a:rPr lang="fr-FR"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l’assuré peut demander conseil à un professionnel de l'assurance qui saura l’orienter vers un contrat adapté.</a:t>
            </a:r>
            <a:endParaRPr lang="fr-FR" sz="1400" dirty="0">
              <a:effectLst/>
              <a:latin typeface="Calibri" panose="020F0502020204030204" pitchFamily="34" charset="0"/>
              <a:ea typeface="Calibri" panose="020F0502020204030204" pitchFamily="34" charset="0"/>
            </a:endParaRPr>
          </a:p>
          <a:p>
            <a:pPr>
              <a:spcAft>
                <a:spcPts val="1125"/>
              </a:spcAft>
            </a:pPr>
            <a:r>
              <a:rPr lang="fr-FR" sz="1400" dirty="0">
                <a:solidFill>
                  <a:srgbClr val="000000"/>
                </a:solidFill>
                <a:effectLst/>
                <a:latin typeface="Calibri" panose="020F0502020204030204" pitchFamily="34" charset="0"/>
                <a:ea typeface="Times New Roman" panose="02020603050405020304" pitchFamily="18" charset="0"/>
              </a:rPr>
              <a:t>L’</a:t>
            </a:r>
            <a:r>
              <a:rPr lang="fr-FR" sz="1400" b="1" dirty="0">
                <a:solidFill>
                  <a:srgbClr val="000000"/>
                </a:solidFill>
                <a:effectLst/>
                <a:latin typeface="Calibri" panose="020F0502020204030204" pitchFamily="34" charset="0"/>
                <a:ea typeface="Times New Roman" panose="02020603050405020304" pitchFamily="18" charset="0"/>
              </a:rPr>
              <a:t>Aide à la complémentaire santé</a:t>
            </a:r>
            <a:r>
              <a:rPr lang="fr-FR" sz="1400" dirty="0">
                <a:solidFill>
                  <a:srgbClr val="000000"/>
                </a:solidFill>
                <a:effectLst/>
                <a:latin typeface="Calibri" panose="020F0502020204030204" pitchFamily="34" charset="0"/>
                <a:ea typeface="Times New Roman" panose="02020603050405020304" pitchFamily="18" charset="0"/>
              </a:rPr>
              <a:t> (</a:t>
            </a:r>
            <a:r>
              <a:rPr lang="fr-FR" sz="1400" b="1" dirty="0">
                <a:solidFill>
                  <a:srgbClr val="000000"/>
                </a:solidFill>
                <a:effectLst/>
                <a:latin typeface="Calibri" panose="020F0502020204030204" pitchFamily="34" charset="0"/>
                <a:ea typeface="Times New Roman" panose="02020603050405020304" pitchFamily="18" charset="0"/>
                <a:hlinkClick r:id="rId2"/>
              </a:rPr>
              <a:t>ACS</a:t>
            </a:r>
            <a:r>
              <a:rPr lang="fr-FR" sz="1400" dirty="0">
                <a:solidFill>
                  <a:srgbClr val="000000"/>
                </a:solidFill>
                <a:effectLst/>
                <a:latin typeface="Calibri" panose="020F0502020204030204" pitchFamily="34" charset="0"/>
                <a:ea typeface="Times New Roman" panose="02020603050405020304" pitchFamily="18" charset="0"/>
              </a:rPr>
              <a:t>) est un dispositif permettant aux </a:t>
            </a:r>
            <a:r>
              <a:rPr lang="fr-FR" sz="1400" u="none" strike="noStrike" dirty="0">
                <a:solidFill>
                  <a:srgbClr val="000000"/>
                </a:solidFill>
                <a:effectLst/>
                <a:latin typeface="Calibri" panose="020F0502020204030204" pitchFamily="34" charset="0"/>
                <a:ea typeface="Times New Roman" panose="02020603050405020304" pitchFamily="18" charset="0"/>
                <a:hlinkClick r:id="rId3"/>
              </a:rPr>
              <a:t>assuré</a:t>
            </a:r>
            <a:r>
              <a:rPr lang="fr-FR" sz="1400" dirty="0">
                <a:solidFill>
                  <a:srgbClr val="000000"/>
                </a:solidFill>
                <a:effectLst/>
                <a:latin typeface="Calibri" panose="020F0502020204030204" pitchFamily="34" charset="0"/>
                <a:ea typeface="Times New Roman" panose="02020603050405020304" pitchFamily="18" charset="0"/>
              </a:rPr>
              <a:t>s ayant des revenus modestes d’accéder à une complémentaire santé. Les bénéficiaires de l’</a:t>
            </a:r>
            <a:r>
              <a:rPr lang="fr-FR" sz="1400" b="1" dirty="0">
                <a:solidFill>
                  <a:srgbClr val="000000"/>
                </a:solidFill>
                <a:effectLst/>
                <a:latin typeface="Calibri" panose="020F0502020204030204" pitchFamily="34" charset="0"/>
                <a:ea typeface="Times New Roman" panose="02020603050405020304" pitchFamily="18" charset="0"/>
              </a:rPr>
              <a:t>ACS </a:t>
            </a:r>
            <a:r>
              <a:rPr lang="fr-FR" sz="1400" dirty="0">
                <a:solidFill>
                  <a:srgbClr val="000000"/>
                </a:solidFill>
                <a:effectLst/>
                <a:latin typeface="Calibri" panose="020F0502020204030204" pitchFamily="34" charset="0"/>
                <a:ea typeface="Times New Roman" panose="02020603050405020304" pitchFamily="18" charset="0"/>
              </a:rPr>
              <a:t>doivent obligatoirement souscrire un </a:t>
            </a:r>
            <a:r>
              <a:rPr lang="fr-FR" sz="1400" u="none" strike="noStrike" dirty="0">
                <a:solidFill>
                  <a:srgbClr val="000000"/>
                </a:solidFill>
                <a:effectLst/>
                <a:latin typeface="Calibri" panose="020F0502020204030204" pitchFamily="34" charset="0"/>
                <a:ea typeface="Times New Roman" panose="02020603050405020304" pitchFamily="18" charset="0"/>
                <a:hlinkClick r:id="rId4"/>
              </a:rPr>
              <a:t>contrat santé</a:t>
            </a:r>
            <a:r>
              <a:rPr lang="fr-FR" sz="1400" dirty="0">
                <a:solidFill>
                  <a:srgbClr val="000000"/>
                </a:solidFill>
                <a:effectLst/>
                <a:latin typeface="Calibri" panose="020F0502020204030204" pitchFamily="34" charset="0"/>
                <a:ea typeface="Times New Roman" panose="02020603050405020304" pitchFamily="18" charset="0"/>
              </a:rPr>
              <a:t> auprès des organismes assureurs labellisés par l’État.</a:t>
            </a:r>
            <a:endParaRPr lang="fr-FR" sz="1400" dirty="0">
              <a:effectLst/>
              <a:latin typeface="Calibri" panose="020F0502020204030204" pitchFamily="34" charset="0"/>
              <a:ea typeface="Calibri" panose="020F0502020204030204" pitchFamily="34" charset="0"/>
            </a:endParaRPr>
          </a:p>
        </p:txBody>
      </p:sp>
      <p:sp>
        <p:nvSpPr>
          <p:cNvPr id="2" name="Rectangle 1">
            <a:extLst>
              <a:ext uri="{FF2B5EF4-FFF2-40B4-BE49-F238E27FC236}">
                <a16:creationId xmlns:a16="http://schemas.microsoft.com/office/drawing/2014/main" id="{18C7863C-9A64-41D0-A567-016BDFB8E01F}"/>
              </a:ext>
            </a:extLst>
          </p:cNvPr>
          <p:cNvSpPr/>
          <p:nvPr/>
        </p:nvSpPr>
        <p:spPr>
          <a:xfrm>
            <a:off x="539552" y="925235"/>
            <a:ext cx="8460432" cy="3600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r">
              <a:spcBef>
                <a:spcPct val="20000"/>
              </a:spcBef>
              <a:defRPr/>
            </a:pPr>
            <a:r>
              <a:rPr lang="fr-FR" sz="2000" dirty="0"/>
              <a:t>Bien choisir sa mutuelle</a:t>
            </a:r>
          </a:p>
        </p:txBody>
      </p:sp>
      <p:pic>
        <p:nvPicPr>
          <p:cNvPr id="6" name="Image 5" descr="Une image contenant dessin&#10;&#10;Description générée automatiquement">
            <a:extLst>
              <a:ext uri="{FF2B5EF4-FFF2-40B4-BE49-F238E27FC236}">
                <a16:creationId xmlns:a16="http://schemas.microsoft.com/office/drawing/2014/main" id="{F3F5FD19-E5C8-454F-A107-993B4649128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19772" y="21098"/>
            <a:ext cx="4104456" cy="923626"/>
          </a:xfrm>
          <a:prstGeom prst="rect">
            <a:avLst/>
          </a:prstGeom>
        </p:spPr>
      </p:pic>
    </p:spTree>
    <p:extLst>
      <p:ext uri="{BB962C8B-B14F-4D97-AF65-F5344CB8AC3E}">
        <p14:creationId xmlns:p14="http://schemas.microsoft.com/office/powerpoint/2010/main" val="13804640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000264" y="3286124"/>
            <a:ext cx="5715008" cy="861774"/>
          </a:xfrm>
          <a:prstGeom prst="rect">
            <a:avLst/>
          </a:prstGeom>
          <a:noFill/>
        </p:spPr>
        <p:txBody>
          <a:bodyPr wrap="square" rtlCol="0">
            <a:spAutoFit/>
          </a:bodyPr>
          <a:lstStyle/>
          <a:p>
            <a:r>
              <a:rPr lang="en-US" altLang="zh-CN" sz="5000" b="1" cap="all" dirty="0">
                <a:ln w="9000" cmpd="sng">
                  <a:solidFill>
                    <a:schemeClr val="accent6">
                      <a:lumMod val="50000"/>
                    </a:schemeClr>
                  </a:solidFill>
                  <a:prstDash val="solid"/>
                </a:ln>
                <a:gradFill>
                  <a:gsLst>
                    <a:gs pos="0">
                      <a:srgbClr val="B85808"/>
                    </a:gs>
                    <a:gs pos="26000">
                      <a:schemeClr val="accent6">
                        <a:lumMod val="75000"/>
                      </a:schemeClr>
                    </a:gs>
                    <a:gs pos="77000">
                      <a:schemeClr val="accent6">
                        <a:lumMod val="20000"/>
                        <a:lumOff val="80000"/>
                      </a:schemeClr>
                    </a:gs>
                  </a:gsLst>
                  <a:lin ang="5400000"/>
                </a:gradFill>
                <a:effectLst>
                  <a:reflection blurRad="12700" stA="28000" endPos="45000" dist="1000" dir="5400000" sy="-100000" algn="bl" rotWithShape="0"/>
                </a:effectLst>
                <a:latin typeface="Arial Black" pitchFamily="34" charset="0"/>
              </a:rPr>
              <a:t>Thanks!</a:t>
            </a:r>
            <a:endParaRPr lang="zh-CN" altLang="en-US" sz="5000" b="1" cap="all" dirty="0">
              <a:ln w="9000" cmpd="sng">
                <a:solidFill>
                  <a:schemeClr val="accent6">
                    <a:lumMod val="50000"/>
                  </a:schemeClr>
                </a:solidFill>
                <a:prstDash val="solid"/>
              </a:ln>
              <a:gradFill>
                <a:gsLst>
                  <a:gs pos="0">
                    <a:srgbClr val="B85808"/>
                  </a:gs>
                  <a:gs pos="26000">
                    <a:schemeClr val="accent6">
                      <a:lumMod val="75000"/>
                    </a:schemeClr>
                  </a:gs>
                  <a:gs pos="77000">
                    <a:schemeClr val="accent6">
                      <a:lumMod val="20000"/>
                      <a:lumOff val="80000"/>
                    </a:schemeClr>
                  </a:gs>
                </a:gsLst>
                <a:lin ang="5400000"/>
              </a:gradFill>
              <a:effectLst>
                <a:reflection blurRad="12700" stA="28000" endPos="45000" dist="1000" dir="5400000" sy="-100000" algn="bl" rotWithShape="0"/>
              </a:effectLst>
              <a:latin typeface="Arial Black" pitchFamily="34" charset="0"/>
            </a:endParaRPr>
          </a:p>
        </p:txBody>
      </p:sp>
      <p:sp>
        <p:nvSpPr>
          <p:cNvPr id="7" name="TextBox 6"/>
          <p:cNvSpPr txBox="1"/>
          <p:nvPr/>
        </p:nvSpPr>
        <p:spPr>
          <a:xfrm>
            <a:off x="2571736" y="4071942"/>
            <a:ext cx="3500462" cy="369332"/>
          </a:xfrm>
          <a:prstGeom prst="rect">
            <a:avLst/>
          </a:prstGeom>
          <a:noFill/>
        </p:spPr>
        <p:txBody>
          <a:bodyPr wrap="square" rtlCol="0">
            <a:spAutoFit/>
          </a:bodyPr>
          <a:lstStyle/>
          <a:p>
            <a:r>
              <a:rPr lang="en-US" altLang="zh-CN" dirty="0" err="1">
                <a:hlinkClick r:id="rId3"/>
              </a:rPr>
              <a:t>Wondershare</a:t>
            </a:r>
            <a:r>
              <a:rPr lang="en-US" altLang="zh-CN" dirty="0">
                <a:hlinkClick r:id="rId3"/>
              </a:rPr>
              <a:t>  software</a:t>
            </a:r>
            <a:endParaRPr lang="zh-CN" altLang="en-US" dirty="0"/>
          </a:p>
        </p:txBody>
      </p:sp>
      <p:sp>
        <p:nvSpPr>
          <p:cNvPr id="8" name="Rectangle 7"/>
          <p:cNvSpPr/>
          <p:nvPr/>
        </p:nvSpPr>
        <p:spPr>
          <a:xfrm>
            <a:off x="611560" y="0"/>
            <a:ext cx="853244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Espace réservé du contenu 2"/>
          <p:cNvSpPr txBox="1">
            <a:spLocks/>
          </p:cNvSpPr>
          <p:nvPr/>
        </p:nvSpPr>
        <p:spPr>
          <a:xfrm>
            <a:off x="683568" y="1349152"/>
            <a:ext cx="8425632" cy="5472608"/>
          </a:xfrm>
          <a:prstGeom prst="rect">
            <a:avLst/>
          </a:prstGeom>
        </p:spPr>
        <p:txBody>
          <a:bodyPr>
            <a:normAutofit/>
          </a:bodyPr>
          <a:lstStyle/>
          <a:p>
            <a:pPr marL="180000"/>
            <a:endParaRPr lang="fr-FR" sz="2000" dirty="0"/>
          </a:p>
          <a:p>
            <a:pPr marL="180000"/>
            <a:endParaRPr lang="fr-FR" sz="2000" dirty="0"/>
          </a:p>
          <a:p>
            <a:pPr marL="180000"/>
            <a:endParaRPr lang="fr-FR" sz="2000" dirty="0"/>
          </a:p>
          <a:p>
            <a:pPr marL="180000"/>
            <a:endParaRPr lang="fr-FR" sz="2000" dirty="0"/>
          </a:p>
          <a:p>
            <a:pPr marL="180000"/>
            <a:endParaRPr lang="fr-FR" sz="2000" dirty="0"/>
          </a:p>
          <a:p>
            <a:pPr marL="180000"/>
            <a:endParaRPr lang="fr-FR" sz="2000" dirty="0"/>
          </a:p>
          <a:p>
            <a:pPr marL="180000"/>
            <a:endParaRPr kumimoji="0" lang="fr-FR" sz="2000" i="0" u="none" strike="noStrike" kern="1200" cap="none" spc="0" normalizeH="0" baseline="0" noProof="0" dirty="0">
              <a:ln>
                <a:noFill/>
              </a:ln>
              <a:solidFill>
                <a:schemeClr val="tx1"/>
              </a:solidFill>
              <a:effectLst/>
              <a:uLnTx/>
              <a:uFillTx/>
              <a:ea typeface="+mn-ea"/>
              <a:cs typeface="+mn-cs"/>
            </a:endParaRPr>
          </a:p>
          <a:p>
            <a:pPr marL="637200" lvl="1" indent="-342900">
              <a:spcBef>
                <a:spcPts val="1200"/>
              </a:spcBef>
              <a:spcAft>
                <a:spcPts val="1200"/>
              </a:spcAft>
              <a:buBlip>
                <a:blip r:embed="rId4"/>
              </a:buBlip>
            </a:pPr>
            <a:endParaRPr lang="fr-FR" sz="2000" dirty="0"/>
          </a:p>
          <a:p>
            <a:pPr marL="637200" lvl="1" indent="-342900">
              <a:spcBef>
                <a:spcPts val="1200"/>
              </a:spcBef>
              <a:spcAft>
                <a:spcPts val="1200"/>
              </a:spcAft>
              <a:buBlip>
                <a:blip r:embed="rId4"/>
              </a:buBlip>
            </a:pPr>
            <a:endParaRPr kumimoji="0" lang="fr-FR" sz="2000" b="0" i="0" u="none" strike="noStrike" kern="1200" cap="none" spc="0" normalizeH="0" baseline="0" noProof="0" dirty="0">
              <a:ln>
                <a:noFill/>
              </a:ln>
              <a:solidFill>
                <a:schemeClr val="tx1"/>
              </a:solidFill>
              <a:effectLst/>
              <a:uLnTx/>
              <a:uFillTx/>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fr-FR" sz="3200" b="0" i="0" u="none" strike="noStrike" kern="1200" cap="none" spc="0" normalizeH="0" baseline="0" noProof="0" dirty="0">
              <a:ln>
                <a:noFill/>
              </a:ln>
              <a:solidFill>
                <a:schemeClr val="tx1"/>
              </a:solidFill>
              <a:effectLst/>
              <a:uLnTx/>
              <a:uFillTx/>
              <a:latin typeface="PetitaMedium" pitchFamily="2" charset="0"/>
              <a:ea typeface="+mn-ea"/>
              <a:cs typeface="+mn-cs"/>
            </a:endParaRPr>
          </a:p>
        </p:txBody>
      </p:sp>
      <p:sp>
        <p:nvSpPr>
          <p:cNvPr id="17" name="Espace réservé du contenu 2"/>
          <p:cNvSpPr txBox="1">
            <a:spLocks/>
          </p:cNvSpPr>
          <p:nvPr/>
        </p:nvSpPr>
        <p:spPr>
          <a:xfrm>
            <a:off x="611560" y="1268760"/>
            <a:ext cx="8064896" cy="5256584"/>
          </a:xfrm>
          <a:prstGeom prst="rect">
            <a:avLst/>
          </a:prstGeom>
        </p:spPr>
        <p:txBody>
          <a:bodyPr>
            <a:normAutofit/>
          </a:bodyPr>
          <a:lstStyle/>
          <a:p>
            <a:pPr marL="274320" marR="0" lvl="0" indent="-274320" algn="l" defTabSz="914400" rtl="0" eaLnBrk="1" fontAlgn="auto" latinLnBrk="0" hangingPunct="1">
              <a:lnSpc>
                <a:spcPct val="100000"/>
              </a:lnSpc>
              <a:spcBef>
                <a:spcPct val="20000"/>
              </a:spcBef>
              <a:spcAft>
                <a:spcPts val="0"/>
              </a:spcAft>
              <a:buClrTx/>
              <a:buSzTx/>
              <a:buFont typeface="Wingdings 3" pitchFamily="18" charset="2"/>
              <a:buNone/>
              <a:tabLst/>
              <a:defRPr/>
            </a:pPr>
            <a:endParaRPr kumimoji="0" lang="fr-FR" sz="2400" b="0" i="0" u="none" strike="noStrike" kern="1200" cap="none" spc="0" normalizeH="0" baseline="0" noProof="0" dirty="0">
              <a:ln>
                <a:noFill/>
              </a:ln>
              <a:solidFill>
                <a:schemeClr val="tx1"/>
              </a:solidFill>
              <a:effectLst/>
              <a:uLnTx/>
              <a:uFillTx/>
              <a:latin typeface="Calibri" pitchFamily="34" charset="0"/>
              <a:ea typeface="+mn-ea"/>
              <a:cs typeface="Calibri" pitchFamily="34" charset="0"/>
            </a:endParaRPr>
          </a:p>
        </p:txBody>
      </p:sp>
      <p:sp>
        <p:nvSpPr>
          <p:cNvPr id="14" name="Rectangle 13">
            <a:extLst>
              <a:ext uri="{FF2B5EF4-FFF2-40B4-BE49-F238E27FC236}">
                <a16:creationId xmlns:a16="http://schemas.microsoft.com/office/drawing/2014/main" id="{578DE1B1-11C7-44DD-8B78-F47D4B685A98}"/>
              </a:ext>
            </a:extLst>
          </p:cNvPr>
          <p:cNvSpPr/>
          <p:nvPr/>
        </p:nvSpPr>
        <p:spPr>
          <a:xfrm>
            <a:off x="683568" y="1008348"/>
            <a:ext cx="8460432" cy="3600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r">
              <a:spcBef>
                <a:spcPct val="20000"/>
              </a:spcBef>
              <a:defRPr/>
            </a:pPr>
            <a:r>
              <a:rPr lang="fr-FR" sz="2000" dirty="0"/>
              <a:t>Dépenser moins</a:t>
            </a:r>
          </a:p>
        </p:txBody>
      </p:sp>
      <p:pic>
        <p:nvPicPr>
          <p:cNvPr id="19" name="Image 18" descr="Une image contenant dessin&#10;&#10;Description générée automatiquement">
            <a:extLst>
              <a:ext uri="{FF2B5EF4-FFF2-40B4-BE49-F238E27FC236}">
                <a16:creationId xmlns:a16="http://schemas.microsoft.com/office/drawing/2014/main" id="{8DD50A0A-8F37-4A95-A0C3-7D495762C06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19772" y="21098"/>
            <a:ext cx="4104456" cy="923626"/>
          </a:xfrm>
          <a:prstGeom prst="rect">
            <a:avLst/>
          </a:prstGeom>
        </p:spPr>
      </p:pic>
      <p:sp>
        <p:nvSpPr>
          <p:cNvPr id="10" name="Espace réservé du contenu 2">
            <a:extLst>
              <a:ext uri="{FF2B5EF4-FFF2-40B4-BE49-F238E27FC236}">
                <a16:creationId xmlns:a16="http://schemas.microsoft.com/office/drawing/2014/main" id="{55371AD2-08B3-4FB1-A92C-B2C6D4C6D289}"/>
              </a:ext>
            </a:extLst>
          </p:cNvPr>
          <p:cNvSpPr txBox="1">
            <a:spLocks/>
          </p:cNvSpPr>
          <p:nvPr/>
        </p:nvSpPr>
        <p:spPr>
          <a:xfrm>
            <a:off x="354360" y="1839582"/>
            <a:ext cx="8435280" cy="5256584"/>
          </a:xfrm>
          <a:prstGeom prst="rect">
            <a:avLst/>
          </a:prstGeom>
        </p:spPr>
        <p:txBody>
          <a:bodyPr>
            <a:normAutofit/>
          </a:bodyPr>
          <a:lstStyle/>
          <a:p>
            <a:pPr marL="0" lvl="1">
              <a:spcBef>
                <a:spcPct val="20000"/>
              </a:spcBef>
              <a:defRPr/>
            </a:pPr>
            <a:endParaRPr lang="fr-FR" sz="2400" b="1" dirty="0"/>
          </a:p>
          <a:p>
            <a:pPr marL="0" lvl="1">
              <a:spcBef>
                <a:spcPct val="20000"/>
              </a:spcBef>
              <a:defRPr/>
            </a:pPr>
            <a:r>
              <a:rPr lang="fr-FR" sz="2400" b="1" dirty="0">
                <a:solidFill>
                  <a:srgbClr val="0070C0"/>
                </a:solidFill>
              </a:rPr>
              <a:t>Assurances</a:t>
            </a:r>
          </a:p>
          <a:p>
            <a:pPr marL="342900" lvl="1" indent="-342900">
              <a:spcBef>
                <a:spcPct val="20000"/>
              </a:spcBef>
              <a:defRPr/>
            </a:pPr>
            <a:r>
              <a:rPr lang="fr-FR" sz="2000" dirty="0"/>
              <a:t>C’est le moment de mettre à plat l’ensemble de vos contrats et de faire jouer la </a:t>
            </a:r>
          </a:p>
          <a:p>
            <a:pPr marL="342900" lvl="1" indent="-342900">
              <a:spcBef>
                <a:spcPct val="20000"/>
              </a:spcBef>
              <a:defRPr/>
            </a:pPr>
            <a:r>
              <a:rPr lang="fr-FR" sz="2000" dirty="0"/>
              <a:t>concurrence.</a:t>
            </a:r>
          </a:p>
          <a:p>
            <a:pPr marL="800100" lvl="2" indent="-342900">
              <a:spcBef>
                <a:spcPct val="20000"/>
              </a:spcBef>
              <a:buFont typeface="Arial" pitchFamily="34" charset="0"/>
              <a:buChar char="•"/>
              <a:defRPr/>
            </a:pPr>
            <a:r>
              <a:rPr lang="fr-FR" sz="2000" dirty="0"/>
              <a:t>Assurances de biens</a:t>
            </a:r>
          </a:p>
          <a:p>
            <a:pPr marL="800100" lvl="2" indent="-342900">
              <a:spcBef>
                <a:spcPct val="20000"/>
              </a:spcBef>
              <a:buFont typeface="Arial" pitchFamily="34" charset="0"/>
              <a:buChar char="•"/>
              <a:defRPr/>
            </a:pPr>
            <a:r>
              <a:rPr lang="fr-FR" sz="2000" dirty="0"/>
              <a:t>Assurances de personnes</a:t>
            </a:r>
          </a:p>
          <a:p>
            <a:pPr marL="800100" lvl="2" indent="-342900">
              <a:spcBef>
                <a:spcPct val="20000"/>
              </a:spcBef>
              <a:buFont typeface="Arial" pitchFamily="34" charset="0"/>
              <a:buChar char="•"/>
              <a:defRPr/>
            </a:pPr>
            <a:r>
              <a:rPr lang="fr-FR" sz="2000" dirty="0"/>
              <a:t>Doublons </a:t>
            </a:r>
          </a:p>
          <a:p>
            <a:pPr marL="800100" lvl="2" indent="-342900">
              <a:spcBef>
                <a:spcPct val="20000"/>
              </a:spcBef>
              <a:buFont typeface="Arial" pitchFamily="34" charset="0"/>
              <a:buChar char="•"/>
              <a:defRPr/>
            </a:pPr>
            <a:endParaRPr lang="fr-FR" sz="2000" b="1" dirty="0">
              <a:solidFill>
                <a:srgbClr val="0074A9"/>
              </a:solidFill>
            </a:endParaRPr>
          </a:p>
          <a:p>
            <a:pPr marL="0" lvl="1">
              <a:spcBef>
                <a:spcPct val="20000"/>
              </a:spcBef>
              <a:defRPr/>
            </a:pPr>
            <a:r>
              <a:rPr lang="fr-FR" sz="2400" b="1" dirty="0">
                <a:solidFill>
                  <a:srgbClr val="0070C0"/>
                </a:solidFill>
              </a:rPr>
              <a:t>EDF, GAZ, Eau, téléphone, abonnements…</a:t>
            </a:r>
          </a:p>
          <a:p>
            <a:pPr marL="342900" lvl="1" indent="-342900">
              <a:spcBef>
                <a:spcPct val="20000"/>
              </a:spcBef>
              <a:defRPr/>
            </a:pPr>
            <a:r>
              <a:rPr lang="fr-FR" sz="2000" dirty="0"/>
              <a:t>C’est le moment de mettre à plat l’ensemble de vos contrats et de faire jouer la </a:t>
            </a:r>
          </a:p>
          <a:p>
            <a:pPr marL="342900" lvl="1" indent="-342900">
              <a:spcBef>
                <a:spcPct val="20000"/>
              </a:spcBef>
              <a:defRPr/>
            </a:pPr>
            <a:r>
              <a:rPr lang="fr-FR" sz="2000" dirty="0"/>
              <a:t>concurrence.</a:t>
            </a:r>
          </a:p>
          <a:p>
            <a:pPr marL="0" lvl="1">
              <a:spcBef>
                <a:spcPct val="20000"/>
              </a:spcBef>
              <a:defRPr/>
            </a:pPr>
            <a:endParaRPr lang="fr-FR" sz="2000" dirty="0"/>
          </a:p>
          <a:p>
            <a:pPr marL="342900" lvl="1" indent="-342900">
              <a:spcBef>
                <a:spcPct val="20000"/>
              </a:spcBef>
              <a:defRPr/>
            </a:pPr>
            <a:endParaRPr lang="fr-FR" sz="2000" dirty="0"/>
          </a:p>
          <a:p>
            <a:pPr marL="800100" lvl="2" indent="-342900">
              <a:spcBef>
                <a:spcPct val="20000"/>
              </a:spcBef>
              <a:buFont typeface="Arial" pitchFamily="34" charset="0"/>
              <a:buChar char="•"/>
              <a:defRPr/>
            </a:pPr>
            <a:endParaRPr lang="fr-FR" sz="2400" dirty="0"/>
          </a:p>
        </p:txBody>
      </p:sp>
      <p:pic>
        <p:nvPicPr>
          <p:cNvPr id="3" name="Image 2" descr="Une image contenant dessin&#10;&#10;Description générée automatiquement">
            <a:extLst>
              <a:ext uri="{FF2B5EF4-FFF2-40B4-BE49-F238E27FC236}">
                <a16:creationId xmlns:a16="http://schemas.microsoft.com/office/drawing/2014/main" id="{2FFAE028-4719-4842-A701-A046015D16B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07348" y="1529906"/>
            <a:ext cx="1283664" cy="1207407"/>
          </a:xfrm>
          <a:prstGeom prst="rect">
            <a:avLst/>
          </a:prstGeom>
        </p:spPr>
      </p:pic>
    </p:spTree>
    <p:extLst>
      <p:ext uri="{BB962C8B-B14F-4D97-AF65-F5344CB8AC3E}">
        <p14:creationId xmlns:p14="http://schemas.microsoft.com/office/powerpoint/2010/main" val="1658369564"/>
      </p:ext>
    </p:extLst>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up)">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000264" y="3286124"/>
            <a:ext cx="5715008" cy="861774"/>
          </a:xfrm>
          <a:prstGeom prst="rect">
            <a:avLst/>
          </a:prstGeom>
          <a:noFill/>
        </p:spPr>
        <p:txBody>
          <a:bodyPr wrap="square" rtlCol="0">
            <a:spAutoFit/>
          </a:bodyPr>
          <a:lstStyle/>
          <a:p>
            <a:r>
              <a:rPr lang="en-US" altLang="zh-CN" sz="5000" b="1" cap="all" dirty="0">
                <a:ln w="9000" cmpd="sng">
                  <a:solidFill>
                    <a:schemeClr val="accent6">
                      <a:lumMod val="50000"/>
                    </a:schemeClr>
                  </a:solidFill>
                  <a:prstDash val="solid"/>
                </a:ln>
                <a:gradFill>
                  <a:gsLst>
                    <a:gs pos="0">
                      <a:srgbClr val="B85808"/>
                    </a:gs>
                    <a:gs pos="26000">
                      <a:schemeClr val="accent6">
                        <a:lumMod val="75000"/>
                      </a:schemeClr>
                    </a:gs>
                    <a:gs pos="77000">
                      <a:schemeClr val="accent6">
                        <a:lumMod val="20000"/>
                        <a:lumOff val="80000"/>
                      </a:schemeClr>
                    </a:gs>
                  </a:gsLst>
                  <a:lin ang="5400000"/>
                </a:gradFill>
                <a:effectLst>
                  <a:reflection blurRad="12700" stA="28000" endPos="45000" dist="1000" dir="5400000" sy="-100000" algn="bl" rotWithShape="0"/>
                </a:effectLst>
                <a:latin typeface="Arial Black" pitchFamily="34" charset="0"/>
              </a:rPr>
              <a:t>Thanks!</a:t>
            </a:r>
            <a:endParaRPr lang="zh-CN" altLang="en-US" sz="5000" b="1" cap="all" dirty="0">
              <a:ln w="9000" cmpd="sng">
                <a:solidFill>
                  <a:schemeClr val="accent6">
                    <a:lumMod val="50000"/>
                  </a:schemeClr>
                </a:solidFill>
                <a:prstDash val="solid"/>
              </a:ln>
              <a:gradFill>
                <a:gsLst>
                  <a:gs pos="0">
                    <a:srgbClr val="B85808"/>
                  </a:gs>
                  <a:gs pos="26000">
                    <a:schemeClr val="accent6">
                      <a:lumMod val="75000"/>
                    </a:schemeClr>
                  </a:gs>
                  <a:gs pos="77000">
                    <a:schemeClr val="accent6">
                      <a:lumMod val="20000"/>
                      <a:lumOff val="80000"/>
                    </a:schemeClr>
                  </a:gs>
                </a:gsLst>
                <a:lin ang="5400000"/>
              </a:gradFill>
              <a:effectLst>
                <a:reflection blurRad="12700" stA="28000" endPos="45000" dist="1000" dir="5400000" sy="-100000" algn="bl" rotWithShape="0"/>
              </a:effectLst>
              <a:latin typeface="Arial Black" pitchFamily="34" charset="0"/>
            </a:endParaRPr>
          </a:p>
        </p:txBody>
      </p:sp>
      <p:sp>
        <p:nvSpPr>
          <p:cNvPr id="7" name="TextBox 6"/>
          <p:cNvSpPr txBox="1"/>
          <p:nvPr/>
        </p:nvSpPr>
        <p:spPr>
          <a:xfrm>
            <a:off x="2571736" y="4071942"/>
            <a:ext cx="3500462" cy="369332"/>
          </a:xfrm>
          <a:prstGeom prst="rect">
            <a:avLst/>
          </a:prstGeom>
          <a:noFill/>
        </p:spPr>
        <p:txBody>
          <a:bodyPr wrap="square" rtlCol="0">
            <a:spAutoFit/>
          </a:bodyPr>
          <a:lstStyle/>
          <a:p>
            <a:r>
              <a:rPr lang="en-US" altLang="zh-CN" dirty="0" err="1">
                <a:hlinkClick r:id="rId3"/>
              </a:rPr>
              <a:t>Wondershare</a:t>
            </a:r>
            <a:r>
              <a:rPr lang="en-US" altLang="zh-CN" dirty="0">
                <a:hlinkClick r:id="rId3"/>
              </a:rPr>
              <a:t>  software</a:t>
            </a:r>
            <a:endParaRPr lang="zh-CN" altLang="en-US" dirty="0"/>
          </a:p>
        </p:txBody>
      </p:sp>
      <p:sp>
        <p:nvSpPr>
          <p:cNvPr id="8" name="Rectangle 7"/>
          <p:cNvSpPr/>
          <p:nvPr/>
        </p:nvSpPr>
        <p:spPr>
          <a:xfrm>
            <a:off x="-41415" y="-7386"/>
            <a:ext cx="853244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Espace réservé du contenu 2"/>
          <p:cNvSpPr txBox="1">
            <a:spLocks/>
          </p:cNvSpPr>
          <p:nvPr/>
        </p:nvSpPr>
        <p:spPr>
          <a:xfrm>
            <a:off x="683568" y="1349152"/>
            <a:ext cx="8425632" cy="5472608"/>
          </a:xfrm>
          <a:prstGeom prst="rect">
            <a:avLst/>
          </a:prstGeom>
        </p:spPr>
        <p:txBody>
          <a:bodyPr>
            <a:normAutofit/>
          </a:bodyPr>
          <a:lstStyle/>
          <a:p>
            <a:pPr marL="180000"/>
            <a:endParaRPr lang="fr-FR" sz="2000" dirty="0"/>
          </a:p>
          <a:p>
            <a:pPr marL="180000"/>
            <a:endParaRPr lang="fr-FR" sz="2000" dirty="0"/>
          </a:p>
          <a:p>
            <a:pPr marL="180000"/>
            <a:endParaRPr lang="fr-FR" sz="2000" dirty="0"/>
          </a:p>
          <a:p>
            <a:pPr marL="180000"/>
            <a:endParaRPr lang="fr-FR" sz="2000" dirty="0"/>
          </a:p>
          <a:p>
            <a:pPr marL="180000"/>
            <a:endParaRPr lang="fr-FR" sz="2000" dirty="0"/>
          </a:p>
          <a:p>
            <a:pPr marL="180000"/>
            <a:endParaRPr lang="fr-FR" sz="2000" dirty="0"/>
          </a:p>
          <a:p>
            <a:pPr marL="180000"/>
            <a:endParaRPr kumimoji="0" lang="fr-FR" sz="2000" i="0" u="none" strike="noStrike" kern="1200" cap="none" spc="0" normalizeH="0" baseline="0" noProof="0" dirty="0">
              <a:ln>
                <a:noFill/>
              </a:ln>
              <a:solidFill>
                <a:schemeClr val="tx1"/>
              </a:solidFill>
              <a:effectLst/>
              <a:uLnTx/>
              <a:uFillTx/>
              <a:ea typeface="+mn-ea"/>
              <a:cs typeface="+mn-cs"/>
            </a:endParaRPr>
          </a:p>
          <a:p>
            <a:pPr marL="637200" lvl="1" indent="-342900">
              <a:spcBef>
                <a:spcPts val="1200"/>
              </a:spcBef>
              <a:spcAft>
                <a:spcPts val="1200"/>
              </a:spcAft>
              <a:buBlip>
                <a:blip r:embed="rId4"/>
              </a:buBlip>
            </a:pPr>
            <a:endParaRPr lang="fr-FR" sz="2000" dirty="0"/>
          </a:p>
          <a:p>
            <a:pPr marL="637200" lvl="1" indent="-342900">
              <a:spcBef>
                <a:spcPts val="1200"/>
              </a:spcBef>
              <a:spcAft>
                <a:spcPts val="1200"/>
              </a:spcAft>
              <a:buBlip>
                <a:blip r:embed="rId4"/>
              </a:buBlip>
            </a:pPr>
            <a:endParaRPr kumimoji="0" lang="fr-FR" sz="2000" b="0" i="0" u="none" strike="noStrike" kern="1200" cap="none" spc="0" normalizeH="0" baseline="0" noProof="0" dirty="0">
              <a:ln>
                <a:noFill/>
              </a:ln>
              <a:solidFill>
                <a:schemeClr val="tx1"/>
              </a:solidFill>
              <a:effectLst/>
              <a:uLnTx/>
              <a:uFillTx/>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fr-FR" sz="3200" b="0" i="0" u="none" strike="noStrike" kern="1200" cap="none" spc="0" normalizeH="0" baseline="0" noProof="0" dirty="0">
              <a:ln>
                <a:noFill/>
              </a:ln>
              <a:solidFill>
                <a:schemeClr val="tx1"/>
              </a:solidFill>
              <a:effectLst/>
              <a:uLnTx/>
              <a:uFillTx/>
              <a:latin typeface="PetitaMedium" pitchFamily="2" charset="0"/>
              <a:ea typeface="+mn-ea"/>
              <a:cs typeface="+mn-cs"/>
            </a:endParaRPr>
          </a:p>
        </p:txBody>
      </p:sp>
      <p:sp>
        <p:nvSpPr>
          <p:cNvPr id="17" name="Espace réservé du contenu 2"/>
          <p:cNvSpPr txBox="1">
            <a:spLocks/>
          </p:cNvSpPr>
          <p:nvPr/>
        </p:nvSpPr>
        <p:spPr>
          <a:xfrm>
            <a:off x="611560" y="1268760"/>
            <a:ext cx="8064896" cy="5256584"/>
          </a:xfrm>
          <a:prstGeom prst="rect">
            <a:avLst/>
          </a:prstGeom>
        </p:spPr>
        <p:txBody>
          <a:bodyPr>
            <a:normAutofit/>
          </a:bodyPr>
          <a:lstStyle/>
          <a:p>
            <a:pPr marL="274320" marR="0" lvl="0" indent="-274320" algn="l" defTabSz="914400" rtl="0" eaLnBrk="1" fontAlgn="auto" latinLnBrk="0" hangingPunct="1">
              <a:lnSpc>
                <a:spcPct val="100000"/>
              </a:lnSpc>
              <a:spcBef>
                <a:spcPct val="20000"/>
              </a:spcBef>
              <a:spcAft>
                <a:spcPts val="0"/>
              </a:spcAft>
              <a:buClrTx/>
              <a:buSzTx/>
              <a:buFont typeface="Wingdings 3" pitchFamily="18" charset="2"/>
              <a:buNone/>
              <a:tabLst/>
              <a:defRPr/>
            </a:pPr>
            <a:endParaRPr kumimoji="0" lang="fr-FR" sz="2400" b="0" i="0" u="none" strike="noStrike" kern="1200" cap="none" spc="0" normalizeH="0" baseline="0" noProof="0" dirty="0">
              <a:ln>
                <a:noFill/>
              </a:ln>
              <a:solidFill>
                <a:schemeClr val="tx1"/>
              </a:solidFill>
              <a:effectLst/>
              <a:uLnTx/>
              <a:uFillTx/>
              <a:latin typeface="Calibri" pitchFamily="34" charset="0"/>
              <a:ea typeface="+mn-ea"/>
              <a:cs typeface="Calibri" pitchFamily="34" charset="0"/>
            </a:endParaRPr>
          </a:p>
        </p:txBody>
      </p:sp>
      <p:sp>
        <p:nvSpPr>
          <p:cNvPr id="14" name="Rectangle 13">
            <a:extLst>
              <a:ext uri="{FF2B5EF4-FFF2-40B4-BE49-F238E27FC236}">
                <a16:creationId xmlns:a16="http://schemas.microsoft.com/office/drawing/2014/main" id="{578DE1B1-11C7-44DD-8B78-F47D4B685A98}"/>
              </a:ext>
            </a:extLst>
          </p:cNvPr>
          <p:cNvSpPr/>
          <p:nvPr/>
        </p:nvSpPr>
        <p:spPr>
          <a:xfrm>
            <a:off x="683568" y="1008348"/>
            <a:ext cx="8460432" cy="3600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r">
              <a:spcBef>
                <a:spcPct val="20000"/>
              </a:spcBef>
              <a:defRPr/>
            </a:pPr>
            <a:r>
              <a:rPr lang="fr-FR" sz="2000" dirty="0"/>
              <a:t>Dépenser moins</a:t>
            </a:r>
          </a:p>
        </p:txBody>
      </p:sp>
      <p:pic>
        <p:nvPicPr>
          <p:cNvPr id="19" name="Image 18" descr="Une image contenant dessin&#10;&#10;Description générée automatiquement">
            <a:extLst>
              <a:ext uri="{FF2B5EF4-FFF2-40B4-BE49-F238E27FC236}">
                <a16:creationId xmlns:a16="http://schemas.microsoft.com/office/drawing/2014/main" id="{8DD50A0A-8F37-4A95-A0C3-7D495762C06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19772" y="21098"/>
            <a:ext cx="4104456" cy="923626"/>
          </a:xfrm>
          <a:prstGeom prst="rect">
            <a:avLst/>
          </a:prstGeom>
        </p:spPr>
      </p:pic>
      <p:sp>
        <p:nvSpPr>
          <p:cNvPr id="10" name="Espace réservé du contenu 2">
            <a:extLst>
              <a:ext uri="{FF2B5EF4-FFF2-40B4-BE49-F238E27FC236}">
                <a16:creationId xmlns:a16="http://schemas.microsoft.com/office/drawing/2014/main" id="{55371AD2-08B3-4FB1-A92C-B2C6D4C6D289}"/>
              </a:ext>
            </a:extLst>
          </p:cNvPr>
          <p:cNvSpPr txBox="1">
            <a:spLocks/>
          </p:cNvSpPr>
          <p:nvPr/>
        </p:nvSpPr>
        <p:spPr>
          <a:xfrm>
            <a:off x="354360" y="1953072"/>
            <a:ext cx="8610128" cy="4428256"/>
          </a:xfrm>
          <a:prstGeom prst="rect">
            <a:avLst/>
          </a:prstGeom>
        </p:spPr>
        <p:txBody>
          <a:bodyPr>
            <a:normAutofit/>
          </a:bodyPr>
          <a:lstStyle/>
          <a:p>
            <a:pPr marL="457200" lvl="2">
              <a:spcBef>
                <a:spcPct val="20000"/>
              </a:spcBef>
              <a:defRPr/>
            </a:pPr>
            <a:endParaRPr lang="fr-FR" sz="2000" b="1" dirty="0">
              <a:solidFill>
                <a:srgbClr val="0074A9"/>
              </a:solidFill>
            </a:endParaRPr>
          </a:p>
          <a:p>
            <a:pPr marL="457200" lvl="2">
              <a:spcBef>
                <a:spcPct val="20000"/>
              </a:spcBef>
              <a:defRPr/>
            </a:pPr>
            <a:endParaRPr lang="fr-FR" sz="2000" b="1" dirty="0">
              <a:solidFill>
                <a:srgbClr val="0074A9"/>
              </a:solidFill>
            </a:endParaRPr>
          </a:p>
          <a:p>
            <a:pPr marL="0" lvl="1">
              <a:spcBef>
                <a:spcPct val="20000"/>
              </a:spcBef>
              <a:defRPr/>
            </a:pPr>
            <a:r>
              <a:rPr lang="fr-FR" sz="2400" b="1" dirty="0">
                <a:solidFill>
                  <a:srgbClr val="0070C0"/>
                </a:solidFill>
              </a:rPr>
              <a:t>Participez à un vide-greniers</a:t>
            </a:r>
          </a:p>
          <a:p>
            <a:pPr marL="342900" lvl="1" indent="-342900">
              <a:spcBef>
                <a:spcPct val="20000"/>
              </a:spcBef>
              <a:defRPr/>
            </a:pPr>
            <a:r>
              <a:rPr lang="fr-FR" dirty="0"/>
              <a:t>Vous avez envie de vous débarrasser des objets qui encombrent votre grenier </a:t>
            </a:r>
          </a:p>
          <a:p>
            <a:pPr marL="342900" lvl="1" indent="-342900">
              <a:spcBef>
                <a:spcPct val="20000"/>
              </a:spcBef>
              <a:defRPr/>
            </a:pPr>
            <a:r>
              <a:rPr lang="fr-FR" dirty="0"/>
              <a:t>en renflouant votre porte-monnaie : inscrivez-vous à un évènement près de </a:t>
            </a:r>
          </a:p>
          <a:p>
            <a:pPr marL="342900" lvl="1" indent="-342900">
              <a:spcBef>
                <a:spcPct val="20000"/>
              </a:spcBef>
              <a:defRPr/>
            </a:pPr>
            <a:r>
              <a:rPr lang="fr-FR" dirty="0"/>
              <a:t>chez vous  </a:t>
            </a:r>
            <a:r>
              <a:rPr lang="fr-FR" dirty="0">
                <a:hlinkClick r:id="rId6"/>
              </a:rPr>
              <a:t>www.vide-greniers.org</a:t>
            </a:r>
            <a:r>
              <a:rPr lang="fr-FR" dirty="0"/>
              <a:t> ou </a:t>
            </a:r>
            <a:r>
              <a:rPr lang="fr-FR" dirty="0">
                <a:hlinkClick r:id="rId7"/>
              </a:rPr>
              <a:t>www.brocabrac.fr</a:t>
            </a:r>
            <a:r>
              <a:rPr lang="fr-FR" dirty="0"/>
              <a:t> </a:t>
            </a:r>
          </a:p>
          <a:p>
            <a:pPr marL="342900" lvl="1" indent="-342900">
              <a:spcBef>
                <a:spcPct val="20000"/>
              </a:spcBef>
              <a:defRPr/>
            </a:pPr>
            <a:r>
              <a:rPr lang="fr-FR" dirty="0"/>
              <a:t>Tout se vend, pourvu que ce soit en état de marche.</a:t>
            </a:r>
          </a:p>
          <a:p>
            <a:pPr marL="342900" lvl="1" indent="-342900">
              <a:spcBef>
                <a:spcPct val="20000"/>
              </a:spcBef>
              <a:defRPr/>
            </a:pPr>
            <a:endParaRPr lang="fr-FR" sz="2000" dirty="0"/>
          </a:p>
          <a:p>
            <a:pPr marL="0" lvl="1" indent="-342900">
              <a:spcBef>
                <a:spcPct val="20000"/>
              </a:spcBef>
              <a:defRPr/>
            </a:pPr>
            <a:r>
              <a:rPr lang="fr-FR" sz="2400" b="1" dirty="0">
                <a:solidFill>
                  <a:srgbClr val="0070C0"/>
                </a:solidFill>
              </a:rPr>
              <a:t>Revendez ce qui ne vous sert plus via internet</a:t>
            </a:r>
          </a:p>
          <a:p>
            <a:pPr marL="0" lvl="1" indent="-342900">
              <a:spcBef>
                <a:spcPct val="20000"/>
              </a:spcBef>
              <a:defRPr/>
            </a:pPr>
            <a:r>
              <a:rPr lang="fr-FR" dirty="0"/>
              <a:t>Vous avez envie de vous débarrasser des objets qui encombrent votre maison</a:t>
            </a:r>
            <a:r>
              <a:rPr lang="fr-FR" u="sng" dirty="0"/>
              <a:t> </a:t>
            </a:r>
            <a:r>
              <a:rPr lang="fr-FR" dirty="0">
                <a:solidFill>
                  <a:srgbClr val="0070C0"/>
                </a:solidFill>
                <a:hlinkClick r:id="rId8">
                  <a:extLst>
                    <a:ext uri="{A12FA001-AC4F-418D-AE19-62706E023703}">
                      <ahyp:hlinkClr xmlns:ahyp="http://schemas.microsoft.com/office/drawing/2018/hyperlinkcolor" val="tx"/>
                    </a:ext>
                  </a:extLst>
                </a:hlinkClick>
              </a:rPr>
              <a:t>www.leboncoin.fr</a:t>
            </a:r>
            <a:r>
              <a:rPr lang="fr-FR" dirty="0">
                <a:solidFill>
                  <a:srgbClr val="0070C0"/>
                </a:solidFill>
              </a:rPr>
              <a:t> , </a:t>
            </a:r>
            <a:r>
              <a:rPr lang="fr-FR" dirty="0"/>
              <a:t>envie de vous débarrasser de vos vêtements </a:t>
            </a:r>
            <a:r>
              <a:rPr lang="fr-FR" dirty="0">
                <a:solidFill>
                  <a:srgbClr val="0070C0"/>
                </a:solidFill>
                <a:hlinkClick r:id="rId8">
                  <a:extLst>
                    <a:ext uri="{A12FA001-AC4F-418D-AE19-62706E023703}">
                      <ahyp:hlinkClr xmlns:ahyp="http://schemas.microsoft.com/office/drawing/2018/hyperlinkcolor" val="tx"/>
                    </a:ext>
                  </a:extLst>
                </a:hlinkClick>
              </a:rPr>
              <a:t>www.vinted.fr</a:t>
            </a:r>
            <a:r>
              <a:rPr lang="fr-FR" dirty="0">
                <a:solidFill>
                  <a:srgbClr val="0070C0"/>
                </a:solidFill>
              </a:rPr>
              <a:t> </a:t>
            </a:r>
            <a:endParaRPr lang="fr-FR" b="1" dirty="0">
              <a:solidFill>
                <a:srgbClr val="0070C0"/>
              </a:solidFill>
            </a:endParaRPr>
          </a:p>
          <a:p>
            <a:pPr marL="0" lvl="1" indent="-342900">
              <a:spcBef>
                <a:spcPct val="20000"/>
              </a:spcBef>
              <a:defRPr/>
            </a:pPr>
            <a:endParaRPr lang="fr-FR" sz="2400" b="1" dirty="0">
              <a:solidFill>
                <a:srgbClr val="0070C0"/>
              </a:solidFill>
            </a:endParaRPr>
          </a:p>
          <a:p>
            <a:pPr marL="342900" lvl="1" indent="-342900">
              <a:spcBef>
                <a:spcPct val="20000"/>
              </a:spcBef>
              <a:buFont typeface="Arial" pitchFamily="34" charset="0"/>
              <a:buChar char="•"/>
              <a:defRPr/>
            </a:pPr>
            <a:endParaRPr lang="fr-FR" sz="2000" dirty="0"/>
          </a:p>
          <a:p>
            <a:pPr marL="342900" lvl="1" indent="-342900">
              <a:spcBef>
                <a:spcPct val="20000"/>
              </a:spcBef>
              <a:defRPr/>
            </a:pPr>
            <a:endParaRPr lang="fr-FR" sz="2000" dirty="0"/>
          </a:p>
        </p:txBody>
      </p:sp>
      <p:pic>
        <p:nvPicPr>
          <p:cNvPr id="3" name="Image 2" descr="Une image contenant dessin&#10;&#10;Description générée automatiquement">
            <a:extLst>
              <a:ext uri="{FF2B5EF4-FFF2-40B4-BE49-F238E27FC236}">
                <a16:creationId xmlns:a16="http://schemas.microsoft.com/office/drawing/2014/main" id="{2FFAE028-4719-4842-A701-A046015D16B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207348" y="1529906"/>
            <a:ext cx="1283664" cy="1207407"/>
          </a:xfrm>
          <a:prstGeom prst="rect">
            <a:avLst/>
          </a:prstGeom>
        </p:spPr>
      </p:pic>
    </p:spTree>
    <p:extLst>
      <p:ext uri="{BB962C8B-B14F-4D97-AF65-F5344CB8AC3E}">
        <p14:creationId xmlns:p14="http://schemas.microsoft.com/office/powerpoint/2010/main" val="863611077"/>
      </p:ext>
    </p:extLst>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up)">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000264" y="3286124"/>
            <a:ext cx="5715008" cy="861774"/>
          </a:xfrm>
          <a:prstGeom prst="rect">
            <a:avLst/>
          </a:prstGeom>
          <a:noFill/>
        </p:spPr>
        <p:txBody>
          <a:bodyPr wrap="square" rtlCol="0">
            <a:spAutoFit/>
          </a:bodyPr>
          <a:lstStyle/>
          <a:p>
            <a:r>
              <a:rPr lang="en-US" altLang="zh-CN" sz="5000" b="1" cap="all" dirty="0">
                <a:ln w="9000" cmpd="sng">
                  <a:solidFill>
                    <a:schemeClr val="accent6">
                      <a:lumMod val="50000"/>
                    </a:schemeClr>
                  </a:solidFill>
                  <a:prstDash val="solid"/>
                </a:ln>
                <a:gradFill>
                  <a:gsLst>
                    <a:gs pos="0">
                      <a:srgbClr val="B85808"/>
                    </a:gs>
                    <a:gs pos="26000">
                      <a:schemeClr val="accent6">
                        <a:lumMod val="75000"/>
                      </a:schemeClr>
                    </a:gs>
                    <a:gs pos="77000">
                      <a:schemeClr val="accent6">
                        <a:lumMod val="20000"/>
                        <a:lumOff val="80000"/>
                      </a:schemeClr>
                    </a:gs>
                  </a:gsLst>
                  <a:lin ang="5400000"/>
                </a:gradFill>
                <a:effectLst>
                  <a:reflection blurRad="12700" stA="28000" endPos="45000" dist="1000" dir="5400000" sy="-100000" algn="bl" rotWithShape="0"/>
                </a:effectLst>
                <a:latin typeface="Arial Black" pitchFamily="34" charset="0"/>
              </a:rPr>
              <a:t>Thanks!</a:t>
            </a:r>
            <a:endParaRPr lang="zh-CN" altLang="en-US" sz="5000" b="1" cap="all" dirty="0">
              <a:ln w="9000" cmpd="sng">
                <a:solidFill>
                  <a:schemeClr val="accent6">
                    <a:lumMod val="50000"/>
                  </a:schemeClr>
                </a:solidFill>
                <a:prstDash val="solid"/>
              </a:ln>
              <a:gradFill>
                <a:gsLst>
                  <a:gs pos="0">
                    <a:srgbClr val="B85808"/>
                  </a:gs>
                  <a:gs pos="26000">
                    <a:schemeClr val="accent6">
                      <a:lumMod val="75000"/>
                    </a:schemeClr>
                  </a:gs>
                  <a:gs pos="77000">
                    <a:schemeClr val="accent6">
                      <a:lumMod val="20000"/>
                      <a:lumOff val="80000"/>
                    </a:schemeClr>
                  </a:gs>
                </a:gsLst>
                <a:lin ang="5400000"/>
              </a:gradFill>
              <a:effectLst>
                <a:reflection blurRad="12700" stA="28000" endPos="45000" dist="1000" dir="5400000" sy="-100000" algn="bl" rotWithShape="0"/>
              </a:effectLst>
              <a:latin typeface="Arial Black" pitchFamily="34" charset="0"/>
            </a:endParaRPr>
          </a:p>
        </p:txBody>
      </p:sp>
      <p:sp>
        <p:nvSpPr>
          <p:cNvPr id="7" name="TextBox 6"/>
          <p:cNvSpPr txBox="1"/>
          <p:nvPr/>
        </p:nvSpPr>
        <p:spPr>
          <a:xfrm>
            <a:off x="2571736" y="4071942"/>
            <a:ext cx="3500462" cy="369332"/>
          </a:xfrm>
          <a:prstGeom prst="rect">
            <a:avLst/>
          </a:prstGeom>
          <a:noFill/>
        </p:spPr>
        <p:txBody>
          <a:bodyPr wrap="square" rtlCol="0">
            <a:spAutoFit/>
          </a:bodyPr>
          <a:lstStyle/>
          <a:p>
            <a:r>
              <a:rPr lang="en-US" altLang="zh-CN" dirty="0" err="1">
                <a:hlinkClick r:id="rId3"/>
              </a:rPr>
              <a:t>Wondershare</a:t>
            </a:r>
            <a:r>
              <a:rPr lang="en-US" altLang="zh-CN" dirty="0">
                <a:hlinkClick r:id="rId3"/>
              </a:rPr>
              <a:t>  software</a:t>
            </a:r>
            <a:endParaRPr lang="zh-CN" altLang="en-US" dirty="0"/>
          </a:p>
        </p:txBody>
      </p:sp>
      <p:sp>
        <p:nvSpPr>
          <p:cNvPr id="8" name="Rectangle 7"/>
          <p:cNvSpPr/>
          <p:nvPr/>
        </p:nvSpPr>
        <p:spPr>
          <a:xfrm>
            <a:off x="611560" y="0"/>
            <a:ext cx="853244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Espace réservé du contenu 2"/>
          <p:cNvSpPr txBox="1">
            <a:spLocks/>
          </p:cNvSpPr>
          <p:nvPr/>
        </p:nvSpPr>
        <p:spPr>
          <a:xfrm>
            <a:off x="683568" y="1349152"/>
            <a:ext cx="8425632" cy="5472608"/>
          </a:xfrm>
          <a:prstGeom prst="rect">
            <a:avLst/>
          </a:prstGeom>
        </p:spPr>
        <p:txBody>
          <a:bodyPr>
            <a:normAutofit/>
          </a:bodyPr>
          <a:lstStyle/>
          <a:p>
            <a:pPr marL="180000"/>
            <a:endParaRPr lang="fr-FR" sz="2000" dirty="0"/>
          </a:p>
          <a:p>
            <a:pPr marL="180000"/>
            <a:endParaRPr lang="fr-FR" sz="2000" dirty="0"/>
          </a:p>
          <a:p>
            <a:pPr marL="180000"/>
            <a:endParaRPr lang="fr-FR" sz="2000" dirty="0"/>
          </a:p>
          <a:p>
            <a:pPr marL="180000"/>
            <a:endParaRPr lang="fr-FR" sz="2000" dirty="0"/>
          </a:p>
          <a:p>
            <a:pPr marL="180000"/>
            <a:endParaRPr lang="fr-FR" sz="2000" dirty="0"/>
          </a:p>
          <a:p>
            <a:pPr marL="180000"/>
            <a:endParaRPr lang="fr-FR" sz="2000" dirty="0"/>
          </a:p>
          <a:p>
            <a:pPr marL="180000"/>
            <a:endParaRPr kumimoji="0" lang="fr-FR" sz="2000" i="0" u="none" strike="noStrike" kern="1200" cap="none" spc="0" normalizeH="0" baseline="0" noProof="0" dirty="0">
              <a:ln>
                <a:noFill/>
              </a:ln>
              <a:solidFill>
                <a:schemeClr val="tx1"/>
              </a:solidFill>
              <a:effectLst/>
              <a:uLnTx/>
              <a:uFillTx/>
              <a:ea typeface="+mn-ea"/>
              <a:cs typeface="+mn-cs"/>
            </a:endParaRPr>
          </a:p>
          <a:p>
            <a:pPr marL="637200" lvl="1" indent="-342900">
              <a:spcBef>
                <a:spcPts val="1200"/>
              </a:spcBef>
              <a:spcAft>
                <a:spcPts val="1200"/>
              </a:spcAft>
              <a:buBlip>
                <a:blip r:embed="rId4"/>
              </a:buBlip>
            </a:pPr>
            <a:endParaRPr lang="fr-FR" sz="2000" dirty="0"/>
          </a:p>
          <a:p>
            <a:pPr marL="637200" lvl="1" indent="-342900">
              <a:spcBef>
                <a:spcPts val="1200"/>
              </a:spcBef>
              <a:spcAft>
                <a:spcPts val="1200"/>
              </a:spcAft>
              <a:buBlip>
                <a:blip r:embed="rId4"/>
              </a:buBlip>
            </a:pPr>
            <a:endParaRPr kumimoji="0" lang="fr-FR" sz="2000" b="0" i="0" u="none" strike="noStrike" kern="1200" cap="none" spc="0" normalizeH="0" baseline="0" noProof="0" dirty="0">
              <a:ln>
                <a:noFill/>
              </a:ln>
              <a:solidFill>
                <a:schemeClr val="tx1"/>
              </a:solidFill>
              <a:effectLst/>
              <a:uLnTx/>
              <a:uFillTx/>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fr-FR" sz="3200" b="0" i="0" u="none" strike="noStrike" kern="1200" cap="none" spc="0" normalizeH="0" baseline="0" noProof="0" dirty="0">
              <a:ln>
                <a:noFill/>
              </a:ln>
              <a:solidFill>
                <a:schemeClr val="tx1"/>
              </a:solidFill>
              <a:effectLst/>
              <a:uLnTx/>
              <a:uFillTx/>
              <a:latin typeface="PetitaMedium" pitchFamily="2" charset="0"/>
              <a:ea typeface="+mn-ea"/>
              <a:cs typeface="+mn-cs"/>
            </a:endParaRPr>
          </a:p>
        </p:txBody>
      </p:sp>
      <p:sp>
        <p:nvSpPr>
          <p:cNvPr id="17" name="Espace réservé du contenu 2"/>
          <p:cNvSpPr txBox="1">
            <a:spLocks/>
          </p:cNvSpPr>
          <p:nvPr/>
        </p:nvSpPr>
        <p:spPr>
          <a:xfrm>
            <a:off x="611560" y="1268760"/>
            <a:ext cx="8064896" cy="5256584"/>
          </a:xfrm>
          <a:prstGeom prst="rect">
            <a:avLst/>
          </a:prstGeom>
        </p:spPr>
        <p:txBody>
          <a:bodyPr>
            <a:normAutofit/>
          </a:bodyPr>
          <a:lstStyle/>
          <a:p>
            <a:pPr marL="274320" marR="0" lvl="0" indent="-274320" algn="l" defTabSz="914400" rtl="0" eaLnBrk="1" fontAlgn="auto" latinLnBrk="0" hangingPunct="1">
              <a:lnSpc>
                <a:spcPct val="100000"/>
              </a:lnSpc>
              <a:spcBef>
                <a:spcPct val="20000"/>
              </a:spcBef>
              <a:spcAft>
                <a:spcPts val="0"/>
              </a:spcAft>
              <a:buClrTx/>
              <a:buSzTx/>
              <a:buFont typeface="Wingdings 3" pitchFamily="18" charset="2"/>
              <a:buNone/>
              <a:tabLst/>
              <a:defRPr/>
            </a:pPr>
            <a:endParaRPr kumimoji="0" lang="fr-FR" sz="2400" b="0" i="0" u="none" strike="noStrike" kern="1200" cap="none" spc="0" normalizeH="0" baseline="0" noProof="0" dirty="0">
              <a:ln>
                <a:noFill/>
              </a:ln>
              <a:solidFill>
                <a:schemeClr val="tx1"/>
              </a:solidFill>
              <a:effectLst/>
              <a:uLnTx/>
              <a:uFillTx/>
              <a:latin typeface="Calibri" pitchFamily="34" charset="0"/>
              <a:ea typeface="+mn-ea"/>
              <a:cs typeface="Calibri" pitchFamily="34" charset="0"/>
            </a:endParaRPr>
          </a:p>
        </p:txBody>
      </p:sp>
      <p:sp>
        <p:nvSpPr>
          <p:cNvPr id="14" name="Rectangle 13">
            <a:extLst>
              <a:ext uri="{FF2B5EF4-FFF2-40B4-BE49-F238E27FC236}">
                <a16:creationId xmlns:a16="http://schemas.microsoft.com/office/drawing/2014/main" id="{578DE1B1-11C7-44DD-8B78-F47D4B685A98}"/>
              </a:ext>
            </a:extLst>
          </p:cNvPr>
          <p:cNvSpPr/>
          <p:nvPr/>
        </p:nvSpPr>
        <p:spPr>
          <a:xfrm>
            <a:off x="683568" y="1008348"/>
            <a:ext cx="8460432" cy="3600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r">
              <a:spcBef>
                <a:spcPct val="20000"/>
              </a:spcBef>
              <a:defRPr/>
            </a:pPr>
            <a:r>
              <a:rPr lang="fr-FR" sz="2000" dirty="0"/>
              <a:t>Dépenser moins</a:t>
            </a:r>
          </a:p>
        </p:txBody>
      </p:sp>
      <p:pic>
        <p:nvPicPr>
          <p:cNvPr id="19" name="Image 18" descr="Une image contenant dessin&#10;&#10;Description générée automatiquement">
            <a:extLst>
              <a:ext uri="{FF2B5EF4-FFF2-40B4-BE49-F238E27FC236}">
                <a16:creationId xmlns:a16="http://schemas.microsoft.com/office/drawing/2014/main" id="{8DD50A0A-8F37-4A95-A0C3-7D495762C06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19772" y="21098"/>
            <a:ext cx="4104456" cy="923626"/>
          </a:xfrm>
          <a:prstGeom prst="rect">
            <a:avLst/>
          </a:prstGeom>
        </p:spPr>
      </p:pic>
      <p:sp>
        <p:nvSpPr>
          <p:cNvPr id="11" name="Espace réservé du contenu 2">
            <a:extLst>
              <a:ext uri="{FF2B5EF4-FFF2-40B4-BE49-F238E27FC236}">
                <a16:creationId xmlns:a16="http://schemas.microsoft.com/office/drawing/2014/main" id="{584AC34C-0AB6-4CCF-B5EC-144365314174}"/>
              </a:ext>
            </a:extLst>
          </p:cNvPr>
          <p:cNvSpPr txBox="1">
            <a:spLocks/>
          </p:cNvSpPr>
          <p:nvPr/>
        </p:nvSpPr>
        <p:spPr>
          <a:xfrm>
            <a:off x="467544" y="1767744"/>
            <a:ext cx="8435280" cy="5256584"/>
          </a:xfrm>
          <a:prstGeom prst="rect">
            <a:avLst/>
          </a:prstGeom>
        </p:spPr>
        <p:txBody>
          <a:bodyPr>
            <a:normAutofit/>
          </a:bodyPr>
          <a:lstStyle/>
          <a:p>
            <a:pPr marL="0" lvl="1">
              <a:spcBef>
                <a:spcPct val="20000"/>
              </a:spcBef>
              <a:defRPr/>
            </a:pPr>
            <a:r>
              <a:rPr lang="fr-FR" sz="2400" b="1" dirty="0">
                <a:solidFill>
                  <a:srgbClr val="0070C0"/>
                </a:solidFill>
              </a:rPr>
              <a:t>Voyages</a:t>
            </a:r>
          </a:p>
          <a:p>
            <a:pPr marL="342900" lvl="1" indent="-342900">
              <a:spcBef>
                <a:spcPct val="20000"/>
              </a:spcBef>
              <a:defRPr/>
            </a:pPr>
            <a:endParaRPr lang="fr-FR" sz="2400" dirty="0"/>
          </a:p>
          <a:p>
            <a:pPr marL="800100" lvl="2" indent="-342900">
              <a:spcBef>
                <a:spcPct val="20000"/>
              </a:spcBef>
              <a:buFont typeface="Arial" pitchFamily="34" charset="0"/>
              <a:buChar char="•"/>
              <a:defRPr/>
            </a:pPr>
            <a:r>
              <a:rPr lang="fr-FR" sz="2000" b="1" dirty="0">
                <a:solidFill>
                  <a:srgbClr val="0074A9"/>
                </a:solidFill>
              </a:rPr>
              <a:t>Misez sur la carte Senior + de la SNCF</a:t>
            </a:r>
          </a:p>
          <a:p>
            <a:pPr marL="342900" lvl="1" indent="-342900">
              <a:spcBef>
                <a:spcPct val="20000"/>
              </a:spcBef>
              <a:defRPr/>
            </a:pPr>
            <a:r>
              <a:rPr lang="fr-FR" sz="2000" dirty="0"/>
              <a:t>Avec la carte seniors+ au prix de 60 €uros, les 60 ans et plus bénéficient d’une </a:t>
            </a:r>
          </a:p>
          <a:p>
            <a:pPr marL="342900" lvl="1" indent="-342900">
              <a:spcBef>
                <a:spcPct val="20000"/>
              </a:spcBef>
              <a:defRPr/>
            </a:pPr>
            <a:r>
              <a:rPr lang="fr-FR" sz="2000" dirty="0"/>
              <a:t>réduction de 25% garantis sur tous les voyages en train, 40% sur les billets 1</a:t>
            </a:r>
            <a:r>
              <a:rPr lang="fr-FR" sz="2000" baseline="30000" dirty="0"/>
              <a:t>re</a:t>
            </a:r>
            <a:r>
              <a:rPr lang="fr-FR" sz="2000" dirty="0"/>
              <a:t> </a:t>
            </a:r>
          </a:p>
          <a:p>
            <a:pPr marL="342900" lvl="1" indent="-342900">
              <a:spcBef>
                <a:spcPct val="20000"/>
              </a:spcBef>
              <a:defRPr/>
            </a:pPr>
            <a:r>
              <a:rPr lang="fr-FR" sz="2000" dirty="0"/>
              <a:t>Classe, 15% de remise sur les menus à bord, 25% de remise sur le deuxième </a:t>
            </a:r>
          </a:p>
          <a:p>
            <a:pPr marL="342900" lvl="1" indent="-342900">
              <a:spcBef>
                <a:spcPct val="20000"/>
              </a:spcBef>
              <a:defRPr/>
            </a:pPr>
            <a:r>
              <a:rPr lang="fr-FR" sz="2000" dirty="0"/>
              <a:t>Bagage livré à domicile, 15% de remise sur la location de voitures AVIS.</a:t>
            </a:r>
          </a:p>
          <a:p>
            <a:pPr marL="342900" lvl="1" indent="-342900">
              <a:spcBef>
                <a:spcPct val="20000"/>
              </a:spcBef>
              <a:defRPr/>
            </a:pPr>
            <a:endParaRPr lang="fr-FR" sz="1000" dirty="0"/>
          </a:p>
          <a:p>
            <a:pPr marL="800100" lvl="2" indent="-342900">
              <a:spcBef>
                <a:spcPct val="20000"/>
              </a:spcBef>
              <a:buFont typeface="Arial" pitchFamily="34" charset="0"/>
              <a:buChar char="•"/>
              <a:defRPr/>
            </a:pPr>
            <a:r>
              <a:rPr lang="fr-FR" sz="2000" b="1" dirty="0">
                <a:solidFill>
                  <a:srgbClr val="0074A9"/>
                </a:solidFill>
              </a:rPr>
              <a:t>Envolez vous à prix réduit</a:t>
            </a:r>
          </a:p>
          <a:p>
            <a:pPr marL="342900" lvl="1" indent="-342900">
              <a:spcBef>
                <a:spcPct val="20000"/>
              </a:spcBef>
              <a:defRPr/>
            </a:pPr>
            <a:r>
              <a:rPr lang="fr-FR" sz="2000" dirty="0"/>
              <a:t>La compagnie AIR France propose des tarifs seniors pour les plus de 65 ans sur </a:t>
            </a:r>
          </a:p>
          <a:p>
            <a:pPr marL="342900" lvl="1" indent="-342900">
              <a:spcBef>
                <a:spcPct val="20000"/>
              </a:spcBef>
              <a:defRPr/>
            </a:pPr>
            <a:r>
              <a:rPr lang="fr-FR" sz="2000" dirty="0"/>
              <a:t>ses vols  sans achat au préalable de carte.</a:t>
            </a:r>
          </a:p>
          <a:p>
            <a:pPr marL="342900" lvl="1" indent="-342900">
              <a:spcBef>
                <a:spcPct val="20000"/>
              </a:spcBef>
              <a:defRPr/>
            </a:pPr>
            <a:r>
              <a:rPr lang="fr-FR" sz="2000" dirty="0"/>
              <a:t>Utilisez les compagnies à tarif réduit : </a:t>
            </a:r>
            <a:r>
              <a:rPr lang="fr-FR" sz="2000" dirty="0" err="1"/>
              <a:t>Ryanair</a:t>
            </a:r>
            <a:r>
              <a:rPr lang="fr-FR" sz="2000" dirty="0"/>
              <a:t>, </a:t>
            </a:r>
            <a:r>
              <a:rPr lang="fr-FR" sz="2000" dirty="0" err="1"/>
              <a:t>Easyjet</a:t>
            </a:r>
            <a:r>
              <a:rPr lang="fr-FR" sz="2000" dirty="0"/>
              <a:t>, …</a:t>
            </a:r>
          </a:p>
          <a:p>
            <a:pPr marL="342900" lvl="1" indent="-342900">
              <a:spcBef>
                <a:spcPct val="20000"/>
              </a:spcBef>
              <a:defRPr/>
            </a:pPr>
            <a:endParaRPr lang="fr-FR" sz="1000" dirty="0"/>
          </a:p>
          <a:p>
            <a:pPr marL="342900" lvl="1" indent="-342900">
              <a:spcBef>
                <a:spcPct val="20000"/>
              </a:spcBef>
              <a:defRPr/>
            </a:pPr>
            <a:endParaRPr lang="fr-FR" sz="2000" dirty="0"/>
          </a:p>
          <a:p>
            <a:pPr marL="800100" lvl="2" indent="-342900">
              <a:spcBef>
                <a:spcPct val="20000"/>
              </a:spcBef>
              <a:buFont typeface="Arial" pitchFamily="34" charset="0"/>
              <a:buChar char="•"/>
              <a:defRPr/>
            </a:pPr>
            <a:endParaRPr lang="fr-FR" sz="2400" dirty="0"/>
          </a:p>
        </p:txBody>
      </p:sp>
      <p:pic>
        <p:nvPicPr>
          <p:cNvPr id="3" name="Image 2" descr="Une image contenant dessin&#10;&#10;Description générée automatiquement">
            <a:extLst>
              <a:ext uri="{FF2B5EF4-FFF2-40B4-BE49-F238E27FC236}">
                <a16:creationId xmlns:a16="http://schemas.microsoft.com/office/drawing/2014/main" id="{F18F0EC9-CDDB-4197-90B4-29C41054900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37155" y="1483366"/>
            <a:ext cx="1303782" cy="1230633"/>
          </a:xfrm>
          <a:prstGeom prst="rect">
            <a:avLst/>
          </a:prstGeom>
        </p:spPr>
      </p:pic>
    </p:spTree>
    <p:extLst>
      <p:ext uri="{BB962C8B-B14F-4D97-AF65-F5344CB8AC3E}">
        <p14:creationId xmlns:p14="http://schemas.microsoft.com/office/powerpoint/2010/main" val="1435050510"/>
      </p:ext>
    </p:extLst>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up)">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extBox 5"/>
          <p:cNvSpPr txBox="1"/>
          <p:nvPr/>
        </p:nvSpPr>
        <p:spPr>
          <a:xfrm>
            <a:off x="2000264" y="3286124"/>
            <a:ext cx="5715008" cy="861774"/>
          </a:xfrm>
          <a:prstGeom prst="rect">
            <a:avLst/>
          </a:prstGeom>
          <a:noFill/>
        </p:spPr>
        <p:txBody>
          <a:bodyPr wrap="square" rtlCol="0">
            <a:spAutoFit/>
          </a:bodyPr>
          <a:lstStyle/>
          <a:p>
            <a:r>
              <a:rPr lang="en-US" altLang="zh-CN" sz="5000" b="1" cap="all" dirty="0">
                <a:ln w="9000" cmpd="sng">
                  <a:solidFill>
                    <a:schemeClr val="accent6">
                      <a:lumMod val="50000"/>
                    </a:schemeClr>
                  </a:solidFill>
                  <a:prstDash val="solid"/>
                </a:ln>
                <a:gradFill>
                  <a:gsLst>
                    <a:gs pos="0">
                      <a:srgbClr val="B85808"/>
                    </a:gs>
                    <a:gs pos="26000">
                      <a:schemeClr val="accent6">
                        <a:lumMod val="75000"/>
                      </a:schemeClr>
                    </a:gs>
                    <a:gs pos="77000">
                      <a:schemeClr val="accent6">
                        <a:lumMod val="20000"/>
                        <a:lumOff val="80000"/>
                      </a:schemeClr>
                    </a:gs>
                  </a:gsLst>
                  <a:lin ang="5400000"/>
                </a:gradFill>
                <a:effectLst>
                  <a:reflection blurRad="12700" stA="28000" endPos="45000" dist="1000" dir="5400000" sy="-100000" algn="bl" rotWithShape="0"/>
                </a:effectLst>
                <a:latin typeface="Arial Black" pitchFamily="34" charset="0"/>
              </a:rPr>
              <a:t>Thanks!</a:t>
            </a:r>
            <a:endParaRPr lang="zh-CN" altLang="en-US" sz="5000" b="1" cap="all" dirty="0">
              <a:ln w="9000" cmpd="sng">
                <a:solidFill>
                  <a:schemeClr val="accent6">
                    <a:lumMod val="50000"/>
                  </a:schemeClr>
                </a:solidFill>
                <a:prstDash val="solid"/>
              </a:ln>
              <a:gradFill>
                <a:gsLst>
                  <a:gs pos="0">
                    <a:srgbClr val="B85808"/>
                  </a:gs>
                  <a:gs pos="26000">
                    <a:schemeClr val="accent6">
                      <a:lumMod val="75000"/>
                    </a:schemeClr>
                  </a:gs>
                  <a:gs pos="77000">
                    <a:schemeClr val="accent6">
                      <a:lumMod val="20000"/>
                      <a:lumOff val="80000"/>
                    </a:schemeClr>
                  </a:gs>
                </a:gsLst>
                <a:lin ang="5400000"/>
              </a:gradFill>
              <a:effectLst>
                <a:reflection blurRad="12700" stA="28000" endPos="45000" dist="1000" dir="5400000" sy="-100000" algn="bl" rotWithShape="0"/>
              </a:effectLst>
              <a:latin typeface="Arial Black" pitchFamily="34" charset="0"/>
            </a:endParaRPr>
          </a:p>
        </p:txBody>
      </p:sp>
      <p:sp>
        <p:nvSpPr>
          <p:cNvPr id="7" name="TextBox 6"/>
          <p:cNvSpPr txBox="1"/>
          <p:nvPr/>
        </p:nvSpPr>
        <p:spPr>
          <a:xfrm>
            <a:off x="2571736" y="4071942"/>
            <a:ext cx="3500462" cy="369332"/>
          </a:xfrm>
          <a:prstGeom prst="rect">
            <a:avLst/>
          </a:prstGeom>
          <a:noFill/>
        </p:spPr>
        <p:txBody>
          <a:bodyPr wrap="square" rtlCol="0">
            <a:spAutoFit/>
          </a:bodyPr>
          <a:lstStyle/>
          <a:p>
            <a:r>
              <a:rPr lang="en-US" altLang="zh-CN" dirty="0" err="1">
                <a:hlinkClick r:id="rId3"/>
              </a:rPr>
              <a:t>Wondershare</a:t>
            </a:r>
            <a:r>
              <a:rPr lang="en-US" altLang="zh-CN" dirty="0">
                <a:hlinkClick r:id="rId3"/>
              </a:rPr>
              <a:t>  software</a:t>
            </a:r>
            <a:endParaRPr lang="zh-CN" altLang="en-US" dirty="0"/>
          </a:p>
        </p:txBody>
      </p:sp>
      <p:sp>
        <p:nvSpPr>
          <p:cNvPr id="8" name="Rectangle 7"/>
          <p:cNvSpPr/>
          <p:nvPr/>
        </p:nvSpPr>
        <p:spPr>
          <a:xfrm>
            <a:off x="611560" y="0"/>
            <a:ext cx="853244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useBgFill="1">
        <p:nvSpPr>
          <p:cNvPr id="17" name="Espace réservé du contenu 2"/>
          <p:cNvSpPr txBox="1">
            <a:spLocks/>
          </p:cNvSpPr>
          <p:nvPr/>
        </p:nvSpPr>
        <p:spPr>
          <a:xfrm>
            <a:off x="683568" y="1206044"/>
            <a:ext cx="8209608" cy="5472608"/>
          </a:xfrm>
          <a:prstGeom prst="rect">
            <a:avLst/>
          </a:prstGeom>
        </p:spPr>
        <p:txBody>
          <a:bodyPr>
            <a:normAutofit/>
          </a:bodyPr>
          <a:lstStyle/>
          <a:p>
            <a:pPr marL="180000">
              <a:spcBef>
                <a:spcPts val="1200"/>
              </a:spcBef>
              <a:spcAft>
                <a:spcPts val="1200"/>
              </a:spcAft>
              <a:buFont typeface="Wingdings 2" pitchFamily="18" charset="2"/>
              <a:buNone/>
            </a:pPr>
            <a:r>
              <a:rPr lang="fr-FR" sz="2000" dirty="0"/>
              <a:t>Vous entamez </a:t>
            </a:r>
            <a:r>
              <a:rPr lang="fr-FR" sz="2000" b="1" dirty="0">
                <a:solidFill>
                  <a:srgbClr val="0070C0"/>
                </a:solidFill>
              </a:rPr>
              <a:t>votre troisième partie de carrière professionnelle</a:t>
            </a:r>
            <a:r>
              <a:rPr lang="fr-FR" sz="2000" dirty="0"/>
              <a:t>, ou vous y êtes déjà, c'est-à-dire que vous allez pouvoir continuer ce que vous faites depuis quelques mois ou quelques années, ou bien, vous allez ou vous pouvez être amenés à changer de fonction, de poste ou d’affectation, ou déjà pour certain envisager votre départ en retraite.</a:t>
            </a:r>
          </a:p>
          <a:p>
            <a:pPr marL="180000">
              <a:spcBef>
                <a:spcPts val="1200"/>
              </a:spcBef>
              <a:spcAft>
                <a:spcPts val="1200"/>
              </a:spcAft>
              <a:buFont typeface="Wingdings 2" pitchFamily="18" charset="2"/>
              <a:buNone/>
            </a:pPr>
            <a:r>
              <a:rPr lang="fr-FR" sz="2000" dirty="0"/>
              <a:t>Aujourd’hui, ce que vous savez, c’est que vous travaillez pour votre entreprise, que celle-ci connait des  évolutions et que d’ici votre départ en retraite, elle connaitra des transformations et vous serez surement confrontés à des changements. Vous travaillez dans une entreprise leader sur ses marchés qui vous assure aujourd’hui un emploi et un revenu conforme aux métiers de la branche professionnelle. </a:t>
            </a:r>
          </a:p>
          <a:p>
            <a:pPr marL="180000">
              <a:spcBef>
                <a:spcPts val="1200"/>
              </a:spcBef>
              <a:spcAft>
                <a:spcPts val="1200"/>
              </a:spcAft>
              <a:buNone/>
            </a:pPr>
            <a:r>
              <a:rPr lang="fr-FR" sz="2000" dirty="0"/>
              <a:t>Ce que vous savez aussi, c’est qu’il vous reste un certain nombre d’années à travailler, dans un secteur d’activité en constante évolution, avant de pouvoir faire valoir vos droits à la retraite.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fr-FR" sz="3200" b="0" i="0" u="none" strike="noStrike" kern="1200" cap="none" spc="0" normalizeH="0" baseline="0" noProof="0" dirty="0">
              <a:ln>
                <a:noFill/>
              </a:ln>
              <a:solidFill>
                <a:schemeClr val="tx1"/>
              </a:solidFill>
              <a:effectLst/>
              <a:uLnTx/>
              <a:uFillTx/>
              <a:latin typeface="PetitaMedium" pitchFamily="2" charset="0"/>
              <a:ea typeface="+mn-ea"/>
              <a:cs typeface="+mn-cs"/>
            </a:endParaRPr>
          </a:p>
        </p:txBody>
      </p:sp>
      <p:sp>
        <p:nvSpPr>
          <p:cNvPr id="18" name="Rectangle 17"/>
          <p:cNvSpPr/>
          <p:nvPr/>
        </p:nvSpPr>
        <p:spPr>
          <a:xfrm>
            <a:off x="1259632" y="620688"/>
            <a:ext cx="7884368" cy="3420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b="1" dirty="0">
                <a:latin typeface="Arial Black" pitchFamily="34" charset="0"/>
              </a:rPr>
              <a:t>Quelques explications…</a:t>
            </a:r>
          </a:p>
        </p:txBody>
      </p:sp>
      <p:sp>
        <p:nvSpPr>
          <p:cNvPr id="4" name="ZoneTexte 3">
            <a:extLst>
              <a:ext uri="{FF2B5EF4-FFF2-40B4-BE49-F238E27FC236}">
                <a16:creationId xmlns:a16="http://schemas.microsoft.com/office/drawing/2014/main" id="{EE51A366-E143-43B3-8CEB-224104DFFF2D}"/>
              </a:ext>
            </a:extLst>
          </p:cNvPr>
          <p:cNvSpPr txBox="1"/>
          <p:nvPr/>
        </p:nvSpPr>
        <p:spPr>
          <a:xfrm>
            <a:off x="2497177" y="129678"/>
            <a:ext cx="5218095" cy="369332"/>
          </a:xfrm>
          <a:prstGeom prst="rect">
            <a:avLst/>
          </a:prstGeom>
          <a:noFill/>
        </p:spPr>
        <p:txBody>
          <a:bodyPr wrap="square">
            <a:spAutoFit/>
          </a:bodyPr>
          <a:lstStyle/>
          <a:p>
            <a:pPr algn="ctr"/>
            <a:r>
              <a:rPr lang="fr-FR" sz="1800" b="1" dirty="0">
                <a:solidFill>
                  <a:srgbClr val="0070C0"/>
                </a:solidFill>
              </a:rPr>
              <a:t>Préparer la transition vie professionnelle retraite</a:t>
            </a:r>
          </a:p>
        </p:txBody>
      </p:sp>
      <p:pic>
        <p:nvPicPr>
          <p:cNvPr id="5" name="Image 4" descr="Une image contenant dessin&#10;&#10;Description générée automatiquement">
            <a:extLst>
              <a:ext uri="{FF2B5EF4-FFF2-40B4-BE49-F238E27FC236}">
                <a16:creationId xmlns:a16="http://schemas.microsoft.com/office/drawing/2014/main" id="{FE08AB32-33DB-4B7D-9248-1FBED6A5472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542" y="19825"/>
            <a:ext cx="1068035" cy="1008112"/>
          </a:xfrm>
          <a:prstGeom prst="rect">
            <a:avLst/>
          </a:prstGeom>
        </p:spPr>
      </p:pic>
      <p:pic>
        <p:nvPicPr>
          <p:cNvPr id="10" name="Image 9" descr="Une image contenant dessin&#10;&#10;Description générée automatiquement">
            <a:extLst>
              <a:ext uri="{FF2B5EF4-FFF2-40B4-BE49-F238E27FC236}">
                <a16:creationId xmlns:a16="http://schemas.microsoft.com/office/drawing/2014/main" id="{A7FF95EA-2E38-407A-8BEA-4CF46443AF23}"/>
              </a:ext>
            </a:extLst>
          </p:cNvPr>
          <p:cNvPicPr>
            <a:picLocks noChangeAspect="1"/>
          </p:cNvPicPr>
          <p:nvPr/>
        </p:nvPicPr>
        <p:blipFill>
          <a:blip r:embed="rId5" cstate="print">
            <a:alphaModFix/>
            <a:extLst>
              <a:ext uri="{28A0092B-C50C-407E-A947-70E740481C1C}">
                <a14:useLocalDpi xmlns:a14="http://schemas.microsoft.com/office/drawing/2010/main" val="0"/>
              </a:ext>
            </a:extLst>
          </a:blip>
          <a:stretch>
            <a:fillRect/>
          </a:stretch>
        </p:blipFill>
        <p:spPr>
          <a:xfrm>
            <a:off x="5742732" y="6285539"/>
            <a:ext cx="3275856" cy="502614"/>
          </a:xfrm>
          <a:prstGeom prst="rect">
            <a:avLst/>
          </a:prstGeom>
        </p:spPr>
      </p:pic>
    </p:spTree>
    <p:extLst>
      <p:ext uri="{BB962C8B-B14F-4D97-AF65-F5344CB8AC3E}">
        <p14:creationId xmlns:p14="http://schemas.microsoft.com/office/powerpoint/2010/main" val="3092695830"/>
      </p:ext>
    </p:extLst>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up)">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000264" y="3286124"/>
            <a:ext cx="5715008" cy="861774"/>
          </a:xfrm>
          <a:prstGeom prst="rect">
            <a:avLst/>
          </a:prstGeom>
          <a:noFill/>
        </p:spPr>
        <p:txBody>
          <a:bodyPr wrap="square" rtlCol="0">
            <a:spAutoFit/>
          </a:bodyPr>
          <a:lstStyle/>
          <a:p>
            <a:r>
              <a:rPr lang="en-US" altLang="zh-CN" sz="5000" b="1" cap="all" dirty="0">
                <a:ln w="9000" cmpd="sng">
                  <a:solidFill>
                    <a:schemeClr val="accent6">
                      <a:lumMod val="50000"/>
                    </a:schemeClr>
                  </a:solidFill>
                  <a:prstDash val="solid"/>
                </a:ln>
                <a:gradFill>
                  <a:gsLst>
                    <a:gs pos="0">
                      <a:srgbClr val="B85808"/>
                    </a:gs>
                    <a:gs pos="26000">
                      <a:schemeClr val="accent6">
                        <a:lumMod val="75000"/>
                      </a:schemeClr>
                    </a:gs>
                    <a:gs pos="77000">
                      <a:schemeClr val="accent6">
                        <a:lumMod val="20000"/>
                        <a:lumOff val="80000"/>
                      </a:schemeClr>
                    </a:gs>
                  </a:gsLst>
                  <a:lin ang="5400000"/>
                </a:gradFill>
                <a:effectLst>
                  <a:reflection blurRad="12700" stA="28000" endPos="45000" dist="1000" dir="5400000" sy="-100000" algn="bl" rotWithShape="0"/>
                </a:effectLst>
                <a:latin typeface="Arial Black" pitchFamily="34" charset="0"/>
              </a:rPr>
              <a:t>Thanks!</a:t>
            </a:r>
            <a:endParaRPr lang="zh-CN" altLang="en-US" sz="5000" b="1" cap="all" dirty="0">
              <a:ln w="9000" cmpd="sng">
                <a:solidFill>
                  <a:schemeClr val="accent6">
                    <a:lumMod val="50000"/>
                  </a:schemeClr>
                </a:solidFill>
                <a:prstDash val="solid"/>
              </a:ln>
              <a:gradFill>
                <a:gsLst>
                  <a:gs pos="0">
                    <a:srgbClr val="B85808"/>
                  </a:gs>
                  <a:gs pos="26000">
                    <a:schemeClr val="accent6">
                      <a:lumMod val="75000"/>
                    </a:schemeClr>
                  </a:gs>
                  <a:gs pos="77000">
                    <a:schemeClr val="accent6">
                      <a:lumMod val="20000"/>
                      <a:lumOff val="80000"/>
                    </a:schemeClr>
                  </a:gs>
                </a:gsLst>
                <a:lin ang="5400000"/>
              </a:gradFill>
              <a:effectLst>
                <a:reflection blurRad="12700" stA="28000" endPos="45000" dist="1000" dir="5400000" sy="-100000" algn="bl" rotWithShape="0"/>
              </a:effectLst>
              <a:latin typeface="Arial Black" pitchFamily="34" charset="0"/>
            </a:endParaRPr>
          </a:p>
        </p:txBody>
      </p:sp>
      <p:sp>
        <p:nvSpPr>
          <p:cNvPr id="7" name="TextBox 6"/>
          <p:cNvSpPr txBox="1"/>
          <p:nvPr/>
        </p:nvSpPr>
        <p:spPr>
          <a:xfrm>
            <a:off x="2571736" y="4071942"/>
            <a:ext cx="3500462" cy="369332"/>
          </a:xfrm>
          <a:prstGeom prst="rect">
            <a:avLst/>
          </a:prstGeom>
          <a:noFill/>
        </p:spPr>
        <p:txBody>
          <a:bodyPr wrap="square" rtlCol="0">
            <a:spAutoFit/>
          </a:bodyPr>
          <a:lstStyle/>
          <a:p>
            <a:r>
              <a:rPr lang="en-US" altLang="zh-CN" dirty="0" err="1">
                <a:hlinkClick r:id="rId3"/>
              </a:rPr>
              <a:t>Wondershare</a:t>
            </a:r>
            <a:r>
              <a:rPr lang="en-US" altLang="zh-CN" dirty="0">
                <a:hlinkClick r:id="rId3"/>
              </a:rPr>
              <a:t>  software</a:t>
            </a:r>
            <a:endParaRPr lang="zh-CN" altLang="en-US" dirty="0"/>
          </a:p>
        </p:txBody>
      </p:sp>
      <p:sp>
        <p:nvSpPr>
          <p:cNvPr id="8" name="Rectangle 7"/>
          <p:cNvSpPr/>
          <p:nvPr/>
        </p:nvSpPr>
        <p:spPr>
          <a:xfrm>
            <a:off x="611560" y="0"/>
            <a:ext cx="853244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Espace réservé du contenu 2"/>
          <p:cNvSpPr txBox="1">
            <a:spLocks/>
          </p:cNvSpPr>
          <p:nvPr/>
        </p:nvSpPr>
        <p:spPr>
          <a:xfrm>
            <a:off x="683568" y="1349152"/>
            <a:ext cx="8425632" cy="5472608"/>
          </a:xfrm>
          <a:prstGeom prst="rect">
            <a:avLst/>
          </a:prstGeom>
        </p:spPr>
        <p:txBody>
          <a:bodyPr>
            <a:normAutofit/>
          </a:bodyPr>
          <a:lstStyle/>
          <a:p>
            <a:pPr marL="180000"/>
            <a:endParaRPr lang="fr-FR" sz="2000" dirty="0"/>
          </a:p>
          <a:p>
            <a:pPr marL="180000"/>
            <a:endParaRPr lang="fr-FR" sz="2000" dirty="0"/>
          </a:p>
          <a:p>
            <a:pPr marL="180000"/>
            <a:endParaRPr lang="fr-FR" sz="2000" dirty="0"/>
          </a:p>
          <a:p>
            <a:pPr marL="180000"/>
            <a:endParaRPr lang="fr-FR" sz="2000" dirty="0"/>
          </a:p>
          <a:p>
            <a:pPr marL="180000"/>
            <a:endParaRPr lang="fr-FR" sz="2000" dirty="0"/>
          </a:p>
          <a:p>
            <a:pPr marL="180000"/>
            <a:endParaRPr lang="fr-FR" sz="2000" dirty="0"/>
          </a:p>
          <a:p>
            <a:pPr marL="180000"/>
            <a:endParaRPr kumimoji="0" lang="fr-FR" sz="2000" i="0" u="none" strike="noStrike" kern="1200" cap="none" spc="0" normalizeH="0" baseline="0" noProof="0" dirty="0">
              <a:ln>
                <a:noFill/>
              </a:ln>
              <a:solidFill>
                <a:schemeClr val="tx1"/>
              </a:solidFill>
              <a:effectLst/>
              <a:uLnTx/>
              <a:uFillTx/>
              <a:ea typeface="+mn-ea"/>
              <a:cs typeface="+mn-cs"/>
            </a:endParaRPr>
          </a:p>
          <a:p>
            <a:pPr marL="637200" lvl="1" indent="-342900">
              <a:spcBef>
                <a:spcPts val="1200"/>
              </a:spcBef>
              <a:spcAft>
                <a:spcPts val="1200"/>
              </a:spcAft>
              <a:buBlip>
                <a:blip r:embed="rId4"/>
              </a:buBlip>
            </a:pPr>
            <a:endParaRPr lang="fr-FR" sz="2000" dirty="0"/>
          </a:p>
          <a:p>
            <a:pPr marL="637200" lvl="1" indent="-342900">
              <a:spcBef>
                <a:spcPts val="1200"/>
              </a:spcBef>
              <a:spcAft>
                <a:spcPts val="1200"/>
              </a:spcAft>
              <a:buBlip>
                <a:blip r:embed="rId4"/>
              </a:buBlip>
            </a:pPr>
            <a:endParaRPr kumimoji="0" lang="fr-FR" sz="2000" b="0" i="0" u="none" strike="noStrike" kern="1200" cap="none" spc="0" normalizeH="0" baseline="0" noProof="0" dirty="0">
              <a:ln>
                <a:noFill/>
              </a:ln>
              <a:solidFill>
                <a:schemeClr val="tx1"/>
              </a:solidFill>
              <a:effectLst/>
              <a:uLnTx/>
              <a:uFillTx/>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fr-FR" sz="3200" b="0" i="0" u="none" strike="noStrike" kern="1200" cap="none" spc="0" normalizeH="0" baseline="0" noProof="0" dirty="0">
              <a:ln>
                <a:noFill/>
              </a:ln>
              <a:solidFill>
                <a:schemeClr val="tx1"/>
              </a:solidFill>
              <a:effectLst/>
              <a:uLnTx/>
              <a:uFillTx/>
              <a:latin typeface="PetitaMedium" pitchFamily="2" charset="0"/>
              <a:ea typeface="+mn-ea"/>
              <a:cs typeface="+mn-cs"/>
            </a:endParaRPr>
          </a:p>
        </p:txBody>
      </p:sp>
      <p:sp>
        <p:nvSpPr>
          <p:cNvPr id="17" name="Espace réservé du contenu 2"/>
          <p:cNvSpPr txBox="1">
            <a:spLocks/>
          </p:cNvSpPr>
          <p:nvPr/>
        </p:nvSpPr>
        <p:spPr>
          <a:xfrm>
            <a:off x="611560" y="1268760"/>
            <a:ext cx="8064896" cy="5256584"/>
          </a:xfrm>
          <a:prstGeom prst="rect">
            <a:avLst/>
          </a:prstGeom>
        </p:spPr>
        <p:txBody>
          <a:bodyPr>
            <a:normAutofit/>
          </a:bodyPr>
          <a:lstStyle/>
          <a:p>
            <a:pPr marL="274320" marR="0" lvl="0" indent="-274320" algn="l" defTabSz="914400" rtl="0" eaLnBrk="1" fontAlgn="auto" latinLnBrk="0" hangingPunct="1">
              <a:lnSpc>
                <a:spcPct val="100000"/>
              </a:lnSpc>
              <a:spcBef>
                <a:spcPct val="20000"/>
              </a:spcBef>
              <a:spcAft>
                <a:spcPts val="0"/>
              </a:spcAft>
              <a:buClrTx/>
              <a:buSzTx/>
              <a:buFont typeface="Wingdings 3" pitchFamily="18" charset="2"/>
              <a:buNone/>
              <a:tabLst/>
              <a:defRPr/>
            </a:pPr>
            <a:endParaRPr kumimoji="0" lang="fr-FR" sz="2400" b="0" i="0" u="none" strike="noStrike" kern="1200" cap="none" spc="0" normalizeH="0" baseline="0" noProof="0" dirty="0">
              <a:ln>
                <a:noFill/>
              </a:ln>
              <a:solidFill>
                <a:schemeClr val="tx1"/>
              </a:solidFill>
              <a:effectLst/>
              <a:uLnTx/>
              <a:uFillTx/>
              <a:latin typeface="Calibri" pitchFamily="34" charset="0"/>
              <a:ea typeface="+mn-ea"/>
              <a:cs typeface="Calibri" pitchFamily="34" charset="0"/>
            </a:endParaRPr>
          </a:p>
        </p:txBody>
      </p:sp>
      <p:sp>
        <p:nvSpPr>
          <p:cNvPr id="14" name="Rectangle 13">
            <a:extLst>
              <a:ext uri="{FF2B5EF4-FFF2-40B4-BE49-F238E27FC236}">
                <a16:creationId xmlns:a16="http://schemas.microsoft.com/office/drawing/2014/main" id="{578DE1B1-11C7-44DD-8B78-F47D4B685A98}"/>
              </a:ext>
            </a:extLst>
          </p:cNvPr>
          <p:cNvSpPr/>
          <p:nvPr/>
        </p:nvSpPr>
        <p:spPr>
          <a:xfrm>
            <a:off x="683568" y="1008348"/>
            <a:ext cx="8460432" cy="3600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r">
              <a:spcBef>
                <a:spcPct val="20000"/>
              </a:spcBef>
              <a:defRPr/>
            </a:pPr>
            <a:r>
              <a:rPr lang="fr-FR" sz="2000" dirty="0"/>
              <a:t>Dépenser moins</a:t>
            </a:r>
          </a:p>
        </p:txBody>
      </p:sp>
      <p:pic>
        <p:nvPicPr>
          <p:cNvPr id="19" name="Image 18" descr="Une image contenant dessin&#10;&#10;Description générée automatiquement">
            <a:extLst>
              <a:ext uri="{FF2B5EF4-FFF2-40B4-BE49-F238E27FC236}">
                <a16:creationId xmlns:a16="http://schemas.microsoft.com/office/drawing/2014/main" id="{8DD50A0A-8F37-4A95-A0C3-7D495762C06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19772" y="21098"/>
            <a:ext cx="4104456" cy="923626"/>
          </a:xfrm>
          <a:prstGeom prst="rect">
            <a:avLst/>
          </a:prstGeom>
        </p:spPr>
      </p:pic>
      <p:sp>
        <p:nvSpPr>
          <p:cNvPr id="10" name="Espace réservé du contenu 2">
            <a:extLst>
              <a:ext uri="{FF2B5EF4-FFF2-40B4-BE49-F238E27FC236}">
                <a16:creationId xmlns:a16="http://schemas.microsoft.com/office/drawing/2014/main" id="{3538D6C4-6067-4A5E-8669-91D16E283FE2}"/>
              </a:ext>
            </a:extLst>
          </p:cNvPr>
          <p:cNvSpPr txBox="1">
            <a:spLocks/>
          </p:cNvSpPr>
          <p:nvPr/>
        </p:nvSpPr>
        <p:spPr>
          <a:xfrm>
            <a:off x="467544" y="1565176"/>
            <a:ext cx="8435280" cy="5256584"/>
          </a:xfrm>
          <a:prstGeom prst="rect">
            <a:avLst/>
          </a:prstGeom>
        </p:spPr>
        <p:txBody>
          <a:bodyPr>
            <a:normAutofit/>
          </a:bodyPr>
          <a:lstStyle/>
          <a:p>
            <a:pPr marL="0" lvl="1">
              <a:spcBef>
                <a:spcPct val="20000"/>
              </a:spcBef>
              <a:defRPr/>
            </a:pPr>
            <a:r>
              <a:rPr lang="fr-FR" sz="2400" b="1" dirty="0">
                <a:solidFill>
                  <a:srgbClr val="0070C0"/>
                </a:solidFill>
              </a:rPr>
              <a:t>Divers</a:t>
            </a:r>
          </a:p>
          <a:p>
            <a:pPr marL="0" lvl="1">
              <a:spcBef>
                <a:spcPct val="20000"/>
              </a:spcBef>
              <a:defRPr/>
            </a:pPr>
            <a:endParaRPr lang="fr-FR" sz="2400" b="1" dirty="0">
              <a:solidFill>
                <a:srgbClr val="0070C0"/>
              </a:solidFill>
            </a:endParaRPr>
          </a:p>
          <a:p>
            <a:pPr marL="800100" lvl="2" indent="-342900">
              <a:spcBef>
                <a:spcPct val="20000"/>
              </a:spcBef>
              <a:buFont typeface="Arial" pitchFamily="34" charset="0"/>
              <a:buChar char="•"/>
              <a:defRPr/>
            </a:pPr>
            <a:r>
              <a:rPr lang="fr-FR" sz="2000" b="1" dirty="0">
                <a:solidFill>
                  <a:srgbClr val="0074A9"/>
                </a:solidFill>
              </a:rPr>
              <a:t>Allez au musée le dimanche</a:t>
            </a:r>
          </a:p>
          <a:p>
            <a:pPr marL="342900" lvl="1" indent="-342900">
              <a:spcBef>
                <a:spcPct val="20000"/>
              </a:spcBef>
              <a:defRPr/>
            </a:pPr>
            <a:r>
              <a:rPr lang="fr-FR" sz="2000" dirty="0"/>
              <a:t>Les musées et monuments nationaux sont accessibles gratuitement le premier </a:t>
            </a:r>
          </a:p>
          <a:p>
            <a:pPr marL="342900" lvl="1" indent="-342900">
              <a:spcBef>
                <a:spcPct val="20000"/>
              </a:spcBef>
              <a:defRPr/>
            </a:pPr>
            <a:r>
              <a:rPr lang="fr-FR" sz="2000" dirty="0"/>
              <a:t>dimanche du mois,</a:t>
            </a:r>
          </a:p>
          <a:p>
            <a:pPr marL="342900" lvl="1" indent="-342900">
              <a:spcBef>
                <a:spcPct val="20000"/>
              </a:spcBef>
              <a:defRPr/>
            </a:pPr>
            <a:endParaRPr lang="fr-FR" sz="2000" dirty="0"/>
          </a:p>
          <a:p>
            <a:pPr marL="800100" lvl="2" indent="-342900">
              <a:spcBef>
                <a:spcPct val="20000"/>
              </a:spcBef>
              <a:buFont typeface="Arial" pitchFamily="34" charset="0"/>
              <a:buChar char="•"/>
              <a:defRPr/>
            </a:pPr>
            <a:r>
              <a:rPr lang="fr-FR" sz="2000" b="1" dirty="0">
                <a:solidFill>
                  <a:srgbClr val="0074A9"/>
                </a:solidFill>
              </a:rPr>
              <a:t>Un ciné à tarif senior</a:t>
            </a:r>
          </a:p>
          <a:p>
            <a:pPr marL="342900" lvl="1" indent="-342900">
              <a:spcBef>
                <a:spcPct val="20000"/>
              </a:spcBef>
              <a:defRPr/>
            </a:pPr>
            <a:r>
              <a:rPr lang="fr-FR" sz="2000" dirty="0"/>
              <a:t>Les cinémas Gaumont Pathé, et UGC, proposent des places à tarif senior pour </a:t>
            </a:r>
          </a:p>
          <a:p>
            <a:pPr marL="342900" lvl="1" indent="-342900">
              <a:spcBef>
                <a:spcPct val="20000"/>
              </a:spcBef>
              <a:defRPr/>
            </a:pPr>
            <a:r>
              <a:rPr lang="fr-FR" sz="2000" dirty="0"/>
              <a:t>toutes les séances sur présentation d’une pièce d’identité.</a:t>
            </a:r>
          </a:p>
          <a:p>
            <a:pPr marL="342900" lvl="1" indent="-342900">
              <a:spcBef>
                <a:spcPct val="20000"/>
              </a:spcBef>
              <a:defRPr/>
            </a:pPr>
            <a:endParaRPr lang="fr-FR" sz="2000" dirty="0"/>
          </a:p>
          <a:p>
            <a:pPr marL="800100" lvl="2" indent="-342900">
              <a:spcBef>
                <a:spcPct val="20000"/>
              </a:spcBef>
              <a:buFont typeface="Arial" pitchFamily="34" charset="0"/>
              <a:buChar char="•"/>
              <a:defRPr/>
            </a:pPr>
            <a:r>
              <a:rPr lang="fr-FR" sz="2000" b="1" dirty="0">
                <a:solidFill>
                  <a:srgbClr val="0074A9"/>
                </a:solidFill>
              </a:rPr>
              <a:t>Téléphoner avec Skype ou WhatsApp</a:t>
            </a:r>
          </a:p>
          <a:p>
            <a:pPr marL="342900" lvl="1" indent="-342900">
              <a:spcBef>
                <a:spcPct val="20000"/>
              </a:spcBef>
              <a:defRPr/>
            </a:pPr>
            <a:r>
              <a:rPr lang="fr-FR" sz="2000" dirty="0"/>
              <a:t>Des logiciels web gratuits permettent de mener des conversations vidéo ou </a:t>
            </a:r>
          </a:p>
          <a:p>
            <a:pPr marL="342900" lvl="1" indent="-342900">
              <a:spcBef>
                <a:spcPct val="20000"/>
              </a:spcBef>
              <a:defRPr/>
            </a:pPr>
            <a:r>
              <a:rPr lang="fr-FR" sz="2000" dirty="0"/>
              <a:t>audio que le correspondant soit très loin ou à côté. </a:t>
            </a:r>
            <a:r>
              <a:rPr lang="fr-FR" sz="2000" dirty="0" err="1"/>
              <a:t>Skype</a:t>
            </a:r>
            <a:r>
              <a:rPr lang="fr-FR" sz="2000" dirty="0"/>
              <a:t> est le plus utilisé.</a:t>
            </a:r>
          </a:p>
          <a:p>
            <a:pPr marL="342900" lvl="1" indent="-342900">
              <a:spcBef>
                <a:spcPct val="20000"/>
              </a:spcBef>
              <a:defRPr/>
            </a:pPr>
            <a:endParaRPr lang="fr-FR" sz="2000" dirty="0"/>
          </a:p>
          <a:p>
            <a:pPr marL="800100" lvl="2" indent="-342900">
              <a:spcBef>
                <a:spcPct val="20000"/>
              </a:spcBef>
              <a:buFont typeface="Arial" pitchFamily="34" charset="0"/>
              <a:buChar char="•"/>
              <a:defRPr/>
            </a:pPr>
            <a:endParaRPr lang="fr-FR" sz="2400" dirty="0"/>
          </a:p>
        </p:txBody>
      </p:sp>
      <p:pic>
        <p:nvPicPr>
          <p:cNvPr id="2" name="Image 1" descr="Une image contenant dessin&#10;&#10;Description générée automatiquement">
            <a:extLst>
              <a:ext uri="{FF2B5EF4-FFF2-40B4-BE49-F238E27FC236}">
                <a16:creationId xmlns:a16="http://schemas.microsoft.com/office/drawing/2014/main" id="{FEF2A2BA-473E-434E-A53B-91E9261DEE2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07348" y="1529906"/>
            <a:ext cx="1283664" cy="1207407"/>
          </a:xfrm>
          <a:prstGeom prst="rect">
            <a:avLst/>
          </a:prstGeom>
        </p:spPr>
      </p:pic>
    </p:spTree>
    <p:extLst>
      <p:ext uri="{BB962C8B-B14F-4D97-AF65-F5344CB8AC3E}">
        <p14:creationId xmlns:p14="http://schemas.microsoft.com/office/powerpoint/2010/main" val="1622661591"/>
      </p:ext>
    </p:extLst>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up)">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65838" y="2618607"/>
            <a:ext cx="8532440" cy="39830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1200" b="0" i="0" dirty="0">
                <a:solidFill>
                  <a:srgbClr val="5F727F"/>
                </a:solidFill>
                <a:effectLst/>
                <a:latin typeface="Montserrat"/>
              </a:rPr>
              <a:t>Lorsqu’un assuré fait appel aux services d’un professionnel pour l’aider à ficeler son dossier retraite et obtenir la liquidation de ses pensions de retraite, il lui est possible de bénéficier d’une déduction fiscale des frais qui en découlent, sur le montant de son impôt sur le revenu.</a:t>
            </a:r>
          </a:p>
          <a:p>
            <a:pPr algn="ctr"/>
            <a:r>
              <a:rPr lang="fr-FR" sz="1200" b="1" i="0" cap="all" dirty="0">
                <a:solidFill>
                  <a:srgbClr val="00B0F0"/>
                </a:solidFill>
                <a:effectLst/>
                <a:latin typeface="Montserrat"/>
              </a:rPr>
              <a:t>LIQUIDATION RETRAITE ET DÉDUCTION FISCALE, QUELLES CONDITIONS ?</a:t>
            </a:r>
          </a:p>
          <a:p>
            <a:pPr algn="ctr"/>
            <a:endParaRPr lang="fr-FR" sz="1200" b="1" i="0" cap="all" dirty="0">
              <a:solidFill>
                <a:srgbClr val="00B0F0"/>
              </a:solidFill>
              <a:effectLst/>
              <a:latin typeface="Montserrat"/>
            </a:endParaRPr>
          </a:p>
          <a:p>
            <a:pPr algn="l">
              <a:buFont typeface="Arial" panose="020B0604020202020204" pitchFamily="34" charset="0"/>
              <a:buChar char="•"/>
            </a:pPr>
            <a:r>
              <a:rPr lang="fr-FR" sz="1200" b="0" i="0" dirty="0">
                <a:solidFill>
                  <a:srgbClr val="5F727F"/>
                </a:solidFill>
                <a:effectLst/>
                <a:latin typeface="Montserrat"/>
              </a:rPr>
              <a:t> Les coûts de prestations professionnelles concernant l’assistance pour constituer un dossier retraite </a:t>
            </a:r>
            <a:r>
              <a:rPr lang="fr-FR" sz="1200" b="1" i="0" dirty="0">
                <a:solidFill>
                  <a:srgbClr val="5F727F"/>
                </a:solidFill>
                <a:effectLst/>
                <a:latin typeface="Montserrat"/>
              </a:rPr>
              <a:t>sont déductibles à titre gratuit et pour le total de leur montant, </a:t>
            </a:r>
            <a:r>
              <a:rPr lang="fr-FR" sz="1200" b="0" i="0" dirty="0">
                <a:solidFill>
                  <a:srgbClr val="5F727F"/>
                </a:solidFill>
                <a:effectLst/>
                <a:latin typeface="Montserrat"/>
              </a:rPr>
              <a:t>à condition d’être individualisés et justifiés.</a:t>
            </a:r>
          </a:p>
          <a:p>
            <a:pPr algn="l">
              <a:buFont typeface="Arial" panose="020B0604020202020204" pitchFamily="34" charset="0"/>
              <a:buChar char="•"/>
            </a:pPr>
            <a:r>
              <a:rPr lang="fr-FR" sz="1200" b="0" i="0" dirty="0">
                <a:solidFill>
                  <a:srgbClr val="5F727F"/>
                </a:solidFill>
                <a:effectLst/>
                <a:latin typeface="Montserrat"/>
              </a:rPr>
              <a:t> Les sommes versées dans le cadre de cette prestation d’assistance au départ en retraite, </a:t>
            </a:r>
            <a:r>
              <a:rPr lang="fr-FR" sz="1200" b="1" i="0" dirty="0">
                <a:solidFill>
                  <a:srgbClr val="5F727F"/>
                </a:solidFill>
                <a:effectLst/>
                <a:latin typeface="Montserrat"/>
              </a:rPr>
              <a:t>doivent être déduites du revenu imposable de l’année de leur paiement.</a:t>
            </a:r>
          </a:p>
          <a:p>
            <a:pPr algn="l">
              <a:buFont typeface="Arial" panose="020B0604020202020204" pitchFamily="34" charset="0"/>
              <a:buChar char="•"/>
            </a:pPr>
            <a:r>
              <a:rPr lang="fr-FR" sz="1200" b="0" i="0" dirty="0">
                <a:solidFill>
                  <a:srgbClr val="5F727F"/>
                </a:solidFill>
                <a:effectLst/>
                <a:latin typeface="Montserrat"/>
              </a:rPr>
              <a:t> Les sommes versées très en amont de la liquidation des pensions afin d’instruire et compléter le dossier ou simuler et calculer des pensions de retraite dans le cadre d’un bilan retraite ne sont en revanche pas déductibles.</a:t>
            </a:r>
          </a:p>
          <a:p>
            <a:pPr algn="ctr"/>
            <a:endParaRPr lang="fr-FR" sz="1200" b="1" i="0" cap="all" dirty="0">
              <a:solidFill>
                <a:srgbClr val="00B0F0"/>
              </a:solidFill>
              <a:effectLst/>
              <a:latin typeface="Montserrat"/>
            </a:endParaRPr>
          </a:p>
          <a:p>
            <a:pPr algn="ctr"/>
            <a:r>
              <a:rPr lang="fr-FR" sz="1200" b="1" i="0" cap="all" dirty="0">
                <a:solidFill>
                  <a:srgbClr val="00B0F0"/>
                </a:solidFill>
                <a:effectLst/>
                <a:latin typeface="Montserrat"/>
              </a:rPr>
              <a:t>LE TEXTE DE LOI CONCERNANT LA DÉDUCTION FISCALE DES PRESTATIONS DE LIQUIDATION RETRAITE</a:t>
            </a:r>
          </a:p>
          <a:p>
            <a:pPr algn="ctr"/>
            <a:endParaRPr lang="fr-FR" sz="1200" b="1" i="0" cap="all" dirty="0">
              <a:solidFill>
                <a:srgbClr val="00B0F0"/>
              </a:solidFill>
              <a:effectLst/>
              <a:latin typeface="Montserrat"/>
            </a:endParaRPr>
          </a:p>
          <a:p>
            <a:pPr algn="just"/>
            <a:r>
              <a:rPr lang="fr-FR" sz="1200" b="1" i="0" dirty="0">
                <a:solidFill>
                  <a:srgbClr val="5F727F"/>
                </a:solidFill>
                <a:effectLst/>
                <a:latin typeface="Montserrat"/>
              </a:rPr>
              <a:t>Rescrit du 06 mars 2012 n°2012-13 :</a:t>
            </a:r>
            <a:endParaRPr lang="fr-FR" sz="1200" b="0" i="0" dirty="0">
              <a:solidFill>
                <a:srgbClr val="5F727F"/>
              </a:solidFill>
              <a:effectLst/>
              <a:latin typeface="Montserrat"/>
            </a:endParaRPr>
          </a:p>
          <a:p>
            <a:pPr algn="just"/>
            <a:r>
              <a:rPr lang="fr-FR" sz="1200" b="0" i="0" dirty="0">
                <a:solidFill>
                  <a:srgbClr val="5F727F"/>
                </a:solidFill>
                <a:effectLst/>
                <a:latin typeface="Montserrat"/>
              </a:rPr>
              <a:t>« </a:t>
            </a:r>
            <a:r>
              <a:rPr lang="fr-FR" sz="1200" b="0" i="1" dirty="0">
                <a:solidFill>
                  <a:srgbClr val="5F727F"/>
                </a:solidFill>
                <a:effectLst/>
                <a:latin typeface="Montserrat"/>
              </a:rPr>
              <a:t>En application du 1 de l’article 13 du CGI, sont admises en déduction, pour la détermination du revenu imposable à l’impôt sur le revenu, </a:t>
            </a:r>
            <a:r>
              <a:rPr lang="fr-FR" sz="1200" b="1" i="1" dirty="0">
                <a:solidFill>
                  <a:srgbClr val="5F727F"/>
                </a:solidFill>
                <a:effectLst/>
                <a:latin typeface="Montserrat"/>
              </a:rPr>
              <a:t>les dépenses effectuées en vue de l’acquisition ou de la conservation dudit revenu</a:t>
            </a:r>
            <a:r>
              <a:rPr lang="fr-FR" sz="1200" b="0" i="1" dirty="0">
                <a:solidFill>
                  <a:srgbClr val="5F727F"/>
                </a:solidFill>
                <a:effectLst/>
                <a:latin typeface="Montserrat"/>
              </a:rPr>
              <a:t>.</a:t>
            </a:r>
            <a:br>
              <a:rPr lang="fr-FR" sz="1200" b="0" i="1" dirty="0">
                <a:solidFill>
                  <a:srgbClr val="5F727F"/>
                </a:solidFill>
                <a:effectLst/>
                <a:latin typeface="Montserrat"/>
              </a:rPr>
            </a:br>
            <a:endParaRPr lang="fr-FR" sz="1200" b="0" i="0" dirty="0">
              <a:solidFill>
                <a:srgbClr val="5F727F"/>
              </a:solidFill>
              <a:effectLst/>
              <a:latin typeface="Montserrat"/>
            </a:endParaRPr>
          </a:p>
          <a:p>
            <a:pPr algn="just"/>
            <a:r>
              <a:rPr lang="fr-FR" sz="1200" b="0" i="1" dirty="0">
                <a:solidFill>
                  <a:srgbClr val="5F727F"/>
                </a:solidFill>
                <a:effectLst/>
                <a:latin typeface="Montserrat"/>
              </a:rPr>
              <a:t>La doctrine administrative précise que ne peuvent être admises en déduction du montant des pensions et rentes viagères à titre gratuit que certaines menues dépenses payées pour l’encaissement des arrérages, telles que les frais de certificat de vie par exemple, ou les frais de procès engagés pour obtenir le paiement ou la revalorisation d’une pension alimentaire.</a:t>
            </a:r>
            <a:endParaRPr lang="fr-FR" sz="1200" b="0" i="0" dirty="0">
              <a:solidFill>
                <a:srgbClr val="5F727F"/>
              </a:solidFill>
              <a:effectLst/>
              <a:latin typeface="Montserrat"/>
            </a:endParaRPr>
          </a:p>
          <a:p>
            <a:pPr algn="just"/>
            <a:r>
              <a:rPr lang="fr-FR" sz="1200" b="0" i="1" dirty="0">
                <a:solidFill>
                  <a:srgbClr val="5F727F"/>
                </a:solidFill>
                <a:effectLst/>
                <a:latin typeface="Montserrat"/>
              </a:rPr>
              <a:t>Les frais correspondants aux prestations de conseil en matière de retraite, qui peuvent d’ailleurs être engagés très en amont de la liquidation effective de leurs droits par les personnes concernées de leurs droits à pension, ne peuvent être regardés comme directement liés à l’acquisition ou la conservation du revenu.</a:t>
            </a:r>
            <a:endParaRPr lang="fr-FR" sz="1200" b="0" i="0" dirty="0">
              <a:solidFill>
                <a:srgbClr val="5F727F"/>
              </a:solidFill>
              <a:effectLst/>
              <a:latin typeface="Montserrat"/>
            </a:endParaRPr>
          </a:p>
        </p:txBody>
      </p:sp>
      <p:sp>
        <p:nvSpPr>
          <p:cNvPr id="12" name="Espace réservé du contenu 2"/>
          <p:cNvSpPr txBox="1">
            <a:spLocks/>
          </p:cNvSpPr>
          <p:nvPr/>
        </p:nvSpPr>
        <p:spPr>
          <a:xfrm>
            <a:off x="683568" y="1349152"/>
            <a:ext cx="8425632" cy="5472608"/>
          </a:xfrm>
          <a:prstGeom prst="rect">
            <a:avLst/>
          </a:prstGeom>
        </p:spPr>
        <p:txBody>
          <a:bodyPr>
            <a:normAutofit/>
          </a:bodyPr>
          <a:lstStyle/>
          <a:p>
            <a:pPr marL="180000"/>
            <a:endParaRPr lang="fr-FR" sz="2000" dirty="0"/>
          </a:p>
          <a:p>
            <a:pPr marL="180000"/>
            <a:endParaRPr lang="fr-FR" sz="2000" dirty="0"/>
          </a:p>
          <a:p>
            <a:pPr marL="180000"/>
            <a:endParaRPr lang="fr-FR" sz="2000" dirty="0"/>
          </a:p>
          <a:p>
            <a:pPr marL="180000"/>
            <a:endParaRPr lang="fr-FR" sz="2000" dirty="0"/>
          </a:p>
          <a:p>
            <a:pPr marL="180000"/>
            <a:endParaRPr lang="fr-FR" sz="2000" dirty="0"/>
          </a:p>
          <a:p>
            <a:pPr marL="180000"/>
            <a:endParaRPr lang="fr-FR" sz="2000" dirty="0"/>
          </a:p>
          <a:p>
            <a:pPr marL="180000"/>
            <a:endParaRPr kumimoji="0" lang="fr-FR" sz="2000" i="0" u="none" strike="noStrike" kern="1200" cap="none" spc="0" normalizeH="0" baseline="0" noProof="0" dirty="0">
              <a:ln>
                <a:noFill/>
              </a:ln>
              <a:solidFill>
                <a:schemeClr val="tx1"/>
              </a:solidFill>
              <a:effectLst/>
              <a:uLnTx/>
              <a:uFillTx/>
              <a:ea typeface="+mn-ea"/>
              <a:cs typeface="+mn-cs"/>
            </a:endParaRPr>
          </a:p>
          <a:p>
            <a:pPr marL="637200" lvl="1" indent="-342900">
              <a:spcBef>
                <a:spcPts val="1200"/>
              </a:spcBef>
              <a:spcAft>
                <a:spcPts val="1200"/>
              </a:spcAft>
              <a:buBlip>
                <a:blip r:embed="rId3"/>
              </a:buBlip>
            </a:pPr>
            <a:endParaRPr lang="fr-FR" sz="2000" dirty="0"/>
          </a:p>
          <a:p>
            <a:pPr marL="637200" lvl="1" indent="-342900">
              <a:spcBef>
                <a:spcPts val="1200"/>
              </a:spcBef>
              <a:spcAft>
                <a:spcPts val="1200"/>
              </a:spcAft>
              <a:buBlip>
                <a:blip r:embed="rId3"/>
              </a:buBlip>
            </a:pPr>
            <a:endParaRPr kumimoji="0" lang="fr-FR" sz="2000" b="0" i="0" u="none" strike="noStrike" kern="1200" cap="none" spc="0" normalizeH="0" baseline="0" noProof="0" dirty="0">
              <a:ln>
                <a:noFill/>
              </a:ln>
              <a:solidFill>
                <a:schemeClr val="tx1"/>
              </a:solidFill>
              <a:effectLst/>
              <a:uLnTx/>
              <a:uFillTx/>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fr-FR" sz="3200" b="0" i="0" u="none" strike="noStrike" kern="1200" cap="none" spc="0" normalizeH="0" baseline="0" noProof="0" dirty="0">
              <a:ln>
                <a:noFill/>
              </a:ln>
              <a:solidFill>
                <a:schemeClr val="tx1"/>
              </a:solidFill>
              <a:effectLst/>
              <a:uLnTx/>
              <a:uFillTx/>
              <a:latin typeface="PetitaMedium" pitchFamily="2" charset="0"/>
              <a:ea typeface="+mn-ea"/>
              <a:cs typeface="+mn-cs"/>
            </a:endParaRPr>
          </a:p>
        </p:txBody>
      </p:sp>
      <p:sp>
        <p:nvSpPr>
          <p:cNvPr id="17" name="Espace réservé du contenu 2"/>
          <p:cNvSpPr txBox="1">
            <a:spLocks/>
          </p:cNvSpPr>
          <p:nvPr/>
        </p:nvSpPr>
        <p:spPr>
          <a:xfrm>
            <a:off x="611560" y="1268760"/>
            <a:ext cx="8064896" cy="5256584"/>
          </a:xfrm>
          <a:prstGeom prst="rect">
            <a:avLst/>
          </a:prstGeom>
        </p:spPr>
        <p:txBody>
          <a:bodyPr>
            <a:normAutofit/>
          </a:bodyPr>
          <a:lstStyle/>
          <a:p>
            <a:pPr marL="274320" marR="0" lvl="0" indent="-274320" algn="l" defTabSz="914400" rtl="0" eaLnBrk="1" fontAlgn="auto" latinLnBrk="0" hangingPunct="1">
              <a:lnSpc>
                <a:spcPct val="100000"/>
              </a:lnSpc>
              <a:spcBef>
                <a:spcPct val="20000"/>
              </a:spcBef>
              <a:spcAft>
                <a:spcPts val="0"/>
              </a:spcAft>
              <a:buClrTx/>
              <a:buSzTx/>
              <a:buFont typeface="Wingdings 3" pitchFamily="18" charset="2"/>
              <a:buNone/>
              <a:tabLst/>
              <a:defRPr/>
            </a:pPr>
            <a:endParaRPr kumimoji="0" lang="fr-FR" sz="2400" b="0" i="0" u="none" strike="noStrike" kern="1200" cap="none" spc="0" normalizeH="0" baseline="0" noProof="0" dirty="0">
              <a:ln>
                <a:noFill/>
              </a:ln>
              <a:solidFill>
                <a:schemeClr val="tx1"/>
              </a:solidFill>
              <a:effectLst/>
              <a:uLnTx/>
              <a:uFillTx/>
              <a:latin typeface="Calibri" pitchFamily="34" charset="0"/>
              <a:ea typeface="+mn-ea"/>
              <a:cs typeface="Calibri" pitchFamily="34" charset="0"/>
            </a:endParaRPr>
          </a:p>
        </p:txBody>
      </p:sp>
      <p:sp>
        <p:nvSpPr>
          <p:cNvPr id="14" name="Rectangle 13">
            <a:extLst>
              <a:ext uri="{FF2B5EF4-FFF2-40B4-BE49-F238E27FC236}">
                <a16:creationId xmlns:a16="http://schemas.microsoft.com/office/drawing/2014/main" id="{578DE1B1-11C7-44DD-8B78-F47D4B685A98}"/>
              </a:ext>
            </a:extLst>
          </p:cNvPr>
          <p:cNvSpPr/>
          <p:nvPr/>
        </p:nvSpPr>
        <p:spPr>
          <a:xfrm>
            <a:off x="683568" y="1008348"/>
            <a:ext cx="8460432" cy="3600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r">
              <a:spcBef>
                <a:spcPct val="20000"/>
              </a:spcBef>
              <a:defRPr/>
            </a:pPr>
            <a:r>
              <a:rPr lang="fr-FR" sz="2000" dirty="0"/>
              <a:t>Dépenser moins</a:t>
            </a:r>
          </a:p>
        </p:txBody>
      </p:sp>
      <p:pic>
        <p:nvPicPr>
          <p:cNvPr id="19" name="Image 18" descr="Une image contenant dessin&#10;&#10;Description générée automatiquement">
            <a:extLst>
              <a:ext uri="{FF2B5EF4-FFF2-40B4-BE49-F238E27FC236}">
                <a16:creationId xmlns:a16="http://schemas.microsoft.com/office/drawing/2014/main" id="{8DD50A0A-8F37-4A95-A0C3-7D495762C06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9772" y="21098"/>
            <a:ext cx="4104456" cy="923626"/>
          </a:xfrm>
          <a:prstGeom prst="rect">
            <a:avLst/>
          </a:prstGeom>
        </p:spPr>
      </p:pic>
      <p:sp>
        <p:nvSpPr>
          <p:cNvPr id="10" name="Espace réservé du contenu 2">
            <a:extLst>
              <a:ext uri="{FF2B5EF4-FFF2-40B4-BE49-F238E27FC236}">
                <a16:creationId xmlns:a16="http://schemas.microsoft.com/office/drawing/2014/main" id="{3538D6C4-6067-4A5E-8669-91D16E283FE2}"/>
              </a:ext>
            </a:extLst>
          </p:cNvPr>
          <p:cNvSpPr txBox="1">
            <a:spLocks/>
          </p:cNvSpPr>
          <p:nvPr/>
        </p:nvSpPr>
        <p:spPr>
          <a:xfrm>
            <a:off x="179512" y="1565176"/>
            <a:ext cx="8723312" cy="5256584"/>
          </a:xfrm>
          <a:prstGeom prst="rect">
            <a:avLst/>
          </a:prstGeom>
        </p:spPr>
        <p:txBody>
          <a:bodyPr>
            <a:normAutofit/>
          </a:bodyPr>
          <a:lstStyle/>
          <a:p>
            <a:pPr marL="0" lvl="1">
              <a:spcBef>
                <a:spcPct val="20000"/>
              </a:spcBef>
              <a:defRPr/>
            </a:pPr>
            <a:r>
              <a:rPr lang="fr-FR" sz="2400" b="1" dirty="0">
                <a:solidFill>
                  <a:srgbClr val="0070C0"/>
                </a:solidFill>
              </a:rPr>
              <a:t>Bon à savoir :</a:t>
            </a:r>
          </a:p>
          <a:p>
            <a:pPr marL="0" lvl="1">
              <a:spcBef>
                <a:spcPct val="20000"/>
              </a:spcBef>
              <a:defRPr/>
            </a:pPr>
            <a:r>
              <a:rPr lang="fr-FR" b="1" i="0" cap="all" dirty="0">
                <a:solidFill>
                  <a:srgbClr val="00B0F0"/>
                </a:solidFill>
                <a:effectLst/>
                <a:latin typeface="Montserrat"/>
              </a:rPr>
              <a:t>DÉDUCTION FISCALE CONCERNANT L’ASSISTANCE POUR DOSSIER RETRAITE</a:t>
            </a:r>
          </a:p>
        </p:txBody>
      </p:sp>
      <p:pic>
        <p:nvPicPr>
          <p:cNvPr id="2" name="Image 1" descr="Une image contenant dessin&#10;&#10;Description générée automatiquement">
            <a:extLst>
              <a:ext uri="{FF2B5EF4-FFF2-40B4-BE49-F238E27FC236}">
                <a16:creationId xmlns:a16="http://schemas.microsoft.com/office/drawing/2014/main" id="{FEF2A2BA-473E-434E-A53B-91E9261DEE2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04357" y="1471655"/>
            <a:ext cx="857062" cy="806148"/>
          </a:xfrm>
          <a:prstGeom prst="rect">
            <a:avLst/>
          </a:prstGeom>
        </p:spPr>
      </p:pic>
    </p:spTree>
    <p:extLst>
      <p:ext uri="{BB962C8B-B14F-4D97-AF65-F5344CB8AC3E}">
        <p14:creationId xmlns:p14="http://schemas.microsoft.com/office/powerpoint/2010/main" val="2417329889"/>
      </p:ext>
    </p:extLst>
  </p:cSld>
  <p:clrMapOvr>
    <a:masterClrMapping/>
  </p:clrMapOvr>
  <p:transition>
    <p:cove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611560" y="1268760"/>
            <a:ext cx="8390060" cy="3600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r"/>
            <a:r>
              <a:rPr lang="fr-FR" b="1" dirty="0"/>
              <a:t>Pensez à moi</a:t>
            </a:r>
            <a:endParaRPr lang="fr-FR" dirty="0"/>
          </a:p>
        </p:txBody>
      </p:sp>
      <p:sp>
        <p:nvSpPr>
          <p:cNvPr id="12" name="Espace réservé du contenu 2"/>
          <p:cNvSpPr txBox="1">
            <a:spLocks/>
          </p:cNvSpPr>
          <p:nvPr/>
        </p:nvSpPr>
        <p:spPr>
          <a:xfrm>
            <a:off x="683568" y="1349152"/>
            <a:ext cx="8425632" cy="5472608"/>
          </a:xfrm>
          <a:prstGeom prst="rect">
            <a:avLst/>
          </a:prstGeom>
        </p:spPr>
        <p:txBody>
          <a:bodyPr>
            <a:normAutofit/>
          </a:bodyPr>
          <a:lstStyle/>
          <a:p>
            <a:pPr marL="180000"/>
            <a:endParaRPr lang="fr-FR" sz="2000" dirty="0"/>
          </a:p>
          <a:p>
            <a:pPr marL="180000"/>
            <a:endParaRPr lang="fr-FR" sz="2000" dirty="0"/>
          </a:p>
          <a:p>
            <a:pPr marL="180000"/>
            <a:endParaRPr lang="fr-FR" sz="2000" dirty="0"/>
          </a:p>
          <a:p>
            <a:pPr marL="180000"/>
            <a:endParaRPr lang="fr-FR" sz="2000" dirty="0"/>
          </a:p>
          <a:p>
            <a:pPr marL="180000"/>
            <a:endParaRPr lang="fr-FR" sz="2000" dirty="0"/>
          </a:p>
          <a:p>
            <a:pPr marL="180000"/>
            <a:endParaRPr lang="fr-FR" sz="2000" dirty="0"/>
          </a:p>
          <a:p>
            <a:pPr marL="180000"/>
            <a:endParaRPr kumimoji="0" lang="fr-FR" sz="2000" i="0" u="none" strike="noStrike" kern="1200" cap="none" spc="0" normalizeH="0" baseline="0" noProof="0" dirty="0">
              <a:ln>
                <a:noFill/>
              </a:ln>
              <a:solidFill>
                <a:schemeClr val="tx1"/>
              </a:solidFill>
              <a:effectLst/>
              <a:uLnTx/>
              <a:uFillTx/>
              <a:ea typeface="+mn-ea"/>
              <a:cs typeface="+mn-cs"/>
            </a:endParaRPr>
          </a:p>
          <a:p>
            <a:pPr marL="637200" lvl="1" indent="-342900">
              <a:spcBef>
                <a:spcPts val="1200"/>
              </a:spcBef>
              <a:spcAft>
                <a:spcPts val="1200"/>
              </a:spcAft>
              <a:buBlip>
                <a:blip r:embed="rId3"/>
              </a:buBlip>
            </a:pPr>
            <a:endParaRPr lang="fr-FR" sz="2000" dirty="0"/>
          </a:p>
          <a:p>
            <a:pPr marL="637200" lvl="1" indent="-342900">
              <a:spcBef>
                <a:spcPts val="1200"/>
              </a:spcBef>
              <a:spcAft>
                <a:spcPts val="1200"/>
              </a:spcAft>
              <a:buBlip>
                <a:blip r:embed="rId3"/>
              </a:buBlip>
            </a:pPr>
            <a:endParaRPr kumimoji="0" lang="fr-FR" sz="2000" b="0" i="0" u="none" strike="noStrike" kern="1200" cap="none" spc="0" normalizeH="0" baseline="0" noProof="0" dirty="0">
              <a:ln>
                <a:noFill/>
              </a:ln>
              <a:solidFill>
                <a:schemeClr val="tx1"/>
              </a:solidFill>
              <a:effectLst/>
              <a:uLnTx/>
              <a:uFillTx/>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fr-FR" sz="3200" b="0" i="0" u="none" strike="noStrike" kern="1200" cap="none" spc="0" normalizeH="0" baseline="0" noProof="0" dirty="0">
              <a:ln>
                <a:noFill/>
              </a:ln>
              <a:solidFill>
                <a:schemeClr val="tx1"/>
              </a:solidFill>
              <a:effectLst/>
              <a:uLnTx/>
              <a:uFillTx/>
              <a:latin typeface="PetitaMedium" pitchFamily="2" charset="0"/>
              <a:ea typeface="+mn-ea"/>
              <a:cs typeface="+mn-cs"/>
            </a:endParaRPr>
          </a:p>
        </p:txBody>
      </p:sp>
      <p:sp>
        <p:nvSpPr>
          <p:cNvPr id="17" name="Espace réservé du contenu 2"/>
          <p:cNvSpPr txBox="1">
            <a:spLocks/>
          </p:cNvSpPr>
          <p:nvPr/>
        </p:nvSpPr>
        <p:spPr>
          <a:xfrm>
            <a:off x="611560" y="1268760"/>
            <a:ext cx="8064896" cy="5256584"/>
          </a:xfrm>
          <a:prstGeom prst="rect">
            <a:avLst/>
          </a:prstGeom>
        </p:spPr>
        <p:txBody>
          <a:bodyPr>
            <a:normAutofit/>
          </a:bodyPr>
          <a:lstStyle/>
          <a:p>
            <a:pPr marL="274320" marR="0" lvl="0" indent="-274320" algn="l" defTabSz="914400" rtl="0" eaLnBrk="1" fontAlgn="auto" latinLnBrk="0" hangingPunct="1">
              <a:lnSpc>
                <a:spcPct val="100000"/>
              </a:lnSpc>
              <a:spcBef>
                <a:spcPct val="20000"/>
              </a:spcBef>
              <a:spcAft>
                <a:spcPts val="0"/>
              </a:spcAft>
              <a:buClrTx/>
              <a:buSzTx/>
              <a:buFont typeface="Wingdings 3" pitchFamily="18" charset="2"/>
              <a:buNone/>
              <a:tabLst/>
              <a:defRPr/>
            </a:pPr>
            <a:endParaRPr kumimoji="0" lang="fr-FR" sz="2400" b="0" i="0" u="none" strike="noStrike" kern="1200" cap="none" spc="0" normalizeH="0" baseline="0" noProof="0" dirty="0">
              <a:ln>
                <a:noFill/>
              </a:ln>
              <a:solidFill>
                <a:schemeClr val="tx1"/>
              </a:solidFill>
              <a:effectLst/>
              <a:uLnTx/>
              <a:uFillTx/>
              <a:latin typeface="Calibri" pitchFamily="34" charset="0"/>
              <a:ea typeface="+mn-ea"/>
              <a:cs typeface="Calibri" pitchFamily="34" charset="0"/>
            </a:endParaRPr>
          </a:p>
        </p:txBody>
      </p:sp>
      <p:pic>
        <p:nvPicPr>
          <p:cNvPr id="14" name="Image 13" descr="Une image contenant dessin&#10;&#10;Description générée automatiquement">
            <a:extLst>
              <a:ext uri="{FF2B5EF4-FFF2-40B4-BE49-F238E27FC236}">
                <a16:creationId xmlns:a16="http://schemas.microsoft.com/office/drawing/2014/main" id="{A3F8F2F7-2054-4594-9679-F1E0314C194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89324" y="143851"/>
            <a:ext cx="4358940" cy="980893"/>
          </a:xfrm>
          <a:prstGeom prst="rect">
            <a:avLst/>
          </a:prstGeom>
        </p:spPr>
      </p:pic>
      <p:pic>
        <p:nvPicPr>
          <p:cNvPr id="3" name="Image 2">
            <a:extLst>
              <a:ext uri="{FF2B5EF4-FFF2-40B4-BE49-F238E27FC236}">
                <a16:creationId xmlns:a16="http://schemas.microsoft.com/office/drawing/2014/main" id="{6CC2A271-D0C1-46ED-AFB7-69FBC61992D6}"/>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434026" y="2029210"/>
            <a:ext cx="4669536" cy="4392139"/>
          </a:xfrm>
          <a:prstGeom prst="rect">
            <a:avLst/>
          </a:prstGeom>
        </p:spPr>
      </p:pic>
    </p:spTree>
    <p:extLst>
      <p:ext uri="{BB962C8B-B14F-4D97-AF65-F5344CB8AC3E}">
        <p14:creationId xmlns:p14="http://schemas.microsoft.com/office/powerpoint/2010/main" val="691281487"/>
      </p:ext>
    </p:extLst>
  </p:cSld>
  <p:clrMapOvr>
    <a:masterClrMapping/>
  </p:clrMapOvr>
  <p:transition>
    <p:cove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Espace réservé du contenu 2"/>
          <p:cNvSpPr txBox="1">
            <a:spLocks/>
          </p:cNvSpPr>
          <p:nvPr/>
        </p:nvSpPr>
        <p:spPr>
          <a:xfrm>
            <a:off x="611560" y="1196752"/>
            <a:ext cx="8425632" cy="5472608"/>
          </a:xfrm>
          <a:prstGeom prst="rect">
            <a:avLst/>
          </a:prstGeom>
        </p:spPr>
        <p:txBody>
          <a:bodyPr>
            <a:normAutofit/>
          </a:bodyPr>
          <a:lstStyle/>
          <a:p>
            <a:pPr marL="180000"/>
            <a:endParaRPr kumimoji="0" lang="fr-FR" sz="2200" b="0" i="0" u="none" strike="noStrike" kern="1200" cap="none" spc="0" normalizeH="0" baseline="0" noProof="0" dirty="0">
              <a:ln>
                <a:noFill/>
              </a:ln>
              <a:solidFill>
                <a:schemeClr val="tx1"/>
              </a:solidFill>
              <a:effectLst/>
              <a:uLnTx/>
              <a:uFillTx/>
              <a:ea typeface="+mn-ea"/>
              <a:cs typeface="+mn-cs"/>
            </a:endParaRPr>
          </a:p>
          <a:p>
            <a:pPr marL="637200" lvl="1" indent="-342900">
              <a:spcBef>
                <a:spcPts val="1200"/>
              </a:spcBef>
              <a:spcAft>
                <a:spcPts val="1200"/>
              </a:spcAft>
              <a:buBlip>
                <a:blip r:embed="rId3"/>
              </a:buBlip>
            </a:pPr>
            <a:endParaRPr lang="fr-FR" sz="2000" dirty="0"/>
          </a:p>
          <a:p>
            <a:pPr marL="637200" lvl="1" indent="-342900">
              <a:spcBef>
                <a:spcPts val="1200"/>
              </a:spcBef>
              <a:spcAft>
                <a:spcPts val="1200"/>
              </a:spcAft>
              <a:buBlip>
                <a:blip r:embed="rId3"/>
              </a:buBlip>
            </a:pPr>
            <a:endParaRPr kumimoji="0" lang="fr-FR" sz="2000" b="0" i="0" u="none" strike="noStrike" kern="1200" cap="none" spc="0" normalizeH="0" baseline="0" noProof="0" dirty="0">
              <a:ln>
                <a:noFill/>
              </a:ln>
              <a:solidFill>
                <a:schemeClr val="tx1"/>
              </a:solidFill>
              <a:effectLst/>
              <a:uLnTx/>
              <a:uFillTx/>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fr-FR" sz="3200" b="0" i="0" u="none" strike="noStrike" kern="1200" cap="none" spc="0" normalizeH="0" baseline="0" noProof="0" dirty="0">
              <a:ln>
                <a:noFill/>
              </a:ln>
              <a:solidFill>
                <a:schemeClr val="tx1"/>
              </a:solidFill>
              <a:effectLst/>
              <a:uLnTx/>
              <a:uFillTx/>
              <a:latin typeface="PetitaMedium" pitchFamily="2" charset="0"/>
              <a:ea typeface="+mn-ea"/>
              <a:cs typeface="+mn-cs"/>
            </a:endParaRPr>
          </a:p>
        </p:txBody>
      </p:sp>
      <p:sp>
        <p:nvSpPr>
          <p:cNvPr id="48" name="ZoneTexte 47"/>
          <p:cNvSpPr txBox="1"/>
          <p:nvPr/>
        </p:nvSpPr>
        <p:spPr>
          <a:xfrm>
            <a:off x="611560" y="2708920"/>
            <a:ext cx="7992888" cy="3785652"/>
          </a:xfrm>
          <a:prstGeom prst="rect">
            <a:avLst/>
          </a:prstGeom>
          <a:noFill/>
        </p:spPr>
        <p:txBody>
          <a:bodyPr wrap="square" rtlCol="0">
            <a:spAutoFit/>
          </a:bodyPr>
          <a:lstStyle/>
          <a:p>
            <a:r>
              <a:rPr lang="fr-FR" sz="1600" b="1" dirty="0">
                <a:solidFill>
                  <a:srgbClr val="0070C0"/>
                </a:solidFill>
                <a:latin typeface="Arial" pitchFamily="34" charset="0"/>
                <a:cs typeface="Arial" pitchFamily="34" charset="0"/>
              </a:rPr>
              <a:t>Penser à soi, </a:t>
            </a:r>
            <a:r>
              <a:rPr lang="fr-FR" sz="1600" dirty="0">
                <a:latin typeface="Arial" pitchFamily="34" charset="0"/>
                <a:cs typeface="Arial" pitchFamily="34" charset="0"/>
              </a:rPr>
              <a:t>c’est commencer par arrêter d’être toujours dans le sacrifice et dans le service aux autres, que cela soit à la maison ou au travail. </a:t>
            </a:r>
          </a:p>
          <a:p>
            <a:endParaRPr lang="fr-FR" sz="1600" dirty="0">
              <a:latin typeface="Arial" pitchFamily="34" charset="0"/>
              <a:cs typeface="Arial" pitchFamily="34" charset="0"/>
            </a:endParaRPr>
          </a:p>
          <a:p>
            <a:r>
              <a:rPr lang="fr-FR" sz="1600" dirty="0">
                <a:latin typeface="Arial" pitchFamily="34" charset="0"/>
                <a:cs typeface="Arial" pitchFamily="34" charset="0"/>
              </a:rPr>
              <a:t>Tout d’abord, </a:t>
            </a:r>
            <a:r>
              <a:rPr lang="fr-FR" sz="1600" b="1" dirty="0">
                <a:latin typeface="Arial" pitchFamily="34" charset="0"/>
                <a:cs typeface="Arial" pitchFamily="34" charset="0"/>
              </a:rPr>
              <a:t>on peut décider de s’accorder des moments entièrement dédiés à soi : </a:t>
            </a:r>
            <a:r>
              <a:rPr lang="fr-FR" sz="1600" dirty="0">
                <a:latin typeface="Arial" pitchFamily="34" charset="0"/>
                <a:cs typeface="Arial" pitchFamily="34" charset="0"/>
              </a:rPr>
              <a:t>cela peut être une séance de shopping, une promenade dans la forêt, ou tout simplement une heure à rêver assis sur une chaise.</a:t>
            </a:r>
          </a:p>
          <a:p>
            <a:endParaRPr lang="fr-FR" sz="1600" dirty="0">
              <a:latin typeface="Arial" pitchFamily="34" charset="0"/>
              <a:cs typeface="Arial" pitchFamily="34" charset="0"/>
            </a:endParaRPr>
          </a:p>
          <a:p>
            <a:r>
              <a:rPr lang="fr-FR" sz="1600" dirty="0">
                <a:latin typeface="Arial" pitchFamily="34" charset="0"/>
                <a:cs typeface="Arial" pitchFamily="34" charset="0"/>
              </a:rPr>
              <a:t>Ensuite, </a:t>
            </a:r>
            <a:r>
              <a:rPr lang="fr-FR" sz="1600" b="1" dirty="0">
                <a:latin typeface="Arial" pitchFamily="34" charset="0"/>
                <a:cs typeface="Arial" pitchFamily="34" charset="0"/>
              </a:rPr>
              <a:t>pourquoi ne pas se fixer des priorités envers soi, </a:t>
            </a:r>
            <a:r>
              <a:rPr lang="fr-FR" sz="1600" dirty="0">
                <a:latin typeface="Arial" pitchFamily="34" charset="0"/>
                <a:cs typeface="Arial" pitchFamily="34" charset="0"/>
              </a:rPr>
              <a:t>et s’offrir les cadeaux que l’on donne aux autres en général : cela peut être des objets, mais surtout, du temps. </a:t>
            </a:r>
          </a:p>
          <a:p>
            <a:endParaRPr lang="fr-FR" sz="1600" dirty="0">
              <a:latin typeface="Arial" pitchFamily="34" charset="0"/>
              <a:cs typeface="Arial" pitchFamily="34" charset="0"/>
            </a:endParaRPr>
          </a:p>
          <a:p>
            <a:r>
              <a:rPr lang="fr-FR" sz="1600" dirty="0">
                <a:latin typeface="Arial" pitchFamily="34" charset="0"/>
                <a:cs typeface="Arial" pitchFamily="34" charset="0"/>
              </a:rPr>
              <a:t>On prend l’habitude </a:t>
            </a:r>
            <a:r>
              <a:rPr lang="fr-FR" sz="1600" b="1" dirty="0">
                <a:latin typeface="Arial" pitchFamily="34" charset="0"/>
                <a:cs typeface="Arial" pitchFamily="34" charset="0"/>
              </a:rPr>
              <a:t>de "nourrir" les autres </a:t>
            </a:r>
            <a:r>
              <a:rPr lang="fr-FR" sz="1600" dirty="0">
                <a:latin typeface="Arial" pitchFamily="34" charset="0"/>
                <a:cs typeface="Arial" pitchFamily="34" charset="0"/>
              </a:rPr>
              <a:t>- son entourage familial et professionnel - comme lorsque l’on fait un repas. </a:t>
            </a:r>
          </a:p>
          <a:p>
            <a:endParaRPr lang="fr-FR" sz="1600" dirty="0">
              <a:latin typeface="Arial" pitchFamily="34" charset="0"/>
              <a:cs typeface="Arial" pitchFamily="34" charset="0"/>
            </a:endParaRPr>
          </a:p>
          <a:p>
            <a:r>
              <a:rPr lang="fr-FR" sz="1600" dirty="0">
                <a:latin typeface="Arial" pitchFamily="34" charset="0"/>
                <a:cs typeface="Arial" pitchFamily="34" charset="0"/>
              </a:rPr>
              <a:t>En faisant cela, on s’oublie : </a:t>
            </a:r>
            <a:r>
              <a:rPr lang="fr-FR" sz="1600" b="1" dirty="0">
                <a:solidFill>
                  <a:srgbClr val="0070C0"/>
                </a:solidFill>
                <a:latin typeface="Arial" pitchFamily="34" charset="0"/>
                <a:cs typeface="Arial" pitchFamily="34" charset="0"/>
              </a:rPr>
              <a:t>on finit par servir les autres mais plus soi-même.</a:t>
            </a:r>
          </a:p>
        </p:txBody>
      </p:sp>
      <p:pic>
        <p:nvPicPr>
          <p:cNvPr id="2" name="Image 1" descr="Une image contenant dessin&#10;&#10;Description générée automatiquement">
            <a:extLst>
              <a:ext uri="{FF2B5EF4-FFF2-40B4-BE49-F238E27FC236}">
                <a16:creationId xmlns:a16="http://schemas.microsoft.com/office/drawing/2014/main" id="{5B32DDEB-C0C1-4E46-9FDC-B94029D2534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9772" y="21098"/>
            <a:ext cx="4104456" cy="923626"/>
          </a:xfrm>
          <a:prstGeom prst="rect">
            <a:avLst/>
          </a:prstGeom>
        </p:spPr>
      </p:pic>
      <p:pic>
        <p:nvPicPr>
          <p:cNvPr id="3" name="Image 2">
            <a:extLst>
              <a:ext uri="{FF2B5EF4-FFF2-40B4-BE49-F238E27FC236}">
                <a16:creationId xmlns:a16="http://schemas.microsoft.com/office/drawing/2014/main" id="{24C152B4-E520-4B43-8D48-A1832CD91556}"/>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7524328" y="1702412"/>
            <a:ext cx="936104" cy="880494"/>
          </a:xfrm>
          <a:prstGeom prst="rect">
            <a:avLst/>
          </a:prstGeom>
        </p:spPr>
      </p:pic>
      <p:sp>
        <p:nvSpPr>
          <p:cNvPr id="4" name="Rectangle 3">
            <a:extLst>
              <a:ext uri="{FF2B5EF4-FFF2-40B4-BE49-F238E27FC236}">
                <a16:creationId xmlns:a16="http://schemas.microsoft.com/office/drawing/2014/main" id="{3FCD971F-94B0-47C6-9E09-CEA08CDDE02A}"/>
              </a:ext>
            </a:extLst>
          </p:cNvPr>
          <p:cNvSpPr/>
          <p:nvPr/>
        </p:nvSpPr>
        <p:spPr>
          <a:xfrm>
            <a:off x="611560" y="1268760"/>
            <a:ext cx="8390060" cy="3600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r"/>
            <a:r>
              <a:rPr lang="fr-FR" b="1" dirty="0"/>
              <a:t>Pensez à moi</a:t>
            </a:r>
            <a:endParaRPr lang="fr-FR" dirty="0"/>
          </a:p>
        </p:txBody>
      </p:sp>
    </p:spTree>
    <p:extLst>
      <p:ext uri="{BB962C8B-B14F-4D97-AF65-F5344CB8AC3E}">
        <p14:creationId xmlns:p14="http://schemas.microsoft.com/office/powerpoint/2010/main" val="4127085226"/>
      </p:ext>
    </p:extLst>
  </p:cSld>
  <p:clrMapOvr>
    <a:masterClrMapping/>
  </p:clrMapOvr>
  <p:transition>
    <p:cove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Espace réservé du contenu 2"/>
          <p:cNvSpPr txBox="1">
            <a:spLocks/>
          </p:cNvSpPr>
          <p:nvPr/>
        </p:nvSpPr>
        <p:spPr>
          <a:xfrm>
            <a:off x="611560" y="1196752"/>
            <a:ext cx="8425632" cy="5472608"/>
          </a:xfrm>
          <a:prstGeom prst="rect">
            <a:avLst/>
          </a:prstGeom>
        </p:spPr>
        <p:txBody>
          <a:bodyPr>
            <a:normAutofit/>
          </a:bodyPr>
          <a:lstStyle/>
          <a:p>
            <a:pPr marL="180000"/>
            <a:endParaRPr kumimoji="0" lang="fr-FR" sz="2200" b="0" i="0" u="none" strike="noStrike" kern="1200" cap="none" spc="0" normalizeH="0" baseline="0" noProof="0" dirty="0">
              <a:ln>
                <a:noFill/>
              </a:ln>
              <a:solidFill>
                <a:schemeClr val="tx1"/>
              </a:solidFill>
              <a:effectLst/>
              <a:uLnTx/>
              <a:uFillTx/>
              <a:ea typeface="+mn-ea"/>
              <a:cs typeface="+mn-cs"/>
            </a:endParaRPr>
          </a:p>
          <a:p>
            <a:pPr marL="637200" lvl="1" indent="-342900">
              <a:spcBef>
                <a:spcPts val="1200"/>
              </a:spcBef>
              <a:spcAft>
                <a:spcPts val="1200"/>
              </a:spcAft>
              <a:buBlip>
                <a:blip r:embed="rId3"/>
              </a:buBlip>
            </a:pPr>
            <a:endParaRPr lang="fr-FR" sz="2000" dirty="0"/>
          </a:p>
          <a:p>
            <a:pPr marL="637200" lvl="1" indent="-342900">
              <a:spcBef>
                <a:spcPts val="1200"/>
              </a:spcBef>
              <a:spcAft>
                <a:spcPts val="1200"/>
              </a:spcAft>
              <a:buBlip>
                <a:blip r:embed="rId3"/>
              </a:buBlip>
            </a:pPr>
            <a:endParaRPr kumimoji="0" lang="fr-FR" sz="2000" b="0" i="0" u="none" strike="noStrike" kern="1200" cap="none" spc="0" normalizeH="0" baseline="0" noProof="0" dirty="0">
              <a:ln>
                <a:noFill/>
              </a:ln>
              <a:solidFill>
                <a:schemeClr val="tx1"/>
              </a:solidFill>
              <a:effectLst/>
              <a:uLnTx/>
              <a:uFillTx/>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fr-FR" sz="3200" b="0" i="0" u="none" strike="noStrike" kern="1200" cap="none" spc="0" normalizeH="0" baseline="0" noProof="0" dirty="0">
              <a:ln>
                <a:noFill/>
              </a:ln>
              <a:solidFill>
                <a:schemeClr val="tx1"/>
              </a:solidFill>
              <a:effectLst/>
              <a:uLnTx/>
              <a:uFillTx/>
              <a:latin typeface="PetitaMedium" pitchFamily="2" charset="0"/>
              <a:ea typeface="+mn-ea"/>
              <a:cs typeface="+mn-cs"/>
            </a:endParaRPr>
          </a:p>
        </p:txBody>
      </p:sp>
      <p:sp>
        <p:nvSpPr>
          <p:cNvPr id="48" name="ZoneTexte 47"/>
          <p:cNvSpPr txBox="1"/>
          <p:nvPr/>
        </p:nvSpPr>
        <p:spPr>
          <a:xfrm>
            <a:off x="899592" y="2827285"/>
            <a:ext cx="7632848" cy="3539430"/>
          </a:xfrm>
          <a:prstGeom prst="rect">
            <a:avLst/>
          </a:prstGeom>
          <a:noFill/>
        </p:spPr>
        <p:txBody>
          <a:bodyPr wrap="square" rtlCol="0">
            <a:spAutoFit/>
          </a:bodyPr>
          <a:lstStyle/>
          <a:p>
            <a:r>
              <a:rPr lang="fr-FR" sz="1600" dirty="0">
                <a:latin typeface="Arial" pitchFamily="34" charset="0"/>
                <a:cs typeface="Arial" pitchFamily="34" charset="0"/>
              </a:rPr>
              <a:t>C’est vrai que culturellement, on a tendance à nous dire que prendre du temps pour soi, </a:t>
            </a:r>
            <a:r>
              <a:rPr lang="fr-FR" sz="1600" u="sng" dirty="0">
                <a:latin typeface="Arial" pitchFamily="34" charset="0"/>
                <a:cs typeface="Arial" pitchFamily="34" charset="0"/>
              </a:rPr>
              <a:t>c’est être égoïste</a:t>
            </a:r>
            <a:r>
              <a:rPr lang="fr-FR" sz="1600" dirty="0">
                <a:latin typeface="Arial" pitchFamily="34" charset="0"/>
                <a:cs typeface="Arial" pitchFamily="34" charset="0"/>
              </a:rPr>
              <a:t>. </a:t>
            </a:r>
          </a:p>
          <a:p>
            <a:endParaRPr lang="fr-FR" sz="1600" dirty="0">
              <a:latin typeface="Arial" pitchFamily="34" charset="0"/>
              <a:cs typeface="Arial" pitchFamily="34" charset="0"/>
            </a:endParaRPr>
          </a:p>
          <a:p>
            <a:r>
              <a:rPr lang="fr-FR" sz="1600" dirty="0">
                <a:latin typeface="Arial" pitchFamily="34" charset="0"/>
                <a:cs typeface="Arial" pitchFamily="34" charset="0"/>
              </a:rPr>
              <a:t>On nous demande d’être dans le sacrifice. </a:t>
            </a:r>
          </a:p>
          <a:p>
            <a:endParaRPr lang="fr-FR" sz="1600" dirty="0">
              <a:latin typeface="Arial" pitchFamily="34" charset="0"/>
              <a:cs typeface="Arial" pitchFamily="34" charset="0"/>
            </a:endParaRPr>
          </a:p>
          <a:p>
            <a:r>
              <a:rPr lang="fr-FR" sz="1600" dirty="0">
                <a:latin typeface="Arial" pitchFamily="34" charset="0"/>
                <a:cs typeface="Arial" pitchFamily="34" charset="0"/>
              </a:rPr>
              <a:t>En réalité, c’est </a:t>
            </a:r>
            <a:r>
              <a:rPr lang="fr-FR" sz="1600" b="1" dirty="0">
                <a:solidFill>
                  <a:srgbClr val="0070C0"/>
                </a:solidFill>
                <a:latin typeface="Arial" pitchFamily="34" charset="0"/>
                <a:cs typeface="Arial" pitchFamily="34" charset="0"/>
              </a:rPr>
              <a:t>être capable de s’aimer soi-même autant que l’on aime les autres. </a:t>
            </a:r>
          </a:p>
          <a:p>
            <a:endParaRPr lang="fr-FR" sz="1600" dirty="0">
              <a:latin typeface="Arial" pitchFamily="34" charset="0"/>
              <a:cs typeface="Arial" pitchFamily="34" charset="0"/>
            </a:endParaRPr>
          </a:p>
          <a:p>
            <a:r>
              <a:rPr lang="fr-FR" sz="1600" dirty="0">
                <a:latin typeface="Arial" pitchFamily="34" charset="0"/>
                <a:cs typeface="Arial" pitchFamily="34" charset="0"/>
              </a:rPr>
              <a:t>Penser à soi est une nourriture psychique, qui permet de s’ouvrir sur soi-même. </a:t>
            </a:r>
          </a:p>
          <a:p>
            <a:endParaRPr lang="fr-FR" sz="1600" dirty="0">
              <a:latin typeface="Arial" pitchFamily="34" charset="0"/>
              <a:cs typeface="Arial" pitchFamily="34" charset="0"/>
            </a:endParaRPr>
          </a:p>
          <a:p>
            <a:r>
              <a:rPr lang="fr-FR" sz="1600" dirty="0">
                <a:latin typeface="Arial" pitchFamily="34" charset="0"/>
                <a:cs typeface="Arial" pitchFamily="34" charset="0"/>
              </a:rPr>
              <a:t>A chacun d’entre nous de trouver la façon de le faire selon ses goûts et ses envies.</a:t>
            </a:r>
          </a:p>
          <a:p>
            <a:endParaRPr lang="fr-FR" sz="1600" dirty="0">
              <a:latin typeface="Arial" pitchFamily="34" charset="0"/>
              <a:cs typeface="Arial" pitchFamily="34" charset="0"/>
            </a:endParaRPr>
          </a:p>
          <a:p>
            <a:r>
              <a:rPr lang="fr-FR" sz="1600" dirty="0">
                <a:latin typeface="Arial" pitchFamily="34" charset="0"/>
                <a:cs typeface="Arial" pitchFamily="34" charset="0"/>
              </a:rPr>
              <a:t>A chacun de savoir gérer ce </a:t>
            </a:r>
            <a:r>
              <a:rPr lang="fr-FR" sz="1600" b="1" dirty="0">
                <a:latin typeface="Arial" pitchFamily="34" charset="0"/>
                <a:cs typeface="Arial" pitchFamily="34" charset="0"/>
              </a:rPr>
              <a:t>CHANGEMENT </a:t>
            </a:r>
          </a:p>
        </p:txBody>
      </p:sp>
      <p:pic>
        <p:nvPicPr>
          <p:cNvPr id="2" name="Image 1" descr="Une image contenant dessin&#10;&#10;Description générée automatiquement">
            <a:extLst>
              <a:ext uri="{FF2B5EF4-FFF2-40B4-BE49-F238E27FC236}">
                <a16:creationId xmlns:a16="http://schemas.microsoft.com/office/drawing/2014/main" id="{6237F967-334C-4B58-911D-26B9C821C74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9772" y="21098"/>
            <a:ext cx="4104456" cy="923626"/>
          </a:xfrm>
          <a:prstGeom prst="rect">
            <a:avLst/>
          </a:prstGeom>
        </p:spPr>
      </p:pic>
      <p:pic>
        <p:nvPicPr>
          <p:cNvPr id="7" name="Image 6">
            <a:extLst>
              <a:ext uri="{FF2B5EF4-FFF2-40B4-BE49-F238E27FC236}">
                <a16:creationId xmlns:a16="http://schemas.microsoft.com/office/drawing/2014/main" id="{1E3C12DC-F433-481F-8759-5A3496DBE3EB}"/>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7524328" y="1702412"/>
            <a:ext cx="936104" cy="880494"/>
          </a:xfrm>
          <a:prstGeom prst="rect">
            <a:avLst/>
          </a:prstGeom>
        </p:spPr>
      </p:pic>
      <p:sp>
        <p:nvSpPr>
          <p:cNvPr id="9" name="Rectangle 8">
            <a:extLst>
              <a:ext uri="{FF2B5EF4-FFF2-40B4-BE49-F238E27FC236}">
                <a16:creationId xmlns:a16="http://schemas.microsoft.com/office/drawing/2014/main" id="{A67E3B97-39C3-4BAD-8674-939E81E9BC87}"/>
              </a:ext>
            </a:extLst>
          </p:cNvPr>
          <p:cNvSpPr/>
          <p:nvPr/>
        </p:nvSpPr>
        <p:spPr>
          <a:xfrm>
            <a:off x="611560" y="1268760"/>
            <a:ext cx="8390060" cy="3600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r"/>
            <a:r>
              <a:rPr lang="fr-FR" b="1" dirty="0"/>
              <a:t>Pensez à moi</a:t>
            </a:r>
            <a:endParaRPr lang="fr-FR" dirty="0"/>
          </a:p>
        </p:txBody>
      </p:sp>
    </p:spTree>
    <p:extLst>
      <p:ext uri="{BB962C8B-B14F-4D97-AF65-F5344CB8AC3E}">
        <p14:creationId xmlns:p14="http://schemas.microsoft.com/office/powerpoint/2010/main" val="1712172428"/>
      </p:ext>
    </p:extLst>
  </p:cSld>
  <p:clrMapOvr>
    <a:masterClrMapping/>
  </p:clrMapOvr>
  <p:transition>
    <p:cove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B968105-70A3-4BDD-920F-3108702EA64A}"/>
              </a:ext>
            </a:extLst>
          </p:cNvPr>
          <p:cNvSpPr/>
          <p:nvPr/>
        </p:nvSpPr>
        <p:spPr>
          <a:xfrm>
            <a:off x="305780" y="1186632"/>
            <a:ext cx="8532440" cy="342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b="1" dirty="0">
                <a:latin typeface="Arial Black" pitchFamily="34" charset="0"/>
              </a:rPr>
              <a:t>+ de 50 ans … quelques questions à vous poser</a:t>
            </a:r>
          </a:p>
        </p:txBody>
      </p:sp>
      <p:pic>
        <p:nvPicPr>
          <p:cNvPr id="5" name="Image 4" descr="Une image contenant dessin&#10;&#10;Description générée automatiquement">
            <a:extLst>
              <a:ext uri="{FF2B5EF4-FFF2-40B4-BE49-F238E27FC236}">
                <a16:creationId xmlns:a16="http://schemas.microsoft.com/office/drawing/2014/main" id="{B7906186-21AC-47CD-BA87-56E90C821A3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75756" y="237122"/>
            <a:ext cx="4104456" cy="923626"/>
          </a:xfrm>
          <a:prstGeom prst="rect">
            <a:avLst/>
          </a:prstGeom>
        </p:spPr>
      </p:pic>
      <p:pic>
        <p:nvPicPr>
          <p:cNvPr id="9" name="Image 8" descr="Une image contenant dessin&#10;&#10;Description générée automatiquement">
            <a:extLst>
              <a:ext uri="{FF2B5EF4-FFF2-40B4-BE49-F238E27FC236}">
                <a16:creationId xmlns:a16="http://schemas.microsoft.com/office/drawing/2014/main" id="{579BEAC8-2EB9-4B16-94FA-1BD6CFA1D2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584" y="2786315"/>
            <a:ext cx="2615812" cy="2469050"/>
          </a:xfrm>
          <a:prstGeom prst="rect">
            <a:avLst/>
          </a:prstGeom>
        </p:spPr>
      </p:pic>
      <p:graphicFrame>
        <p:nvGraphicFramePr>
          <p:cNvPr id="10" name="Diagramme 9">
            <a:extLst>
              <a:ext uri="{FF2B5EF4-FFF2-40B4-BE49-F238E27FC236}">
                <a16:creationId xmlns:a16="http://schemas.microsoft.com/office/drawing/2014/main" id="{9D2D8CF9-AB18-41D3-9A56-95A5C4BFCE51}"/>
              </a:ext>
            </a:extLst>
          </p:cNvPr>
          <p:cNvGraphicFramePr/>
          <p:nvPr>
            <p:extLst>
              <p:ext uri="{D42A27DB-BD31-4B8C-83A1-F6EECF244321}">
                <p14:modId xmlns:p14="http://schemas.microsoft.com/office/powerpoint/2010/main" val="2460433990"/>
              </p:ext>
            </p:extLst>
          </p:nvPr>
        </p:nvGraphicFramePr>
        <p:xfrm>
          <a:off x="3275856" y="1988840"/>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450005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B968105-70A3-4BDD-920F-3108702EA64A}"/>
              </a:ext>
            </a:extLst>
          </p:cNvPr>
          <p:cNvSpPr/>
          <p:nvPr/>
        </p:nvSpPr>
        <p:spPr>
          <a:xfrm>
            <a:off x="305780" y="1186632"/>
            <a:ext cx="8532440" cy="342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b="1" dirty="0">
                <a:latin typeface="Arial Black" pitchFamily="34" charset="0"/>
              </a:rPr>
              <a:t>Choisir ou subir?</a:t>
            </a:r>
          </a:p>
        </p:txBody>
      </p:sp>
      <p:pic>
        <p:nvPicPr>
          <p:cNvPr id="5" name="Image 4" descr="Une image contenant dessin&#10;&#10;Description générée automatiquement">
            <a:extLst>
              <a:ext uri="{FF2B5EF4-FFF2-40B4-BE49-F238E27FC236}">
                <a16:creationId xmlns:a16="http://schemas.microsoft.com/office/drawing/2014/main" id="{B7906186-21AC-47CD-BA87-56E90C821A3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75756" y="237122"/>
            <a:ext cx="4104456" cy="923626"/>
          </a:xfrm>
          <a:prstGeom prst="rect">
            <a:avLst/>
          </a:prstGeom>
        </p:spPr>
      </p:pic>
      <p:pic>
        <p:nvPicPr>
          <p:cNvPr id="9" name="Image 8" descr="Une image contenant dessin&#10;&#10;Description générée automatiquement">
            <a:extLst>
              <a:ext uri="{FF2B5EF4-FFF2-40B4-BE49-F238E27FC236}">
                <a16:creationId xmlns:a16="http://schemas.microsoft.com/office/drawing/2014/main" id="{579BEAC8-2EB9-4B16-94FA-1BD6CFA1D2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552" y="3140968"/>
            <a:ext cx="2087502" cy="1970381"/>
          </a:xfrm>
          <a:prstGeom prst="rect">
            <a:avLst/>
          </a:prstGeom>
        </p:spPr>
      </p:pic>
      <p:graphicFrame>
        <p:nvGraphicFramePr>
          <p:cNvPr id="4" name="Diagramme 3">
            <a:extLst>
              <a:ext uri="{FF2B5EF4-FFF2-40B4-BE49-F238E27FC236}">
                <a16:creationId xmlns:a16="http://schemas.microsoft.com/office/drawing/2014/main" id="{2E5E9381-91E2-44AC-AFAC-7864F3F7127B}"/>
              </a:ext>
            </a:extLst>
          </p:cNvPr>
          <p:cNvGraphicFramePr/>
          <p:nvPr>
            <p:extLst>
              <p:ext uri="{D42A27DB-BD31-4B8C-83A1-F6EECF244321}">
                <p14:modId xmlns:p14="http://schemas.microsoft.com/office/powerpoint/2010/main" val="2577985893"/>
              </p:ext>
            </p:extLst>
          </p:nvPr>
        </p:nvGraphicFramePr>
        <p:xfrm>
          <a:off x="2657634" y="2094158"/>
          <a:ext cx="6096000" cy="435917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7494175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CFB429D-3CEC-491F-8955-5383D2B651A9}"/>
              </a:ext>
            </a:extLst>
          </p:cNvPr>
          <p:cNvSpPr/>
          <p:nvPr/>
        </p:nvSpPr>
        <p:spPr>
          <a:xfrm>
            <a:off x="305780" y="1186632"/>
            <a:ext cx="8532440" cy="342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000" algn="r"/>
            <a:r>
              <a:rPr lang="fr-FR" sz="1800" b="1" dirty="0"/>
              <a:t>La colonne vertébrale de l’identité et du sens</a:t>
            </a:r>
            <a:endParaRPr lang="fr-FR" sz="1800" dirty="0"/>
          </a:p>
        </p:txBody>
      </p:sp>
      <p:pic>
        <p:nvPicPr>
          <p:cNvPr id="5" name="Image 4" descr="Une image contenant dessin&#10;&#10;Description générée automatiquement">
            <a:extLst>
              <a:ext uri="{FF2B5EF4-FFF2-40B4-BE49-F238E27FC236}">
                <a16:creationId xmlns:a16="http://schemas.microsoft.com/office/drawing/2014/main" id="{DB78AECC-48EE-41F1-97E6-1EA7A9B9136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75756" y="237122"/>
            <a:ext cx="4104456" cy="923626"/>
          </a:xfrm>
          <a:prstGeom prst="rect">
            <a:avLst/>
          </a:prstGeom>
        </p:spPr>
      </p:pic>
      <p:pic>
        <p:nvPicPr>
          <p:cNvPr id="6" name="Picture 2" descr="C:\Users\Utilisateur\AppData\Local\Microsoft\Windows\Temporary Internet Files\Content.IE5\IBL6RAO1\claudesegardsangatte129114695864_gros[1].gif">
            <a:extLst>
              <a:ext uri="{FF2B5EF4-FFF2-40B4-BE49-F238E27FC236}">
                <a16:creationId xmlns:a16="http://schemas.microsoft.com/office/drawing/2014/main" id="{159617BF-A0AA-4318-A035-D2571774F420}"/>
              </a:ext>
            </a:extLst>
          </p:cNvPr>
          <p:cNvPicPr>
            <a:picLocks noChangeAspect="1" noChangeArrowheads="1"/>
          </p:cNvPicPr>
          <p:nvPr/>
        </p:nvPicPr>
        <p:blipFill>
          <a:blip r:embed="rId3" cstate="print">
            <a:duotone>
              <a:schemeClr val="accent1">
                <a:shade val="45000"/>
                <a:satMod val="135000"/>
              </a:schemeClr>
              <a:prstClr val="white"/>
            </a:duotone>
          </a:blip>
          <a:srcRect/>
          <a:stretch>
            <a:fillRect/>
          </a:stretch>
        </p:blipFill>
        <p:spPr bwMode="auto">
          <a:xfrm>
            <a:off x="2575116" y="3106987"/>
            <a:ext cx="1563848" cy="1378599"/>
          </a:xfrm>
          <a:prstGeom prst="rect">
            <a:avLst/>
          </a:prstGeom>
          <a:noFill/>
        </p:spPr>
      </p:pic>
      <p:sp>
        <p:nvSpPr>
          <p:cNvPr id="7" name="Rectangle à coins arrondis 72">
            <a:extLst>
              <a:ext uri="{FF2B5EF4-FFF2-40B4-BE49-F238E27FC236}">
                <a16:creationId xmlns:a16="http://schemas.microsoft.com/office/drawing/2014/main" id="{C53B8CB5-C848-4B5A-8C68-8B59F88B470D}"/>
              </a:ext>
            </a:extLst>
          </p:cNvPr>
          <p:cNvSpPr/>
          <p:nvPr/>
        </p:nvSpPr>
        <p:spPr>
          <a:xfrm>
            <a:off x="5004048" y="1700808"/>
            <a:ext cx="2376264" cy="4968552"/>
          </a:xfrm>
          <a:prstGeom prst="wedgeRoundRectCallout">
            <a:avLst>
              <a:gd name="adj1" fmla="val -84482"/>
              <a:gd name="adj2" fmla="val -12323"/>
              <a:gd name="adj3" fmla="val 16667"/>
            </a:avLst>
          </a:prstGeom>
          <a:solidFill>
            <a:schemeClr val="tx2">
              <a:lumMod val="60000"/>
              <a:lumOff val="40000"/>
            </a:schemeClr>
          </a:solidFill>
          <a:ln>
            <a:solidFill>
              <a:schemeClr val="tx2"/>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fr-FR" dirty="0">
              <a:solidFill>
                <a:schemeClr val="bg1"/>
              </a:solidFill>
            </a:endParaRPr>
          </a:p>
        </p:txBody>
      </p:sp>
      <p:grpSp>
        <p:nvGrpSpPr>
          <p:cNvPr id="8" name="Groupe 10">
            <a:extLst>
              <a:ext uri="{FF2B5EF4-FFF2-40B4-BE49-F238E27FC236}">
                <a16:creationId xmlns:a16="http://schemas.microsoft.com/office/drawing/2014/main" id="{16E3BB54-B334-44F3-A01C-A01839F5878B}"/>
              </a:ext>
            </a:extLst>
          </p:cNvPr>
          <p:cNvGrpSpPr/>
          <p:nvPr/>
        </p:nvGrpSpPr>
        <p:grpSpPr>
          <a:xfrm>
            <a:off x="5220072" y="1753014"/>
            <a:ext cx="2001064" cy="4844338"/>
            <a:chOff x="611560" y="908720"/>
            <a:chExt cx="1800200" cy="5877272"/>
          </a:xfrm>
        </p:grpSpPr>
        <p:grpSp>
          <p:nvGrpSpPr>
            <p:cNvPr id="9" name="Groupe 28">
              <a:extLst>
                <a:ext uri="{FF2B5EF4-FFF2-40B4-BE49-F238E27FC236}">
                  <a16:creationId xmlns:a16="http://schemas.microsoft.com/office/drawing/2014/main" id="{37B9CBC6-ABE9-4A08-82DE-A8A80646AF8A}"/>
                </a:ext>
              </a:extLst>
            </p:cNvPr>
            <p:cNvGrpSpPr/>
            <p:nvPr/>
          </p:nvGrpSpPr>
          <p:grpSpPr>
            <a:xfrm>
              <a:off x="1259632" y="908720"/>
              <a:ext cx="746812" cy="5877272"/>
              <a:chOff x="1691680" y="83840"/>
              <a:chExt cx="962836" cy="6618312"/>
            </a:xfrm>
          </p:grpSpPr>
          <p:pic>
            <p:nvPicPr>
              <p:cNvPr id="56" name="Image 55" descr="15095733-vertebre-disque-intervertebral-et-la-moelle-epiniere.jpg">
                <a:extLst>
                  <a:ext uri="{FF2B5EF4-FFF2-40B4-BE49-F238E27FC236}">
                    <a16:creationId xmlns:a16="http://schemas.microsoft.com/office/drawing/2014/main" id="{611C356D-C002-4C2E-8525-F6A3FECD71FF}"/>
                  </a:ext>
                </a:extLst>
              </p:cNvPr>
              <p:cNvPicPr>
                <a:picLocks noChangeAspect="1"/>
              </p:cNvPicPr>
              <p:nvPr/>
            </p:nvPicPr>
            <p:blipFill>
              <a:blip r:embed="rId4" cstate="print"/>
              <a:stretch>
                <a:fillRect/>
              </a:stretch>
            </p:blipFill>
            <p:spPr>
              <a:xfrm>
                <a:off x="1691680" y="83840"/>
                <a:ext cx="962836" cy="1040904"/>
              </a:xfrm>
              <a:prstGeom prst="rect">
                <a:avLst/>
              </a:prstGeom>
            </p:spPr>
          </p:pic>
          <p:pic>
            <p:nvPicPr>
              <p:cNvPr id="57" name="Image 56" descr="15095733-vertebre-disque-intervertebral-et-la-moelle-epiniere.jpg">
                <a:extLst>
                  <a:ext uri="{FF2B5EF4-FFF2-40B4-BE49-F238E27FC236}">
                    <a16:creationId xmlns:a16="http://schemas.microsoft.com/office/drawing/2014/main" id="{53A5AE19-2538-43CB-BA2E-D9049F90B038}"/>
                  </a:ext>
                </a:extLst>
              </p:cNvPr>
              <p:cNvPicPr>
                <a:picLocks noChangeAspect="1"/>
              </p:cNvPicPr>
              <p:nvPr/>
            </p:nvPicPr>
            <p:blipFill>
              <a:blip r:embed="rId4" cstate="print"/>
              <a:stretch>
                <a:fillRect/>
              </a:stretch>
            </p:blipFill>
            <p:spPr>
              <a:xfrm>
                <a:off x="1691680" y="620688"/>
                <a:ext cx="962836" cy="1040904"/>
              </a:xfrm>
              <a:prstGeom prst="rect">
                <a:avLst/>
              </a:prstGeom>
            </p:spPr>
          </p:pic>
          <p:pic>
            <p:nvPicPr>
              <p:cNvPr id="58" name="Image 57" descr="15095733-vertebre-disque-intervertebral-et-la-moelle-epiniere.jpg">
                <a:extLst>
                  <a:ext uri="{FF2B5EF4-FFF2-40B4-BE49-F238E27FC236}">
                    <a16:creationId xmlns:a16="http://schemas.microsoft.com/office/drawing/2014/main" id="{FBEA20D4-9DFC-48FF-AE83-7FDCCEF67C91}"/>
                  </a:ext>
                </a:extLst>
              </p:cNvPr>
              <p:cNvPicPr>
                <a:picLocks noChangeAspect="1"/>
              </p:cNvPicPr>
              <p:nvPr/>
            </p:nvPicPr>
            <p:blipFill>
              <a:blip r:embed="rId4" cstate="print"/>
              <a:stretch>
                <a:fillRect/>
              </a:stretch>
            </p:blipFill>
            <p:spPr>
              <a:xfrm>
                <a:off x="1691680" y="1235968"/>
                <a:ext cx="962836" cy="1040904"/>
              </a:xfrm>
              <a:prstGeom prst="rect">
                <a:avLst/>
              </a:prstGeom>
            </p:spPr>
          </p:pic>
          <p:pic>
            <p:nvPicPr>
              <p:cNvPr id="59" name="Image 21" descr="15095733-vertebre-disque-intervertebral-et-la-moelle-epiniere.jpg">
                <a:extLst>
                  <a:ext uri="{FF2B5EF4-FFF2-40B4-BE49-F238E27FC236}">
                    <a16:creationId xmlns:a16="http://schemas.microsoft.com/office/drawing/2014/main" id="{6EA6918D-DCD1-4777-8922-A44ED7DC00E1}"/>
                  </a:ext>
                </a:extLst>
              </p:cNvPr>
              <p:cNvPicPr>
                <a:picLocks noChangeAspect="1"/>
              </p:cNvPicPr>
              <p:nvPr/>
            </p:nvPicPr>
            <p:blipFill>
              <a:blip r:embed="rId4" cstate="print"/>
              <a:stretch>
                <a:fillRect/>
              </a:stretch>
            </p:blipFill>
            <p:spPr>
              <a:xfrm>
                <a:off x="1691680" y="1916832"/>
                <a:ext cx="962836" cy="1040904"/>
              </a:xfrm>
              <a:prstGeom prst="rect">
                <a:avLst/>
              </a:prstGeom>
            </p:spPr>
          </p:pic>
          <p:pic>
            <p:nvPicPr>
              <p:cNvPr id="60" name="Image 59" descr="15095733-vertebre-disque-intervertebral-et-la-moelle-epiniere.jpg">
                <a:extLst>
                  <a:ext uri="{FF2B5EF4-FFF2-40B4-BE49-F238E27FC236}">
                    <a16:creationId xmlns:a16="http://schemas.microsoft.com/office/drawing/2014/main" id="{E19C148C-B94C-4D40-A2B4-0E4955E2F2E4}"/>
                  </a:ext>
                </a:extLst>
              </p:cNvPr>
              <p:cNvPicPr>
                <a:picLocks noChangeAspect="1"/>
              </p:cNvPicPr>
              <p:nvPr/>
            </p:nvPicPr>
            <p:blipFill>
              <a:blip r:embed="rId4" cstate="print"/>
              <a:stretch>
                <a:fillRect/>
              </a:stretch>
            </p:blipFill>
            <p:spPr>
              <a:xfrm>
                <a:off x="1691680" y="2420888"/>
                <a:ext cx="962836" cy="1040904"/>
              </a:xfrm>
              <a:prstGeom prst="rect">
                <a:avLst/>
              </a:prstGeom>
            </p:spPr>
          </p:pic>
          <p:pic>
            <p:nvPicPr>
              <p:cNvPr id="61" name="Image 60" descr="15095733-vertebre-disque-intervertebral-et-la-moelle-epiniere.jpg">
                <a:extLst>
                  <a:ext uri="{FF2B5EF4-FFF2-40B4-BE49-F238E27FC236}">
                    <a16:creationId xmlns:a16="http://schemas.microsoft.com/office/drawing/2014/main" id="{C6AF22FC-9A54-4BA5-8260-BA9152C8D01E}"/>
                  </a:ext>
                </a:extLst>
              </p:cNvPr>
              <p:cNvPicPr>
                <a:picLocks noChangeAspect="1"/>
              </p:cNvPicPr>
              <p:nvPr/>
            </p:nvPicPr>
            <p:blipFill>
              <a:blip r:embed="rId4" cstate="print"/>
              <a:stretch>
                <a:fillRect/>
              </a:stretch>
            </p:blipFill>
            <p:spPr>
              <a:xfrm>
                <a:off x="1691680" y="3140968"/>
                <a:ext cx="962836" cy="1040904"/>
              </a:xfrm>
              <a:prstGeom prst="rect">
                <a:avLst/>
              </a:prstGeom>
            </p:spPr>
          </p:pic>
          <p:pic>
            <p:nvPicPr>
              <p:cNvPr id="62" name="Image 61" descr="15095733-vertebre-disque-intervertebral-et-la-moelle-epiniere.jpg">
                <a:extLst>
                  <a:ext uri="{FF2B5EF4-FFF2-40B4-BE49-F238E27FC236}">
                    <a16:creationId xmlns:a16="http://schemas.microsoft.com/office/drawing/2014/main" id="{D617EE65-534C-4A84-8AF9-D2F8747F24F4}"/>
                  </a:ext>
                </a:extLst>
              </p:cNvPr>
              <p:cNvPicPr>
                <a:picLocks noChangeAspect="1"/>
              </p:cNvPicPr>
              <p:nvPr/>
            </p:nvPicPr>
            <p:blipFill>
              <a:blip r:embed="rId4" cstate="print"/>
              <a:stretch>
                <a:fillRect/>
              </a:stretch>
            </p:blipFill>
            <p:spPr>
              <a:xfrm>
                <a:off x="1691680" y="3717032"/>
                <a:ext cx="962836" cy="1040904"/>
              </a:xfrm>
              <a:prstGeom prst="rect">
                <a:avLst/>
              </a:prstGeom>
            </p:spPr>
          </p:pic>
          <p:pic>
            <p:nvPicPr>
              <p:cNvPr id="63" name="Image 25" descr="15095733-vertebre-disque-intervertebral-et-la-moelle-epiniere.jpg">
                <a:extLst>
                  <a:ext uri="{FF2B5EF4-FFF2-40B4-BE49-F238E27FC236}">
                    <a16:creationId xmlns:a16="http://schemas.microsoft.com/office/drawing/2014/main" id="{48C4EB90-DD33-4872-9B81-521822051E52}"/>
                  </a:ext>
                </a:extLst>
              </p:cNvPr>
              <p:cNvPicPr>
                <a:picLocks noChangeAspect="1"/>
              </p:cNvPicPr>
              <p:nvPr/>
            </p:nvPicPr>
            <p:blipFill>
              <a:blip r:embed="rId4" cstate="print"/>
              <a:stretch>
                <a:fillRect/>
              </a:stretch>
            </p:blipFill>
            <p:spPr>
              <a:xfrm>
                <a:off x="1691680" y="4365104"/>
                <a:ext cx="962836" cy="1040904"/>
              </a:xfrm>
              <a:prstGeom prst="rect">
                <a:avLst/>
              </a:prstGeom>
            </p:spPr>
          </p:pic>
          <p:pic>
            <p:nvPicPr>
              <p:cNvPr id="64" name="Image 63" descr="15095733-vertebre-disque-intervertebral-et-la-moelle-epiniere.jpg">
                <a:extLst>
                  <a:ext uri="{FF2B5EF4-FFF2-40B4-BE49-F238E27FC236}">
                    <a16:creationId xmlns:a16="http://schemas.microsoft.com/office/drawing/2014/main" id="{9AE86965-93E6-4191-A670-244BDF11A25D}"/>
                  </a:ext>
                </a:extLst>
              </p:cNvPr>
              <p:cNvPicPr>
                <a:picLocks noChangeAspect="1"/>
              </p:cNvPicPr>
              <p:nvPr/>
            </p:nvPicPr>
            <p:blipFill>
              <a:blip r:embed="rId4" cstate="print"/>
              <a:stretch>
                <a:fillRect/>
              </a:stretch>
            </p:blipFill>
            <p:spPr>
              <a:xfrm>
                <a:off x="1691680" y="4941168"/>
                <a:ext cx="962836" cy="1040904"/>
              </a:xfrm>
              <a:prstGeom prst="rect">
                <a:avLst/>
              </a:prstGeom>
            </p:spPr>
          </p:pic>
          <p:pic>
            <p:nvPicPr>
              <p:cNvPr id="65" name="Image 64" descr="15095733-vertebre-disque-intervertebral-et-la-moelle-epiniere.jpg">
                <a:extLst>
                  <a:ext uri="{FF2B5EF4-FFF2-40B4-BE49-F238E27FC236}">
                    <a16:creationId xmlns:a16="http://schemas.microsoft.com/office/drawing/2014/main" id="{DB4738F9-2E5A-4C30-AA37-B72A5C848212}"/>
                  </a:ext>
                </a:extLst>
              </p:cNvPr>
              <p:cNvPicPr>
                <a:picLocks noChangeAspect="1"/>
              </p:cNvPicPr>
              <p:nvPr/>
            </p:nvPicPr>
            <p:blipFill>
              <a:blip r:embed="rId4" cstate="print"/>
              <a:stretch>
                <a:fillRect/>
              </a:stretch>
            </p:blipFill>
            <p:spPr>
              <a:xfrm>
                <a:off x="1691680" y="5661248"/>
                <a:ext cx="962836" cy="1040904"/>
              </a:xfrm>
              <a:prstGeom prst="rect">
                <a:avLst/>
              </a:prstGeom>
            </p:spPr>
          </p:pic>
        </p:grpSp>
        <p:grpSp>
          <p:nvGrpSpPr>
            <p:cNvPr id="10" name="Groupe 74">
              <a:extLst>
                <a:ext uri="{FF2B5EF4-FFF2-40B4-BE49-F238E27FC236}">
                  <a16:creationId xmlns:a16="http://schemas.microsoft.com/office/drawing/2014/main" id="{53E085B0-4129-4ACC-A931-1404987E40A4}"/>
                </a:ext>
              </a:extLst>
            </p:cNvPr>
            <p:cNvGrpSpPr/>
            <p:nvPr/>
          </p:nvGrpSpPr>
          <p:grpSpPr>
            <a:xfrm>
              <a:off x="611560" y="1124743"/>
              <a:ext cx="1800200" cy="5328593"/>
              <a:chOff x="920577" y="548679"/>
              <a:chExt cx="2427288" cy="5497761"/>
            </a:xfrm>
          </p:grpSpPr>
          <p:grpSp>
            <p:nvGrpSpPr>
              <p:cNvPr id="11" name="Group 8">
                <a:extLst>
                  <a:ext uri="{FF2B5EF4-FFF2-40B4-BE49-F238E27FC236}">
                    <a16:creationId xmlns:a16="http://schemas.microsoft.com/office/drawing/2014/main" id="{19DAC7C9-3DF0-4F36-A841-A24BFA2515F9}"/>
                  </a:ext>
                </a:extLst>
              </p:cNvPr>
              <p:cNvGrpSpPr>
                <a:grpSpLocks/>
              </p:cNvGrpSpPr>
              <p:nvPr/>
            </p:nvGrpSpPr>
            <p:grpSpPr bwMode="auto">
              <a:xfrm>
                <a:off x="920577" y="5589240"/>
                <a:ext cx="2427288" cy="457200"/>
                <a:chOff x="574" y="3888"/>
                <a:chExt cx="1529" cy="288"/>
              </a:xfrm>
            </p:grpSpPr>
            <p:grpSp>
              <p:nvGrpSpPr>
                <p:cNvPr id="52" name="Group 9">
                  <a:extLst>
                    <a:ext uri="{FF2B5EF4-FFF2-40B4-BE49-F238E27FC236}">
                      <a16:creationId xmlns:a16="http://schemas.microsoft.com/office/drawing/2014/main" id="{688F69E6-DF38-4248-94E1-428B8EECD79A}"/>
                    </a:ext>
                  </a:extLst>
                </p:cNvPr>
                <p:cNvGrpSpPr>
                  <a:grpSpLocks/>
                </p:cNvGrpSpPr>
                <p:nvPr/>
              </p:nvGrpSpPr>
              <p:grpSpPr bwMode="auto">
                <a:xfrm>
                  <a:off x="759" y="3888"/>
                  <a:ext cx="1344" cy="288"/>
                  <a:chOff x="768" y="528"/>
                  <a:chExt cx="1344" cy="288"/>
                </a:xfrm>
              </p:grpSpPr>
              <p:sp>
                <p:nvSpPr>
                  <p:cNvPr id="54" name="Oval 10">
                    <a:extLst>
                      <a:ext uri="{FF2B5EF4-FFF2-40B4-BE49-F238E27FC236}">
                        <a16:creationId xmlns:a16="http://schemas.microsoft.com/office/drawing/2014/main" id="{B5ACA922-E031-4870-BDF3-73F6E360A219}"/>
                      </a:ext>
                    </a:extLst>
                  </p:cNvPr>
                  <p:cNvSpPr>
                    <a:spLocks noChangeArrowheads="1"/>
                  </p:cNvSpPr>
                  <p:nvPr/>
                </p:nvSpPr>
                <p:spPr bwMode="auto">
                  <a:xfrm>
                    <a:off x="768" y="528"/>
                    <a:ext cx="1344" cy="288"/>
                  </a:xfrm>
                  <a:prstGeom prst="ellipse">
                    <a:avLst/>
                  </a:prstGeom>
                  <a:solidFill>
                    <a:schemeClr val="bg1"/>
                  </a:solidFill>
                  <a:ln w="9525">
                    <a:noFill/>
                    <a:round/>
                    <a:headEnd/>
                    <a:tailEnd/>
                  </a:ln>
                </p:spPr>
                <p:txBody>
                  <a:bodyPr wrap="none" anchor="ctr"/>
                  <a:lstStyle/>
                  <a:p>
                    <a:endParaRPr lang="fr-FR" sz="1400" dirty="0">
                      <a:latin typeface="Calibri" pitchFamily="34" charset="0"/>
                    </a:endParaRPr>
                  </a:p>
                </p:txBody>
              </p:sp>
              <p:sp>
                <p:nvSpPr>
                  <p:cNvPr id="55" name="Text Box 11">
                    <a:extLst>
                      <a:ext uri="{FF2B5EF4-FFF2-40B4-BE49-F238E27FC236}">
                        <a16:creationId xmlns:a16="http://schemas.microsoft.com/office/drawing/2014/main" id="{4C416A93-8FE9-4120-A442-CD63AE551F76}"/>
                      </a:ext>
                    </a:extLst>
                  </p:cNvPr>
                  <p:cNvSpPr txBox="1">
                    <a:spLocks noChangeArrowheads="1"/>
                  </p:cNvSpPr>
                  <p:nvPr/>
                </p:nvSpPr>
                <p:spPr bwMode="auto">
                  <a:xfrm>
                    <a:off x="816" y="556"/>
                    <a:ext cx="1248" cy="200"/>
                  </a:xfrm>
                  <a:prstGeom prst="rect">
                    <a:avLst/>
                  </a:prstGeom>
                  <a:noFill/>
                  <a:ln w="9525">
                    <a:noFill/>
                    <a:miter lim="800000"/>
                    <a:headEnd/>
                    <a:tailEnd/>
                  </a:ln>
                </p:spPr>
                <p:txBody>
                  <a:bodyPr>
                    <a:spAutoFit/>
                  </a:bodyPr>
                  <a:lstStyle/>
                  <a:p>
                    <a:pPr algn="ctr">
                      <a:spcBef>
                        <a:spcPct val="50000"/>
                      </a:spcBef>
                      <a:buFontTx/>
                      <a:buNone/>
                    </a:pPr>
                    <a:r>
                      <a:rPr lang="fr-FR" sz="1400" b="1" dirty="0">
                        <a:latin typeface="Calibri" pitchFamily="34" charset="0"/>
                      </a:rPr>
                      <a:t>Environnemental</a:t>
                    </a:r>
                    <a:endParaRPr lang="fr-FR" sz="1400" dirty="0">
                      <a:latin typeface="Calibri" pitchFamily="34" charset="0"/>
                    </a:endParaRPr>
                  </a:p>
                </p:txBody>
              </p:sp>
            </p:grpSp>
            <p:sp>
              <p:nvSpPr>
                <p:cNvPr id="53" name="Text Box 12">
                  <a:extLst>
                    <a:ext uri="{FF2B5EF4-FFF2-40B4-BE49-F238E27FC236}">
                      <a16:creationId xmlns:a16="http://schemas.microsoft.com/office/drawing/2014/main" id="{AEB26B0B-4E2E-4C29-8C6F-7726E2A40B16}"/>
                    </a:ext>
                  </a:extLst>
                </p:cNvPr>
                <p:cNvSpPr txBox="1">
                  <a:spLocks noChangeArrowheads="1"/>
                </p:cNvSpPr>
                <p:nvPr/>
              </p:nvSpPr>
              <p:spPr bwMode="auto">
                <a:xfrm>
                  <a:off x="574" y="3926"/>
                  <a:ext cx="576" cy="200"/>
                </a:xfrm>
                <a:prstGeom prst="rect">
                  <a:avLst/>
                </a:prstGeom>
                <a:noFill/>
                <a:ln w="9525">
                  <a:noFill/>
                  <a:miter lim="800000"/>
                  <a:headEnd/>
                  <a:tailEnd/>
                </a:ln>
              </p:spPr>
              <p:txBody>
                <a:bodyPr>
                  <a:spAutoFit/>
                </a:bodyPr>
                <a:lstStyle/>
                <a:p>
                  <a:pPr>
                    <a:spcBef>
                      <a:spcPct val="50000"/>
                    </a:spcBef>
                    <a:buFontTx/>
                    <a:buNone/>
                  </a:pPr>
                  <a:r>
                    <a:rPr lang="fr-FR" sz="1400" b="1" dirty="0">
                      <a:latin typeface="Calibri" pitchFamily="34" charset="0"/>
                    </a:rPr>
                    <a:t>1</a:t>
                  </a:r>
                  <a:endParaRPr lang="fr-FR" sz="1400" dirty="0">
                    <a:latin typeface="Calibri" pitchFamily="34" charset="0"/>
                  </a:endParaRPr>
                </a:p>
              </p:txBody>
            </p:sp>
          </p:grpSp>
          <p:grpSp>
            <p:nvGrpSpPr>
              <p:cNvPr id="12" name="Group 65">
                <a:extLst>
                  <a:ext uri="{FF2B5EF4-FFF2-40B4-BE49-F238E27FC236}">
                    <a16:creationId xmlns:a16="http://schemas.microsoft.com/office/drawing/2014/main" id="{B8745770-88CD-4B3E-9F9C-C111F8E4C232}"/>
                  </a:ext>
                </a:extLst>
              </p:cNvPr>
              <p:cNvGrpSpPr>
                <a:grpSpLocks/>
              </p:cNvGrpSpPr>
              <p:nvPr/>
            </p:nvGrpSpPr>
            <p:grpSpPr bwMode="auto">
              <a:xfrm>
                <a:off x="920577" y="548679"/>
                <a:ext cx="2427288" cy="457200"/>
                <a:chOff x="574" y="771"/>
                <a:chExt cx="1529" cy="288"/>
              </a:xfrm>
            </p:grpSpPr>
            <p:grpSp>
              <p:nvGrpSpPr>
                <p:cNvPr id="48" name="Group 66">
                  <a:extLst>
                    <a:ext uri="{FF2B5EF4-FFF2-40B4-BE49-F238E27FC236}">
                      <a16:creationId xmlns:a16="http://schemas.microsoft.com/office/drawing/2014/main" id="{59F34C9C-E8A9-400E-B91F-06E5ACFEC285}"/>
                    </a:ext>
                  </a:extLst>
                </p:cNvPr>
                <p:cNvGrpSpPr>
                  <a:grpSpLocks/>
                </p:cNvGrpSpPr>
                <p:nvPr/>
              </p:nvGrpSpPr>
              <p:grpSpPr bwMode="auto">
                <a:xfrm>
                  <a:off x="759" y="771"/>
                  <a:ext cx="1344" cy="288"/>
                  <a:chOff x="768" y="483"/>
                  <a:chExt cx="1344" cy="288"/>
                </a:xfrm>
              </p:grpSpPr>
              <p:sp>
                <p:nvSpPr>
                  <p:cNvPr id="50" name="Oval 67">
                    <a:extLst>
                      <a:ext uri="{FF2B5EF4-FFF2-40B4-BE49-F238E27FC236}">
                        <a16:creationId xmlns:a16="http://schemas.microsoft.com/office/drawing/2014/main" id="{0F5766FF-9233-440E-9326-24166148A64D}"/>
                      </a:ext>
                    </a:extLst>
                  </p:cNvPr>
                  <p:cNvSpPr>
                    <a:spLocks noChangeArrowheads="1"/>
                  </p:cNvSpPr>
                  <p:nvPr/>
                </p:nvSpPr>
                <p:spPr bwMode="auto">
                  <a:xfrm>
                    <a:off x="768" y="483"/>
                    <a:ext cx="1344" cy="288"/>
                  </a:xfrm>
                  <a:prstGeom prst="ellipse">
                    <a:avLst/>
                  </a:prstGeom>
                  <a:solidFill>
                    <a:schemeClr val="bg1"/>
                  </a:solidFill>
                  <a:ln w="9525">
                    <a:noFill/>
                    <a:round/>
                    <a:headEnd/>
                    <a:tailEnd/>
                  </a:ln>
                </p:spPr>
                <p:txBody>
                  <a:bodyPr wrap="none" anchor="ctr"/>
                  <a:lstStyle/>
                  <a:p>
                    <a:endParaRPr lang="fr-FR" sz="1400">
                      <a:latin typeface="Calibri" pitchFamily="34" charset="0"/>
                    </a:endParaRPr>
                  </a:p>
                </p:txBody>
              </p:sp>
              <p:sp>
                <p:nvSpPr>
                  <p:cNvPr id="51" name="Text Box 68">
                    <a:extLst>
                      <a:ext uri="{FF2B5EF4-FFF2-40B4-BE49-F238E27FC236}">
                        <a16:creationId xmlns:a16="http://schemas.microsoft.com/office/drawing/2014/main" id="{361263A9-023B-40BB-A41E-96B4373D6FA1}"/>
                      </a:ext>
                    </a:extLst>
                  </p:cNvPr>
                  <p:cNvSpPr txBox="1">
                    <a:spLocks noChangeArrowheads="1"/>
                  </p:cNvSpPr>
                  <p:nvPr/>
                </p:nvSpPr>
                <p:spPr bwMode="auto">
                  <a:xfrm>
                    <a:off x="816" y="556"/>
                    <a:ext cx="1248" cy="200"/>
                  </a:xfrm>
                  <a:prstGeom prst="rect">
                    <a:avLst/>
                  </a:prstGeom>
                  <a:noFill/>
                  <a:ln w="9525">
                    <a:noFill/>
                    <a:miter lim="800000"/>
                    <a:headEnd/>
                    <a:tailEnd/>
                  </a:ln>
                </p:spPr>
                <p:txBody>
                  <a:bodyPr>
                    <a:spAutoFit/>
                  </a:bodyPr>
                  <a:lstStyle/>
                  <a:p>
                    <a:pPr algn="ctr">
                      <a:spcBef>
                        <a:spcPct val="50000"/>
                      </a:spcBef>
                      <a:buFontTx/>
                      <a:buNone/>
                    </a:pPr>
                    <a:r>
                      <a:rPr lang="fr-FR" sz="1400" b="1" dirty="0">
                        <a:latin typeface="Calibri" pitchFamily="34" charset="0"/>
                      </a:rPr>
                      <a:t>Confessionnel</a:t>
                    </a:r>
                    <a:endParaRPr lang="fr-FR" sz="1400" dirty="0">
                      <a:latin typeface="Calibri" pitchFamily="34" charset="0"/>
                    </a:endParaRPr>
                  </a:p>
                </p:txBody>
              </p:sp>
            </p:grpSp>
            <p:sp>
              <p:nvSpPr>
                <p:cNvPr id="49" name="Text Box 69">
                  <a:extLst>
                    <a:ext uri="{FF2B5EF4-FFF2-40B4-BE49-F238E27FC236}">
                      <a16:creationId xmlns:a16="http://schemas.microsoft.com/office/drawing/2014/main" id="{CC4AFA1E-7F41-48BE-A77B-690209B5FFE2}"/>
                    </a:ext>
                  </a:extLst>
                </p:cNvPr>
                <p:cNvSpPr txBox="1">
                  <a:spLocks noChangeArrowheads="1"/>
                </p:cNvSpPr>
                <p:nvPr/>
              </p:nvSpPr>
              <p:spPr bwMode="auto">
                <a:xfrm>
                  <a:off x="574" y="854"/>
                  <a:ext cx="576" cy="200"/>
                </a:xfrm>
                <a:prstGeom prst="rect">
                  <a:avLst/>
                </a:prstGeom>
                <a:noFill/>
                <a:ln w="9525">
                  <a:noFill/>
                  <a:miter lim="800000"/>
                  <a:headEnd/>
                  <a:tailEnd/>
                </a:ln>
              </p:spPr>
              <p:txBody>
                <a:bodyPr>
                  <a:spAutoFit/>
                </a:bodyPr>
                <a:lstStyle/>
                <a:p>
                  <a:pPr>
                    <a:spcBef>
                      <a:spcPct val="50000"/>
                    </a:spcBef>
                    <a:buFontTx/>
                    <a:buNone/>
                  </a:pPr>
                  <a:r>
                    <a:rPr lang="fr-FR" sz="1400" b="1">
                      <a:latin typeface="Calibri" pitchFamily="34" charset="0"/>
                    </a:rPr>
                    <a:t>9</a:t>
                  </a:r>
                  <a:endParaRPr lang="fr-FR" sz="1400">
                    <a:latin typeface="Calibri" pitchFamily="34" charset="0"/>
                  </a:endParaRPr>
                </a:p>
              </p:txBody>
            </p:sp>
          </p:grpSp>
          <p:grpSp>
            <p:nvGrpSpPr>
              <p:cNvPr id="13" name="Group 70">
                <a:extLst>
                  <a:ext uri="{FF2B5EF4-FFF2-40B4-BE49-F238E27FC236}">
                    <a16:creationId xmlns:a16="http://schemas.microsoft.com/office/drawing/2014/main" id="{24FE5C21-9E2B-4A1E-9013-59A93BB4725D}"/>
                  </a:ext>
                </a:extLst>
              </p:cNvPr>
              <p:cNvGrpSpPr>
                <a:grpSpLocks/>
              </p:cNvGrpSpPr>
              <p:nvPr/>
            </p:nvGrpSpPr>
            <p:grpSpPr bwMode="auto">
              <a:xfrm>
                <a:off x="920577" y="1302296"/>
                <a:ext cx="2427288" cy="457200"/>
                <a:chOff x="574" y="1200"/>
                <a:chExt cx="1529" cy="288"/>
              </a:xfrm>
            </p:grpSpPr>
            <p:grpSp>
              <p:nvGrpSpPr>
                <p:cNvPr id="44" name="Group 71">
                  <a:extLst>
                    <a:ext uri="{FF2B5EF4-FFF2-40B4-BE49-F238E27FC236}">
                      <a16:creationId xmlns:a16="http://schemas.microsoft.com/office/drawing/2014/main" id="{3864D49D-C308-4ED0-B861-0F3C075DD145}"/>
                    </a:ext>
                  </a:extLst>
                </p:cNvPr>
                <p:cNvGrpSpPr>
                  <a:grpSpLocks/>
                </p:cNvGrpSpPr>
                <p:nvPr/>
              </p:nvGrpSpPr>
              <p:grpSpPr bwMode="auto">
                <a:xfrm>
                  <a:off x="759" y="1200"/>
                  <a:ext cx="1344" cy="288"/>
                  <a:chOff x="768" y="528"/>
                  <a:chExt cx="1344" cy="288"/>
                </a:xfrm>
              </p:grpSpPr>
              <p:sp>
                <p:nvSpPr>
                  <p:cNvPr id="46" name="Oval 72">
                    <a:extLst>
                      <a:ext uri="{FF2B5EF4-FFF2-40B4-BE49-F238E27FC236}">
                        <a16:creationId xmlns:a16="http://schemas.microsoft.com/office/drawing/2014/main" id="{D8722FBB-D3FF-4B64-85E1-2475356AA718}"/>
                      </a:ext>
                    </a:extLst>
                  </p:cNvPr>
                  <p:cNvSpPr>
                    <a:spLocks noChangeArrowheads="1"/>
                  </p:cNvSpPr>
                  <p:nvPr/>
                </p:nvSpPr>
                <p:spPr bwMode="auto">
                  <a:xfrm>
                    <a:off x="768" y="528"/>
                    <a:ext cx="1344" cy="288"/>
                  </a:xfrm>
                  <a:prstGeom prst="ellipse">
                    <a:avLst/>
                  </a:prstGeom>
                  <a:solidFill>
                    <a:schemeClr val="bg1"/>
                  </a:solidFill>
                  <a:ln w="9525">
                    <a:noFill/>
                    <a:round/>
                    <a:headEnd/>
                    <a:tailEnd/>
                  </a:ln>
                </p:spPr>
                <p:txBody>
                  <a:bodyPr wrap="none" anchor="ctr"/>
                  <a:lstStyle/>
                  <a:p>
                    <a:endParaRPr lang="fr-FR" sz="1400">
                      <a:latin typeface="Calibri" pitchFamily="34" charset="0"/>
                    </a:endParaRPr>
                  </a:p>
                </p:txBody>
              </p:sp>
              <p:sp>
                <p:nvSpPr>
                  <p:cNvPr id="47" name="Text Box 73">
                    <a:extLst>
                      <a:ext uri="{FF2B5EF4-FFF2-40B4-BE49-F238E27FC236}">
                        <a16:creationId xmlns:a16="http://schemas.microsoft.com/office/drawing/2014/main" id="{11942DB0-16F3-44CC-A1FC-ECF283D79CF5}"/>
                      </a:ext>
                    </a:extLst>
                  </p:cNvPr>
                  <p:cNvSpPr txBox="1">
                    <a:spLocks noChangeArrowheads="1"/>
                  </p:cNvSpPr>
                  <p:nvPr/>
                </p:nvSpPr>
                <p:spPr bwMode="auto">
                  <a:xfrm>
                    <a:off x="816" y="556"/>
                    <a:ext cx="1248" cy="200"/>
                  </a:xfrm>
                  <a:prstGeom prst="rect">
                    <a:avLst/>
                  </a:prstGeom>
                  <a:noFill/>
                  <a:ln w="9525">
                    <a:noFill/>
                    <a:miter lim="800000"/>
                    <a:headEnd/>
                    <a:tailEnd/>
                  </a:ln>
                </p:spPr>
                <p:txBody>
                  <a:bodyPr>
                    <a:spAutoFit/>
                  </a:bodyPr>
                  <a:lstStyle/>
                  <a:p>
                    <a:pPr algn="ctr">
                      <a:spcBef>
                        <a:spcPct val="50000"/>
                      </a:spcBef>
                      <a:buFontTx/>
                      <a:buNone/>
                    </a:pPr>
                    <a:r>
                      <a:rPr lang="fr-FR" sz="1400" b="1" dirty="0">
                        <a:latin typeface="Calibri" pitchFamily="34" charset="0"/>
                      </a:rPr>
                      <a:t>Spirituel</a:t>
                    </a:r>
                    <a:endParaRPr lang="fr-FR" sz="1400" dirty="0">
                      <a:latin typeface="Calibri" pitchFamily="34" charset="0"/>
                    </a:endParaRPr>
                  </a:p>
                </p:txBody>
              </p:sp>
            </p:grpSp>
            <p:sp>
              <p:nvSpPr>
                <p:cNvPr id="45" name="Text Box 74">
                  <a:extLst>
                    <a:ext uri="{FF2B5EF4-FFF2-40B4-BE49-F238E27FC236}">
                      <a16:creationId xmlns:a16="http://schemas.microsoft.com/office/drawing/2014/main" id="{47821498-2B1E-4AAC-8F31-5868C79831D3}"/>
                    </a:ext>
                  </a:extLst>
                </p:cNvPr>
                <p:cNvSpPr txBox="1">
                  <a:spLocks noChangeArrowheads="1"/>
                </p:cNvSpPr>
                <p:nvPr/>
              </p:nvSpPr>
              <p:spPr bwMode="auto">
                <a:xfrm>
                  <a:off x="574" y="1238"/>
                  <a:ext cx="576" cy="200"/>
                </a:xfrm>
                <a:prstGeom prst="rect">
                  <a:avLst/>
                </a:prstGeom>
                <a:noFill/>
                <a:ln w="9525">
                  <a:noFill/>
                  <a:miter lim="800000"/>
                  <a:headEnd/>
                  <a:tailEnd/>
                </a:ln>
              </p:spPr>
              <p:txBody>
                <a:bodyPr>
                  <a:spAutoFit/>
                </a:bodyPr>
                <a:lstStyle/>
                <a:p>
                  <a:pPr>
                    <a:spcBef>
                      <a:spcPct val="50000"/>
                    </a:spcBef>
                    <a:buFontTx/>
                    <a:buNone/>
                  </a:pPr>
                  <a:r>
                    <a:rPr lang="fr-FR" sz="1400" b="1">
                      <a:latin typeface="Calibri" pitchFamily="34" charset="0"/>
                    </a:rPr>
                    <a:t>8</a:t>
                  </a:r>
                  <a:endParaRPr lang="fr-FR" sz="1400">
                    <a:latin typeface="Calibri" pitchFamily="34" charset="0"/>
                  </a:endParaRPr>
                </a:p>
              </p:txBody>
            </p:sp>
          </p:grpSp>
          <p:grpSp>
            <p:nvGrpSpPr>
              <p:cNvPr id="14" name="Group 75">
                <a:extLst>
                  <a:ext uri="{FF2B5EF4-FFF2-40B4-BE49-F238E27FC236}">
                    <a16:creationId xmlns:a16="http://schemas.microsoft.com/office/drawing/2014/main" id="{88E0D623-DDFC-4E58-AFB5-90678CD8CA87}"/>
                  </a:ext>
                </a:extLst>
              </p:cNvPr>
              <p:cNvGrpSpPr>
                <a:grpSpLocks/>
              </p:cNvGrpSpPr>
              <p:nvPr/>
            </p:nvGrpSpPr>
            <p:grpSpPr bwMode="auto">
              <a:xfrm>
                <a:off x="920577" y="1844824"/>
                <a:ext cx="2427288" cy="457200"/>
                <a:chOff x="574" y="1542"/>
                <a:chExt cx="1529" cy="288"/>
              </a:xfrm>
            </p:grpSpPr>
            <p:grpSp>
              <p:nvGrpSpPr>
                <p:cNvPr id="40" name="Group 76">
                  <a:extLst>
                    <a:ext uri="{FF2B5EF4-FFF2-40B4-BE49-F238E27FC236}">
                      <a16:creationId xmlns:a16="http://schemas.microsoft.com/office/drawing/2014/main" id="{01CB29C6-AF58-43B0-97B5-141EA33DB1D9}"/>
                    </a:ext>
                  </a:extLst>
                </p:cNvPr>
                <p:cNvGrpSpPr>
                  <a:grpSpLocks/>
                </p:cNvGrpSpPr>
                <p:nvPr/>
              </p:nvGrpSpPr>
              <p:grpSpPr bwMode="auto">
                <a:xfrm>
                  <a:off x="759" y="1542"/>
                  <a:ext cx="1344" cy="288"/>
                  <a:chOff x="768" y="486"/>
                  <a:chExt cx="1344" cy="288"/>
                </a:xfrm>
              </p:grpSpPr>
              <p:sp>
                <p:nvSpPr>
                  <p:cNvPr id="42" name="Oval 77">
                    <a:extLst>
                      <a:ext uri="{FF2B5EF4-FFF2-40B4-BE49-F238E27FC236}">
                        <a16:creationId xmlns:a16="http://schemas.microsoft.com/office/drawing/2014/main" id="{D6464F6A-15FB-4C58-B68B-CF6B946D50B4}"/>
                      </a:ext>
                    </a:extLst>
                  </p:cNvPr>
                  <p:cNvSpPr>
                    <a:spLocks noChangeArrowheads="1"/>
                  </p:cNvSpPr>
                  <p:nvPr/>
                </p:nvSpPr>
                <p:spPr bwMode="auto">
                  <a:xfrm>
                    <a:off x="768" y="486"/>
                    <a:ext cx="1344" cy="288"/>
                  </a:xfrm>
                  <a:prstGeom prst="ellipse">
                    <a:avLst/>
                  </a:prstGeom>
                  <a:solidFill>
                    <a:schemeClr val="bg1"/>
                  </a:solidFill>
                  <a:ln w="9525">
                    <a:noFill/>
                    <a:round/>
                    <a:headEnd/>
                    <a:tailEnd/>
                  </a:ln>
                </p:spPr>
                <p:txBody>
                  <a:bodyPr wrap="none" anchor="ctr"/>
                  <a:lstStyle/>
                  <a:p>
                    <a:endParaRPr lang="fr-FR" sz="1400">
                      <a:latin typeface="Calibri" pitchFamily="34" charset="0"/>
                    </a:endParaRPr>
                  </a:p>
                </p:txBody>
              </p:sp>
              <p:sp>
                <p:nvSpPr>
                  <p:cNvPr id="43" name="Text Box 78">
                    <a:extLst>
                      <a:ext uri="{FF2B5EF4-FFF2-40B4-BE49-F238E27FC236}">
                        <a16:creationId xmlns:a16="http://schemas.microsoft.com/office/drawing/2014/main" id="{6134F633-9C77-41EE-8EAF-F030FC08EB70}"/>
                      </a:ext>
                    </a:extLst>
                  </p:cNvPr>
                  <p:cNvSpPr txBox="1">
                    <a:spLocks noChangeArrowheads="1"/>
                  </p:cNvSpPr>
                  <p:nvPr/>
                </p:nvSpPr>
                <p:spPr bwMode="auto">
                  <a:xfrm>
                    <a:off x="816" y="556"/>
                    <a:ext cx="1248" cy="200"/>
                  </a:xfrm>
                  <a:prstGeom prst="rect">
                    <a:avLst/>
                  </a:prstGeom>
                  <a:noFill/>
                  <a:ln w="9525">
                    <a:noFill/>
                    <a:miter lim="800000"/>
                    <a:headEnd/>
                    <a:tailEnd/>
                  </a:ln>
                </p:spPr>
                <p:txBody>
                  <a:bodyPr>
                    <a:spAutoFit/>
                  </a:bodyPr>
                  <a:lstStyle/>
                  <a:p>
                    <a:pPr algn="ctr">
                      <a:spcBef>
                        <a:spcPct val="50000"/>
                      </a:spcBef>
                      <a:buFontTx/>
                      <a:buNone/>
                    </a:pPr>
                    <a:r>
                      <a:rPr lang="fr-FR" sz="1400" b="1" dirty="0">
                        <a:latin typeface="Calibri" pitchFamily="34" charset="0"/>
                      </a:rPr>
                      <a:t>Existentiel</a:t>
                    </a:r>
                    <a:endParaRPr lang="fr-FR" sz="1400" dirty="0">
                      <a:latin typeface="Calibri" pitchFamily="34" charset="0"/>
                    </a:endParaRPr>
                  </a:p>
                </p:txBody>
              </p:sp>
            </p:grpSp>
            <p:sp>
              <p:nvSpPr>
                <p:cNvPr id="41" name="Text Box 79">
                  <a:extLst>
                    <a:ext uri="{FF2B5EF4-FFF2-40B4-BE49-F238E27FC236}">
                      <a16:creationId xmlns:a16="http://schemas.microsoft.com/office/drawing/2014/main" id="{A1C16626-0429-4C06-8AF4-C50EAA7072A9}"/>
                    </a:ext>
                  </a:extLst>
                </p:cNvPr>
                <p:cNvSpPr txBox="1">
                  <a:spLocks noChangeArrowheads="1"/>
                </p:cNvSpPr>
                <p:nvPr/>
              </p:nvSpPr>
              <p:spPr bwMode="auto">
                <a:xfrm>
                  <a:off x="574" y="1622"/>
                  <a:ext cx="576" cy="200"/>
                </a:xfrm>
                <a:prstGeom prst="rect">
                  <a:avLst/>
                </a:prstGeom>
                <a:noFill/>
                <a:ln w="9525">
                  <a:noFill/>
                  <a:miter lim="800000"/>
                  <a:headEnd/>
                  <a:tailEnd/>
                </a:ln>
              </p:spPr>
              <p:txBody>
                <a:bodyPr>
                  <a:spAutoFit/>
                </a:bodyPr>
                <a:lstStyle/>
                <a:p>
                  <a:pPr>
                    <a:spcBef>
                      <a:spcPct val="50000"/>
                    </a:spcBef>
                    <a:buFontTx/>
                    <a:buNone/>
                  </a:pPr>
                  <a:r>
                    <a:rPr lang="fr-FR" sz="1400" b="1" dirty="0">
                      <a:latin typeface="Calibri" pitchFamily="34" charset="0"/>
                    </a:rPr>
                    <a:t>7</a:t>
                  </a:r>
                  <a:endParaRPr lang="fr-FR" sz="1400" dirty="0">
                    <a:latin typeface="Calibri" pitchFamily="34" charset="0"/>
                  </a:endParaRPr>
                </a:p>
              </p:txBody>
            </p:sp>
          </p:grpSp>
          <p:grpSp>
            <p:nvGrpSpPr>
              <p:cNvPr id="15" name="Group 80">
                <a:extLst>
                  <a:ext uri="{FF2B5EF4-FFF2-40B4-BE49-F238E27FC236}">
                    <a16:creationId xmlns:a16="http://schemas.microsoft.com/office/drawing/2014/main" id="{719FF926-9049-41EB-99ED-44921D8BAC63}"/>
                  </a:ext>
                </a:extLst>
              </p:cNvPr>
              <p:cNvGrpSpPr>
                <a:grpSpLocks/>
              </p:cNvGrpSpPr>
              <p:nvPr/>
            </p:nvGrpSpPr>
            <p:grpSpPr bwMode="auto">
              <a:xfrm>
                <a:off x="920577" y="2521496"/>
                <a:ext cx="2427288" cy="457200"/>
                <a:chOff x="574" y="1968"/>
                <a:chExt cx="1529" cy="288"/>
              </a:xfrm>
            </p:grpSpPr>
            <p:grpSp>
              <p:nvGrpSpPr>
                <p:cNvPr id="36" name="Group 81">
                  <a:extLst>
                    <a:ext uri="{FF2B5EF4-FFF2-40B4-BE49-F238E27FC236}">
                      <a16:creationId xmlns:a16="http://schemas.microsoft.com/office/drawing/2014/main" id="{15063564-61E3-4C27-A9F4-E0FBCCADE5F3}"/>
                    </a:ext>
                  </a:extLst>
                </p:cNvPr>
                <p:cNvGrpSpPr>
                  <a:grpSpLocks/>
                </p:cNvGrpSpPr>
                <p:nvPr/>
              </p:nvGrpSpPr>
              <p:grpSpPr bwMode="auto">
                <a:xfrm>
                  <a:off x="759" y="1968"/>
                  <a:ext cx="1344" cy="288"/>
                  <a:chOff x="768" y="528"/>
                  <a:chExt cx="1344" cy="288"/>
                </a:xfrm>
              </p:grpSpPr>
              <p:sp>
                <p:nvSpPr>
                  <p:cNvPr id="38" name="Oval 82">
                    <a:extLst>
                      <a:ext uri="{FF2B5EF4-FFF2-40B4-BE49-F238E27FC236}">
                        <a16:creationId xmlns:a16="http://schemas.microsoft.com/office/drawing/2014/main" id="{021DD082-F28F-4C21-A66C-723C27AF5C9A}"/>
                      </a:ext>
                    </a:extLst>
                  </p:cNvPr>
                  <p:cNvSpPr>
                    <a:spLocks noChangeArrowheads="1"/>
                  </p:cNvSpPr>
                  <p:nvPr/>
                </p:nvSpPr>
                <p:spPr bwMode="auto">
                  <a:xfrm>
                    <a:off x="768" y="528"/>
                    <a:ext cx="1344" cy="288"/>
                  </a:xfrm>
                  <a:prstGeom prst="ellipse">
                    <a:avLst/>
                  </a:prstGeom>
                  <a:solidFill>
                    <a:schemeClr val="bg1"/>
                  </a:solidFill>
                  <a:ln w="9525">
                    <a:noFill/>
                    <a:round/>
                    <a:headEnd/>
                    <a:tailEnd/>
                  </a:ln>
                </p:spPr>
                <p:txBody>
                  <a:bodyPr wrap="none" anchor="ctr"/>
                  <a:lstStyle/>
                  <a:p>
                    <a:endParaRPr lang="fr-FR" sz="1400">
                      <a:latin typeface="Calibri" pitchFamily="34" charset="0"/>
                    </a:endParaRPr>
                  </a:p>
                </p:txBody>
              </p:sp>
              <p:sp>
                <p:nvSpPr>
                  <p:cNvPr id="39" name="Text Box 83">
                    <a:extLst>
                      <a:ext uri="{FF2B5EF4-FFF2-40B4-BE49-F238E27FC236}">
                        <a16:creationId xmlns:a16="http://schemas.microsoft.com/office/drawing/2014/main" id="{E281DB6B-6772-41EC-8005-794B90B838F8}"/>
                      </a:ext>
                    </a:extLst>
                  </p:cNvPr>
                  <p:cNvSpPr txBox="1">
                    <a:spLocks noChangeArrowheads="1"/>
                  </p:cNvSpPr>
                  <p:nvPr/>
                </p:nvSpPr>
                <p:spPr bwMode="auto">
                  <a:xfrm>
                    <a:off x="816" y="556"/>
                    <a:ext cx="1248" cy="200"/>
                  </a:xfrm>
                  <a:prstGeom prst="rect">
                    <a:avLst/>
                  </a:prstGeom>
                  <a:noFill/>
                  <a:ln w="9525">
                    <a:noFill/>
                    <a:miter lim="800000"/>
                    <a:headEnd/>
                    <a:tailEnd/>
                  </a:ln>
                </p:spPr>
                <p:txBody>
                  <a:bodyPr>
                    <a:spAutoFit/>
                  </a:bodyPr>
                  <a:lstStyle/>
                  <a:p>
                    <a:pPr algn="ctr">
                      <a:spcBef>
                        <a:spcPct val="50000"/>
                      </a:spcBef>
                      <a:buFontTx/>
                      <a:buNone/>
                    </a:pPr>
                    <a:r>
                      <a:rPr lang="fr-FR" sz="1400" b="1" dirty="0">
                        <a:latin typeface="Calibri" pitchFamily="34" charset="0"/>
                      </a:rPr>
                      <a:t>Psychologique</a:t>
                    </a:r>
                    <a:endParaRPr lang="fr-FR" sz="1400" dirty="0">
                      <a:latin typeface="Calibri" pitchFamily="34" charset="0"/>
                    </a:endParaRPr>
                  </a:p>
                </p:txBody>
              </p:sp>
            </p:grpSp>
            <p:sp>
              <p:nvSpPr>
                <p:cNvPr id="37" name="Text Box 84">
                  <a:extLst>
                    <a:ext uri="{FF2B5EF4-FFF2-40B4-BE49-F238E27FC236}">
                      <a16:creationId xmlns:a16="http://schemas.microsoft.com/office/drawing/2014/main" id="{7E5A9FCC-5205-454E-8E24-4C70776DA1E6}"/>
                    </a:ext>
                  </a:extLst>
                </p:cNvPr>
                <p:cNvSpPr txBox="1">
                  <a:spLocks noChangeArrowheads="1"/>
                </p:cNvSpPr>
                <p:nvPr/>
              </p:nvSpPr>
              <p:spPr bwMode="auto">
                <a:xfrm>
                  <a:off x="574" y="2006"/>
                  <a:ext cx="576" cy="200"/>
                </a:xfrm>
                <a:prstGeom prst="rect">
                  <a:avLst/>
                </a:prstGeom>
                <a:noFill/>
                <a:ln w="9525">
                  <a:noFill/>
                  <a:miter lim="800000"/>
                  <a:headEnd/>
                  <a:tailEnd/>
                </a:ln>
              </p:spPr>
              <p:txBody>
                <a:bodyPr>
                  <a:spAutoFit/>
                </a:bodyPr>
                <a:lstStyle/>
                <a:p>
                  <a:pPr>
                    <a:spcBef>
                      <a:spcPct val="50000"/>
                    </a:spcBef>
                    <a:buFontTx/>
                    <a:buNone/>
                  </a:pPr>
                  <a:r>
                    <a:rPr lang="fr-FR" sz="1400" b="1">
                      <a:latin typeface="Calibri" pitchFamily="34" charset="0"/>
                    </a:rPr>
                    <a:t>6</a:t>
                  </a:r>
                  <a:endParaRPr lang="fr-FR" sz="1400">
                    <a:latin typeface="Calibri" pitchFamily="34" charset="0"/>
                  </a:endParaRPr>
                </a:p>
              </p:txBody>
            </p:sp>
          </p:grpSp>
          <p:grpSp>
            <p:nvGrpSpPr>
              <p:cNvPr id="16" name="Group 85">
                <a:extLst>
                  <a:ext uri="{FF2B5EF4-FFF2-40B4-BE49-F238E27FC236}">
                    <a16:creationId xmlns:a16="http://schemas.microsoft.com/office/drawing/2014/main" id="{5B26DC44-388E-4DC5-A5A6-1E6D4E80A2D7}"/>
                  </a:ext>
                </a:extLst>
              </p:cNvPr>
              <p:cNvGrpSpPr>
                <a:grpSpLocks/>
              </p:cNvGrpSpPr>
              <p:nvPr/>
            </p:nvGrpSpPr>
            <p:grpSpPr bwMode="auto">
              <a:xfrm>
                <a:off x="920577" y="3131096"/>
                <a:ext cx="2427288" cy="457200"/>
                <a:chOff x="574" y="2352"/>
                <a:chExt cx="1529" cy="288"/>
              </a:xfrm>
            </p:grpSpPr>
            <p:grpSp>
              <p:nvGrpSpPr>
                <p:cNvPr id="32" name="Group 86">
                  <a:extLst>
                    <a:ext uri="{FF2B5EF4-FFF2-40B4-BE49-F238E27FC236}">
                      <a16:creationId xmlns:a16="http://schemas.microsoft.com/office/drawing/2014/main" id="{DBC40D33-70C3-4E2B-AC20-91CEA528E30A}"/>
                    </a:ext>
                  </a:extLst>
                </p:cNvPr>
                <p:cNvGrpSpPr>
                  <a:grpSpLocks/>
                </p:cNvGrpSpPr>
                <p:nvPr/>
              </p:nvGrpSpPr>
              <p:grpSpPr bwMode="auto">
                <a:xfrm>
                  <a:off x="759" y="2352"/>
                  <a:ext cx="1344" cy="288"/>
                  <a:chOff x="768" y="528"/>
                  <a:chExt cx="1344" cy="288"/>
                </a:xfrm>
              </p:grpSpPr>
              <p:sp>
                <p:nvSpPr>
                  <p:cNvPr id="34" name="Oval 87">
                    <a:extLst>
                      <a:ext uri="{FF2B5EF4-FFF2-40B4-BE49-F238E27FC236}">
                        <a16:creationId xmlns:a16="http://schemas.microsoft.com/office/drawing/2014/main" id="{2D076A5B-DD25-4BEA-9DC1-53838B72EA10}"/>
                      </a:ext>
                    </a:extLst>
                  </p:cNvPr>
                  <p:cNvSpPr>
                    <a:spLocks noChangeArrowheads="1"/>
                  </p:cNvSpPr>
                  <p:nvPr/>
                </p:nvSpPr>
                <p:spPr bwMode="auto">
                  <a:xfrm>
                    <a:off x="768" y="528"/>
                    <a:ext cx="1344" cy="288"/>
                  </a:xfrm>
                  <a:prstGeom prst="ellipse">
                    <a:avLst/>
                  </a:prstGeom>
                  <a:solidFill>
                    <a:schemeClr val="bg1"/>
                  </a:solidFill>
                  <a:ln w="9525">
                    <a:noFill/>
                    <a:round/>
                    <a:headEnd/>
                    <a:tailEnd/>
                  </a:ln>
                </p:spPr>
                <p:txBody>
                  <a:bodyPr wrap="none" anchor="ctr"/>
                  <a:lstStyle/>
                  <a:p>
                    <a:endParaRPr lang="fr-FR" sz="1400">
                      <a:latin typeface="Calibri" pitchFamily="34" charset="0"/>
                    </a:endParaRPr>
                  </a:p>
                </p:txBody>
              </p:sp>
              <p:sp>
                <p:nvSpPr>
                  <p:cNvPr id="35" name="Text Box 88">
                    <a:extLst>
                      <a:ext uri="{FF2B5EF4-FFF2-40B4-BE49-F238E27FC236}">
                        <a16:creationId xmlns:a16="http://schemas.microsoft.com/office/drawing/2014/main" id="{BFEAE43B-40A3-4FED-88A6-B5782A772991}"/>
                      </a:ext>
                    </a:extLst>
                  </p:cNvPr>
                  <p:cNvSpPr txBox="1">
                    <a:spLocks noChangeArrowheads="1"/>
                  </p:cNvSpPr>
                  <p:nvPr/>
                </p:nvSpPr>
                <p:spPr bwMode="auto">
                  <a:xfrm>
                    <a:off x="816" y="556"/>
                    <a:ext cx="1248" cy="200"/>
                  </a:xfrm>
                  <a:prstGeom prst="rect">
                    <a:avLst/>
                  </a:prstGeom>
                  <a:noFill/>
                  <a:ln w="9525">
                    <a:noFill/>
                    <a:miter lim="800000"/>
                    <a:headEnd/>
                    <a:tailEnd/>
                  </a:ln>
                </p:spPr>
                <p:txBody>
                  <a:bodyPr>
                    <a:spAutoFit/>
                  </a:bodyPr>
                  <a:lstStyle/>
                  <a:p>
                    <a:pPr algn="ctr">
                      <a:spcBef>
                        <a:spcPct val="50000"/>
                      </a:spcBef>
                      <a:buFontTx/>
                      <a:buNone/>
                    </a:pPr>
                    <a:r>
                      <a:rPr lang="fr-FR" sz="1400" b="1" dirty="0">
                        <a:latin typeface="Calibri" pitchFamily="34" charset="0"/>
                      </a:rPr>
                      <a:t>Vie privée</a:t>
                    </a:r>
                    <a:endParaRPr lang="fr-FR" sz="1400" i="1" dirty="0">
                      <a:latin typeface="Calibri" pitchFamily="34" charset="0"/>
                    </a:endParaRPr>
                  </a:p>
                </p:txBody>
              </p:sp>
            </p:grpSp>
            <p:sp>
              <p:nvSpPr>
                <p:cNvPr id="33" name="Text Box 89">
                  <a:extLst>
                    <a:ext uri="{FF2B5EF4-FFF2-40B4-BE49-F238E27FC236}">
                      <a16:creationId xmlns:a16="http://schemas.microsoft.com/office/drawing/2014/main" id="{A0F5104E-1735-4AC6-B9F9-016A6B4B4C39}"/>
                    </a:ext>
                  </a:extLst>
                </p:cNvPr>
                <p:cNvSpPr txBox="1">
                  <a:spLocks noChangeArrowheads="1"/>
                </p:cNvSpPr>
                <p:nvPr/>
              </p:nvSpPr>
              <p:spPr bwMode="auto">
                <a:xfrm>
                  <a:off x="574" y="2390"/>
                  <a:ext cx="576" cy="200"/>
                </a:xfrm>
                <a:prstGeom prst="rect">
                  <a:avLst/>
                </a:prstGeom>
                <a:noFill/>
                <a:ln w="9525">
                  <a:noFill/>
                  <a:miter lim="800000"/>
                  <a:headEnd/>
                  <a:tailEnd/>
                </a:ln>
              </p:spPr>
              <p:txBody>
                <a:bodyPr>
                  <a:spAutoFit/>
                </a:bodyPr>
                <a:lstStyle/>
                <a:p>
                  <a:pPr>
                    <a:spcBef>
                      <a:spcPct val="50000"/>
                    </a:spcBef>
                    <a:buFontTx/>
                    <a:buNone/>
                  </a:pPr>
                  <a:r>
                    <a:rPr lang="fr-FR" sz="1400" b="1">
                      <a:latin typeface="Calibri" pitchFamily="34" charset="0"/>
                    </a:rPr>
                    <a:t>5</a:t>
                  </a:r>
                  <a:endParaRPr lang="fr-FR" sz="1400">
                    <a:latin typeface="Calibri" pitchFamily="34" charset="0"/>
                  </a:endParaRPr>
                </a:p>
              </p:txBody>
            </p:sp>
          </p:grpSp>
          <p:grpSp>
            <p:nvGrpSpPr>
              <p:cNvPr id="17" name="Group 90">
                <a:extLst>
                  <a:ext uri="{FF2B5EF4-FFF2-40B4-BE49-F238E27FC236}">
                    <a16:creationId xmlns:a16="http://schemas.microsoft.com/office/drawing/2014/main" id="{FC2A1E9E-0945-427A-A22F-D32327D72D3F}"/>
                  </a:ext>
                </a:extLst>
              </p:cNvPr>
              <p:cNvGrpSpPr>
                <a:grpSpLocks/>
              </p:cNvGrpSpPr>
              <p:nvPr/>
            </p:nvGrpSpPr>
            <p:grpSpPr bwMode="auto">
              <a:xfrm>
                <a:off x="920577" y="3740696"/>
                <a:ext cx="2427288" cy="457200"/>
                <a:chOff x="574" y="2736"/>
                <a:chExt cx="1529" cy="288"/>
              </a:xfrm>
            </p:grpSpPr>
            <p:grpSp>
              <p:nvGrpSpPr>
                <p:cNvPr id="28" name="Group 91">
                  <a:extLst>
                    <a:ext uri="{FF2B5EF4-FFF2-40B4-BE49-F238E27FC236}">
                      <a16:creationId xmlns:a16="http://schemas.microsoft.com/office/drawing/2014/main" id="{9897FB51-57A5-4E7B-8541-A0599502790C}"/>
                    </a:ext>
                  </a:extLst>
                </p:cNvPr>
                <p:cNvGrpSpPr>
                  <a:grpSpLocks/>
                </p:cNvGrpSpPr>
                <p:nvPr/>
              </p:nvGrpSpPr>
              <p:grpSpPr bwMode="auto">
                <a:xfrm>
                  <a:off x="759" y="2736"/>
                  <a:ext cx="1344" cy="288"/>
                  <a:chOff x="768" y="528"/>
                  <a:chExt cx="1344" cy="288"/>
                </a:xfrm>
              </p:grpSpPr>
              <p:sp>
                <p:nvSpPr>
                  <p:cNvPr id="30" name="Oval 92">
                    <a:extLst>
                      <a:ext uri="{FF2B5EF4-FFF2-40B4-BE49-F238E27FC236}">
                        <a16:creationId xmlns:a16="http://schemas.microsoft.com/office/drawing/2014/main" id="{4EC03862-E47E-4916-8A72-7F6689486F37}"/>
                      </a:ext>
                    </a:extLst>
                  </p:cNvPr>
                  <p:cNvSpPr>
                    <a:spLocks noChangeArrowheads="1"/>
                  </p:cNvSpPr>
                  <p:nvPr/>
                </p:nvSpPr>
                <p:spPr bwMode="auto">
                  <a:xfrm>
                    <a:off x="768" y="528"/>
                    <a:ext cx="1344" cy="288"/>
                  </a:xfrm>
                  <a:prstGeom prst="ellipse">
                    <a:avLst/>
                  </a:prstGeom>
                  <a:solidFill>
                    <a:schemeClr val="bg1"/>
                  </a:solidFill>
                  <a:ln w="9525">
                    <a:noFill/>
                    <a:round/>
                    <a:headEnd/>
                    <a:tailEnd/>
                  </a:ln>
                </p:spPr>
                <p:txBody>
                  <a:bodyPr wrap="none" anchor="ctr"/>
                  <a:lstStyle/>
                  <a:p>
                    <a:endParaRPr lang="fr-FR" sz="1400">
                      <a:latin typeface="Calibri" pitchFamily="34" charset="0"/>
                    </a:endParaRPr>
                  </a:p>
                </p:txBody>
              </p:sp>
              <p:sp>
                <p:nvSpPr>
                  <p:cNvPr id="31" name="Text Box 93">
                    <a:extLst>
                      <a:ext uri="{FF2B5EF4-FFF2-40B4-BE49-F238E27FC236}">
                        <a16:creationId xmlns:a16="http://schemas.microsoft.com/office/drawing/2014/main" id="{A02EB572-E3D8-4B35-A2F8-15CEEBB25B30}"/>
                      </a:ext>
                    </a:extLst>
                  </p:cNvPr>
                  <p:cNvSpPr txBox="1">
                    <a:spLocks noChangeArrowheads="1"/>
                  </p:cNvSpPr>
                  <p:nvPr/>
                </p:nvSpPr>
                <p:spPr bwMode="auto">
                  <a:xfrm>
                    <a:off x="816" y="556"/>
                    <a:ext cx="1248" cy="200"/>
                  </a:xfrm>
                  <a:prstGeom prst="rect">
                    <a:avLst/>
                  </a:prstGeom>
                  <a:noFill/>
                  <a:ln w="9525">
                    <a:noFill/>
                    <a:miter lim="800000"/>
                    <a:headEnd/>
                    <a:tailEnd/>
                  </a:ln>
                </p:spPr>
                <p:txBody>
                  <a:bodyPr>
                    <a:spAutoFit/>
                  </a:bodyPr>
                  <a:lstStyle/>
                  <a:p>
                    <a:pPr algn="ctr">
                      <a:spcBef>
                        <a:spcPct val="50000"/>
                      </a:spcBef>
                      <a:buFontTx/>
                      <a:buNone/>
                    </a:pPr>
                    <a:r>
                      <a:rPr lang="fr-FR" sz="1400" b="1" dirty="0">
                        <a:latin typeface="Calibri" pitchFamily="34" charset="0"/>
                      </a:rPr>
                      <a:t>Professionnel</a:t>
                    </a:r>
                    <a:endParaRPr lang="fr-FR" sz="1400" dirty="0">
                      <a:latin typeface="Calibri" pitchFamily="34" charset="0"/>
                    </a:endParaRPr>
                  </a:p>
                </p:txBody>
              </p:sp>
            </p:grpSp>
            <p:sp>
              <p:nvSpPr>
                <p:cNvPr id="29" name="Text Box 94">
                  <a:extLst>
                    <a:ext uri="{FF2B5EF4-FFF2-40B4-BE49-F238E27FC236}">
                      <a16:creationId xmlns:a16="http://schemas.microsoft.com/office/drawing/2014/main" id="{94B4958D-83CC-436D-B40B-6340724BA3A8}"/>
                    </a:ext>
                  </a:extLst>
                </p:cNvPr>
                <p:cNvSpPr txBox="1">
                  <a:spLocks noChangeArrowheads="1"/>
                </p:cNvSpPr>
                <p:nvPr/>
              </p:nvSpPr>
              <p:spPr bwMode="auto">
                <a:xfrm>
                  <a:off x="574" y="2774"/>
                  <a:ext cx="576" cy="200"/>
                </a:xfrm>
                <a:prstGeom prst="rect">
                  <a:avLst/>
                </a:prstGeom>
                <a:noFill/>
                <a:ln w="9525">
                  <a:noFill/>
                  <a:miter lim="800000"/>
                  <a:headEnd/>
                  <a:tailEnd/>
                </a:ln>
              </p:spPr>
              <p:txBody>
                <a:bodyPr>
                  <a:spAutoFit/>
                </a:bodyPr>
                <a:lstStyle/>
                <a:p>
                  <a:pPr>
                    <a:spcBef>
                      <a:spcPct val="50000"/>
                    </a:spcBef>
                    <a:buFontTx/>
                    <a:buNone/>
                  </a:pPr>
                  <a:r>
                    <a:rPr lang="fr-FR" sz="1400" b="1">
                      <a:latin typeface="Calibri" pitchFamily="34" charset="0"/>
                    </a:rPr>
                    <a:t>4</a:t>
                  </a:r>
                  <a:endParaRPr lang="fr-FR" sz="1400">
                    <a:latin typeface="Calibri" pitchFamily="34" charset="0"/>
                  </a:endParaRPr>
                </a:p>
              </p:txBody>
            </p:sp>
          </p:grpSp>
          <p:grpSp>
            <p:nvGrpSpPr>
              <p:cNvPr id="18" name="Group 95">
                <a:extLst>
                  <a:ext uri="{FF2B5EF4-FFF2-40B4-BE49-F238E27FC236}">
                    <a16:creationId xmlns:a16="http://schemas.microsoft.com/office/drawing/2014/main" id="{B7F92B9D-8C19-4715-B54D-9FD1E6708A29}"/>
                  </a:ext>
                </a:extLst>
              </p:cNvPr>
              <p:cNvGrpSpPr>
                <a:grpSpLocks/>
              </p:cNvGrpSpPr>
              <p:nvPr/>
            </p:nvGrpSpPr>
            <p:grpSpPr bwMode="auto">
              <a:xfrm>
                <a:off x="920577" y="4350296"/>
                <a:ext cx="2427288" cy="457200"/>
                <a:chOff x="574" y="3120"/>
                <a:chExt cx="1529" cy="288"/>
              </a:xfrm>
            </p:grpSpPr>
            <p:grpSp>
              <p:nvGrpSpPr>
                <p:cNvPr id="24" name="Group 96">
                  <a:extLst>
                    <a:ext uri="{FF2B5EF4-FFF2-40B4-BE49-F238E27FC236}">
                      <a16:creationId xmlns:a16="http://schemas.microsoft.com/office/drawing/2014/main" id="{BCBC0405-3B45-4B0B-BF1F-8ECE35999207}"/>
                    </a:ext>
                  </a:extLst>
                </p:cNvPr>
                <p:cNvGrpSpPr>
                  <a:grpSpLocks/>
                </p:cNvGrpSpPr>
                <p:nvPr/>
              </p:nvGrpSpPr>
              <p:grpSpPr bwMode="auto">
                <a:xfrm>
                  <a:off x="759" y="3120"/>
                  <a:ext cx="1344" cy="288"/>
                  <a:chOff x="768" y="528"/>
                  <a:chExt cx="1344" cy="288"/>
                </a:xfrm>
              </p:grpSpPr>
              <p:sp>
                <p:nvSpPr>
                  <p:cNvPr id="26" name="Oval 97">
                    <a:extLst>
                      <a:ext uri="{FF2B5EF4-FFF2-40B4-BE49-F238E27FC236}">
                        <a16:creationId xmlns:a16="http://schemas.microsoft.com/office/drawing/2014/main" id="{70B146A2-1C0B-427F-A30D-67CC8B76B728}"/>
                      </a:ext>
                    </a:extLst>
                  </p:cNvPr>
                  <p:cNvSpPr>
                    <a:spLocks noChangeArrowheads="1"/>
                  </p:cNvSpPr>
                  <p:nvPr/>
                </p:nvSpPr>
                <p:spPr bwMode="auto">
                  <a:xfrm>
                    <a:off x="768" y="528"/>
                    <a:ext cx="1344" cy="288"/>
                  </a:xfrm>
                  <a:prstGeom prst="ellipse">
                    <a:avLst/>
                  </a:prstGeom>
                  <a:solidFill>
                    <a:schemeClr val="bg1"/>
                  </a:solidFill>
                  <a:ln w="9525">
                    <a:noFill/>
                    <a:round/>
                    <a:headEnd/>
                    <a:tailEnd/>
                  </a:ln>
                </p:spPr>
                <p:txBody>
                  <a:bodyPr wrap="none" anchor="ctr"/>
                  <a:lstStyle/>
                  <a:p>
                    <a:endParaRPr lang="fr-FR" sz="1400">
                      <a:latin typeface="Calibri" pitchFamily="34" charset="0"/>
                    </a:endParaRPr>
                  </a:p>
                </p:txBody>
              </p:sp>
              <p:sp>
                <p:nvSpPr>
                  <p:cNvPr id="27" name="Text Box 98">
                    <a:extLst>
                      <a:ext uri="{FF2B5EF4-FFF2-40B4-BE49-F238E27FC236}">
                        <a16:creationId xmlns:a16="http://schemas.microsoft.com/office/drawing/2014/main" id="{3E3C9492-AF7E-4644-A98A-1D4B239DB1EE}"/>
                      </a:ext>
                    </a:extLst>
                  </p:cNvPr>
                  <p:cNvSpPr txBox="1">
                    <a:spLocks noChangeArrowheads="1"/>
                  </p:cNvSpPr>
                  <p:nvPr/>
                </p:nvSpPr>
                <p:spPr bwMode="auto">
                  <a:xfrm>
                    <a:off x="816" y="556"/>
                    <a:ext cx="1248" cy="200"/>
                  </a:xfrm>
                  <a:prstGeom prst="rect">
                    <a:avLst/>
                  </a:prstGeom>
                  <a:noFill/>
                  <a:ln w="9525">
                    <a:noFill/>
                    <a:miter lim="800000"/>
                    <a:headEnd/>
                    <a:tailEnd/>
                  </a:ln>
                </p:spPr>
                <p:txBody>
                  <a:bodyPr>
                    <a:spAutoFit/>
                  </a:bodyPr>
                  <a:lstStyle/>
                  <a:p>
                    <a:pPr algn="ctr">
                      <a:spcBef>
                        <a:spcPct val="50000"/>
                      </a:spcBef>
                      <a:buFontTx/>
                      <a:buNone/>
                    </a:pPr>
                    <a:r>
                      <a:rPr lang="fr-FR" sz="1400" b="1" dirty="0">
                        <a:latin typeface="Calibri" pitchFamily="34" charset="0"/>
                      </a:rPr>
                      <a:t>Managérial</a:t>
                    </a:r>
                    <a:endParaRPr lang="fr-FR" sz="1400" dirty="0">
                      <a:latin typeface="Calibri" pitchFamily="34" charset="0"/>
                    </a:endParaRPr>
                  </a:p>
                </p:txBody>
              </p:sp>
            </p:grpSp>
            <p:sp>
              <p:nvSpPr>
                <p:cNvPr id="25" name="Text Box 99">
                  <a:extLst>
                    <a:ext uri="{FF2B5EF4-FFF2-40B4-BE49-F238E27FC236}">
                      <a16:creationId xmlns:a16="http://schemas.microsoft.com/office/drawing/2014/main" id="{85165BDC-0AD5-48F7-A86C-3359ADC9F0B6}"/>
                    </a:ext>
                  </a:extLst>
                </p:cNvPr>
                <p:cNvSpPr txBox="1">
                  <a:spLocks noChangeArrowheads="1"/>
                </p:cNvSpPr>
                <p:nvPr/>
              </p:nvSpPr>
              <p:spPr bwMode="auto">
                <a:xfrm>
                  <a:off x="574" y="3158"/>
                  <a:ext cx="576" cy="200"/>
                </a:xfrm>
                <a:prstGeom prst="rect">
                  <a:avLst/>
                </a:prstGeom>
                <a:noFill/>
                <a:ln w="9525">
                  <a:noFill/>
                  <a:miter lim="800000"/>
                  <a:headEnd/>
                  <a:tailEnd/>
                </a:ln>
              </p:spPr>
              <p:txBody>
                <a:bodyPr>
                  <a:spAutoFit/>
                </a:bodyPr>
                <a:lstStyle/>
                <a:p>
                  <a:pPr>
                    <a:spcBef>
                      <a:spcPct val="50000"/>
                    </a:spcBef>
                    <a:buFontTx/>
                    <a:buNone/>
                  </a:pPr>
                  <a:r>
                    <a:rPr lang="fr-FR" sz="1400" b="1">
                      <a:latin typeface="Calibri" pitchFamily="34" charset="0"/>
                    </a:rPr>
                    <a:t>3</a:t>
                  </a:r>
                  <a:endParaRPr lang="fr-FR" sz="1400">
                    <a:latin typeface="Calibri" pitchFamily="34" charset="0"/>
                  </a:endParaRPr>
                </a:p>
              </p:txBody>
            </p:sp>
          </p:grpSp>
          <p:grpSp>
            <p:nvGrpSpPr>
              <p:cNvPr id="19" name="Group 100">
                <a:extLst>
                  <a:ext uri="{FF2B5EF4-FFF2-40B4-BE49-F238E27FC236}">
                    <a16:creationId xmlns:a16="http://schemas.microsoft.com/office/drawing/2014/main" id="{5E21E8A0-7F2B-4A81-9A7F-705B4145B5B0}"/>
                  </a:ext>
                </a:extLst>
              </p:cNvPr>
              <p:cNvGrpSpPr>
                <a:grpSpLocks/>
              </p:cNvGrpSpPr>
              <p:nvPr/>
            </p:nvGrpSpPr>
            <p:grpSpPr bwMode="auto">
              <a:xfrm>
                <a:off x="920577" y="4959896"/>
                <a:ext cx="2427288" cy="457200"/>
                <a:chOff x="574" y="3504"/>
                <a:chExt cx="1529" cy="288"/>
              </a:xfrm>
            </p:grpSpPr>
            <p:grpSp>
              <p:nvGrpSpPr>
                <p:cNvPr id="20" name="Group 101">
                  <a:extLst>
                    <a:ext uri="{FF2B5EF4-FFF2-40B4-BE49-F238E27FC236}">
                      <a16:creationId xmlns:a16="http://schemas.microsoft.com/office/drawing/2014/main" id="{D2877C7A-2BDC-4006-BBF2-AFB46474DF79}"/>
                    </a:ext>
                  </a:extLst>
                </p:cNvPr>
                <p:cNvGrpSpPr>
                  <a:grpSpLocks/>
                </p:cNvGrpSpPr>
                <p:nvPr/>
              </p:nvGrpSpPr>
              <p:grpSpPr bwMode="auto">
                <a:xfrm>
                  <a:off x="759" y="3504"/>
                  <a:ext cx="1344" cy="288"/>
                  <a:chOff x="768" y="528"/>
                  <a:chExt cx="1344" cy="288"/>
                </a:xfrm>
              </p:grpSpPr>
              <p:sp>
                <p:nvSpPr>
                  <p:cNvPr id="22" name="Oval 102">
                    <a:extLst>
                      <a:ext uri="{FF2B5EF4-FFF2-40B4-BE49-F238E27FC236}">
                        <a16:creationId xmlns:a16="http://schemas.microsoft.com/office/drawing/2014/main" id="{991BCA6E-A8EA-41F6-B159-FE4C07AA6ED1}"/>
                      </a:ext>
                    </a:extLst>
                  </p:cNvPr>
                  <p:cNvSpPr>
                    <a:spLocks noChangeArrowheads="1"/>
                  </p:cNvSpPr>
                  <p:nvPr/>
                </p:nvSpPr>
                <p:spPr bwMode="auto">
                  <a:xfrm>
                    <a:off x="768" y="528"/>
                    <a:ext cx="1344" cy="288"/>
                  </a:xfrm>
                  <a:prstGeom prst="ellipse">
                    <a:avLst/>
                  </a:prstGeom>
                  <a:solidFill>
                    <a:schemeClr val="bg1"/>
                  </a:solidFill>
                  <a:ln w="9525">
                    <a:noFill/>
                    <a:round/>
                    <a:headEnd/>
                    <a:tailEnd/>
                  </a:ln>
                </p:spPr>
                <p:txBody>
                  <a:bodyPr wrap="none" anchor="ctr"/>
                  <a:lstStyle/>
                  <a:p>
                    <a:endParaRPr lang="fr-FR" sz="1400">
                      <a:latin typeface="Calibri" pitchFamily="34" charset="0"/>
                    </a:endParaRPr>
                  </a:p>
                </p:txBody>
              </p:sp>
              <p:sp>
                <p:nvSpPr>
                  <p:cNvPr id="23" name="Text Box 103">
                    <a:extLst>
                      <a:ext uri="{FF2B5EF4-FFF2-40B4-BE49-F238E27FC236}">
                        <a16:creationId xmlns:a16="http://schemas.microsoft.com/office/drawing/2014/main" id="{34110BEB-834E-46B6-80E1-6CDDC477D27E}"/>
                      </a:ext>
                    </a:extLst>
                  </p:cNvPr>
                  <p:cNvSpPr txBox="1">
                    <a:spLocks noChangeArrowheads="1"/>
                  </p:cNvSpPr>
                  <p:nvPr/>
                </p:nvSpPr>
                <p:spPr bwMode="auto">
                  <a:xfrm>
                    <a:off x="816" y="556"/>
                    <a:ext cx="1248" cy="200"/>
                  </a:xfrm>
                  <a:prstGeom prst="rect">
                    <a:avLst/>
                  </a:prstGeom>
                  <a:noFill/>
                  <a:ln w="9525">
                    <a:noFill/>
                    <a:miter lim="800000"/>
                    <a:headEnd/>
                    <a:tailEnd/>
                  </a:ln>
                </p:spPr>
                <p:txBody>
                  <a:bodyPr>
                    <a:spAutoFit/>
                  </a:bodyPr>
                  <a:lstStyle/>
                  <a:p>
                    <a:pPr algn="ctr">
                      <a:spcBef>
                        <a:spcPct val="50000"/>
                      </a:spcBef>
                      <a:buFontTx/>
                      <a:buNone/>
                    </a:pPr>
                    <a:r>
                      <a:rPr lang="fr-FR" sz="1400" b="1" dirty="0">
                        <a:latin typeface="Calibri" pitchFamily="34" charset="0"/>
                      </a:rPr>
                      <a:t>Organisationnel</a:t>
                    </a:r>
                    <a:endParaRPr lang="fr-FR" sz="1400" dirty="0">
                      <a:latin typeface="Calibri" pitchFamily="34" charset="0"/>
                    </a:endParaRPr>
                  </a:p>
                </p:txBody>
              </p:sp>
            </p:grpSp>
            <p:sp>
              <p:nvSpPr>
                <p:cNvPr id="21" name="Text Box 104">
                  <a:extLst>
                    <a:ext uri="{FF2B5EF4-FFF2-40B4-BE49-F238E27FC236}">
                      <a16:creationId xmlns:a16="http://schemas.microsoft.com/office/drawing/2014/main" id="{BCE1B69B-24EE-4419-9840-ABCF64FA473B}"/>
                    </a:ext>
                  </a:extLst>
                </p:cNvPr>
                <p:cNvSpPr txBox="1">
                  <a:spLocks noChangeArrowheads="1"/>
                </p:cNvSpPr>
                <p:nvPr/>
              </p:nvSpPr>
              <p:spPr bwMode="auto">
                <a:xfrm>
                  <a:off x="574" y="3542"/>
                  <a:ext cx="576" cy="200"/>
                </a:xfrm>
                <a:prstGeom prst="rect">
                  <a:avLst/>
                </a:prstGeom>
                <a:noFill/>
                <a:ln w="9525">
                  <a:noFill/>
                  <a:miter lim="800000"/>
                  <a:headEnd/>
                  <a:tailEnd/>
                </a:ln>
              </p:spPr>
              <p:txBody>
                <a:bodyPr>
                  <a:spAutoFit/>
                </a:bodyPr>
                <a:lstStyle/>
                <a:p>
                  <a:pPr>
                    <a:spcBef>
                      <a:spcPct val="50000"/>
                    </a:spcBef>
                    <a:buFontTx/>
                    <a:buNone/>
                  </a:pPr>
                  <a:r>
                    <a:rPr lang="fr-FR" sz="1400" b="1" dirty="0">
                      <a:latin typeface="Calibri" pitchFamily="34" charset="0"/>
                    </a:rPr>
                    <a:t>2</a:t>
                  </a:r>
                  <a:endParaRPr lang="fr-FR" sz="1400" dirty="0">
                    <a:latin typeface="Calibri" pitchFamily="34" charset="0"/>
                  </a:endParaRPr>
                </a:p>
              </p:txBody>
            </p:sp>
          </p:grpSp>
        </p:grpSp>
      </p:grpSp>
      <p:pic>
        <p:nvPicPr>
          <p:cNvPr id="67" name="Image 66" descr="Une image contenant dessin&#10;&#10;Description générée automatiquement">
            <a:hlinkClick r:id="rId5"/>
            <a:extLst>
              <a:ext uri="{FF2B5EF4-FFF2-40B4-BE49-F238E27FC236}">
                <a16:creationId xmlns:a16="http://schemas.microsoft.com/office/drawing/2014/main" id="{8C0C670A-64A6-413B-A247-FF9465FCF2F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3666" y="1753014"/>
            <a:ext cx="1340022" cy="1264839"/>
          </a:xfrm>
          <a:prstGeom prst="rect">
            <a:avLst/>
          </a:prstGeom>
        </p:spPr>
      </p:pic>
      <p:sp>
        <p:nvSpPr>
          <p:cNvPr id="68" name="ZoneTexte 67">
            <a:extLst>
              <a:ext uri="{FF2B5EF4-FFF2-40B4-BE49-F238E27FC236}">
                <a16:creationId xmlns:a16="http://schemas.microsoft.com/office/drawing/2014/main" id="{4A97250E-B8C1-4081-9E31-6FC7B6752163}"/>
              </a:ext>
            </a:extLst>
          </p:cNvPr>
          <p:cNvSpPr txBox="1"/>
          <p:nvPr/>
        </p:nvSpPr>
        <p:spPr>
          <a:xfrm>
            <a:off x="620694" y="3076035"/>
            <a:ext cx="945965" cy="369332"/>
          </a:xfrm>
          <a:prstGeom prst="rect">
            <a:avLst/>
          </a:prstGeom>
          <a:noFill/>
        </p:spPr>
        <p:txBody>
          <a:bodyPr wrap="none" rtlCol="0">
            <a:spAutoFit/>
          </a:bodyPr>
          <a:lstStyle/>
          <a:p>
            <a:r>
              <a:rPr lang="fr-FR" dirty="0">
                <a:solidFill>
                  <a:schemeClr val="bg1">
                    <a:lumMod val="50000"/>
                  </a:schemeClr>
                </a:solidFill>
              </a:rPr>
              <a:t>exercice</a:t>
            </a:r>
          </a:p>
        </p:txBody>
      </p:sp>
    </p:spTree>
    <p:extLst>
      <p:ext uri="{BB962C8B-B14F-4D97-AF65-F5344CB8AC3E}">
        <p14:creationId xmlns:p14="http://schemas.microsoft.com/office/powerpoint/2010/main" val="7829404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000264" y="3286124"/>
            <a:ext cx="5715008" cy="861774"/>
          </a:xfrm>
          <a:prstGeom prst="rect">
            <a:avLst/>
          </a:prstGeom>
          <a:noFill/>
        </p:spPr>
        <p:txBody>
          <a:bodyPr wrap="square" rtlCol="0">
            <a:spAutoFit/>
          </a:bodyPr>
          <a:lstStyle/>
          <a:p>
            <a:r>
              <a:rPr lang="en-US" altLang="zh-CN" sz="5000" b="1" cap="all" dirty="0">
                <a:ln w="9000" cmpd="sng">
                  <a:solidFill>
                    <a:schemeClr val="accent6">
                      <a:lumMod val="50000"/>
                    </a:schemeClr>
                  </a:solidFill>
                  <a:prstDash val="solid"/>
                </a:ln>
                <a:gradFill>
                  <a:gsLst>
                    <a:gs pos="0">
                      <a:srgbClr val="B85808"/>
                    </a:gs>
                    <a:gs pos="26000">
                      <a:schemeClr val="accent6">
                        <a:lumMod val="75000"/>
                      </a:schemeClr>
                    </a:gs>
                    <a:gs pos="77000">
                      <a:schemeClr val="accent6">
                        <a:lumMod val="20000"/>
                        <a:lumOff val="80000"/>
                      </a:schemeClr>
                    </a:gs>
                  </a:gsLst>
                  <a:lin ang="5400000"/>
                </a:gradFill>
                <a:effectLst>
                  <a:reflection blurRad="12700" stA="28000" endPos="45000" dist="1000" dir="5400000" sy="-100000" algn="bl" rotWithShape="0"/>
                </a:effectLst>
                <a:latin typeface="Arial Black" pitchFamily="34" charset="0"/>
              </a:rPr>
              <a:t>Thanks!</a:t>
            </a:r>
            <a:endParaRPr lang="zh-CN" altLang="en-US" sz="5000" b="1" cap="all" dirty="0">
              <a:ln w="9000" cmpd="sng">
                <a:solidFill>
                  <a:schemeClr val="accent6">
                    <a:lumMod val="50000"/>
                  </a:schemeClr>
                </a:solidFill>
                <a:prstDash val="solid"/>
              </a:ln>
              <a:gradFill>
                <a:gsLst>
                  <a:gs pos="0">
                    <a:srgbClr val="B85808"/>
                  </a:gs>
                  <a:gs pos="26000">
                    <a:schemeClr val="accent6">
                      <a:lumMod val="75000"/>
                    </a:schemeClr>
                  </a:gs>
                  <a:gs pos="77000">
                    <a:schemeClr val="accent6">
                      <a:lumMod val="20000"/>
                      <a:lumOff val="80000"/>
                    </a:schemeClr>
                  </a:gs>
                </a:gsLst>
                <a:lin ang="5400000"/>
              </a:gradFill>
              <a:effectLst>
                <a:reflection blurRad="12700" stA="28000" endPos="45000" dist="1000" dir="5400000" sy="-100000" algn="bl" rotWithShape="0"/>
              </a:effectLst>
              <a:latin typeface="Arial Black" pitchFamily="34" charset="0"/>
            </a:endParaRPr>
          </a:p>
        </p:txBody>
      </p:sp>
      <p:sp>
        <p:nvSpPr>
          <p:cNvPr id="7" name="TextBox 6"/>
          <p:cNvSpPr txBox="1"/>
          <p:nvPr/>
        </p:nvSpPr>
        <p:spPr>
          <a:xfrm>
            <a:off x="2571736" y="4071942"/>
            <a:ext cx="3500462" cy="369332"/>
          </a:xfrm>
          <a:prstGeom prst="rect">
            <a:avLst/>
          </a:prstGeom>
          <a:noFill/>
        </p:spPr>
        <p:txBody>
          <a:bodyPr wrap="square" rtlCol="0">
            <a:spAutoFit/>
          </a:bodyPr>
          <a:lstStyle/>
          <a:p>
            <a:r>
              <a:rPr lang="en-US" altLang="zh-CN" dirty="0" err="1">
                <a:hlinkClick r:id="rId3"/>
              </a:rPr>
              <a:t>Wondershare</a:t>
            </a:r>
            <a:r>
              <a:rPr lang="en-US" altLang="zh-CN" dirty="0">
                <a:hlinkClick r:id="rId3"/>
              </a:rPr>
              <a:t>  software</a:t>
            </a:r>
            <a:endParaRPr lang="zh-CN" altLang="en-US" dirty="0"/>
          </a:p>
        </p:txBody>
      </p:sp>
      <p:grpSp>
        <p:nvGrpSpPr>
          <p:cNvPr id="2" name="Groupe 15"/>
          <p:cNvGrpSpPr/>
          <p:nvPr/>
        </p:nvGrpSpPr>
        <p:grpSpPr>
          <a:xfrm>
            <a:off x="0" y="-1"/>
            <a:ext cx="9144000" cy="6858001"/>
            <a:chOff x="0" y="-1"/>
            <a:chExt cx="9144000" cy="6858001"/>
          </a:xfrm>
        </p:grpSpPr>
        <p:sp>
          <p:nvSpPr>
            <p:cNvPr id="8" name="Rectangle 7"/>
            <p:cNvSpPr/>
            <p:nvPr/>
          </p:nvSpPr>
          <p:spPr>
            <a:xfrm>
              <a:off x="611560" y="0"/>
              <a:ext cx="853244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TextBox 3"/>
            <p:cNvSpPr txBox="1"/>
            <p:nvPr/>
          </p:nvSpPr>
          <p:spPr>
            <a:xfrm>
              <a:off x="611560" y="179348"/>
              <a:ext cx="8532440" cy="369332"/>
            </a:xfrm>
            <a:prstGeom prst="rect">
              <a:avLst/>
            </a:prstGeom>
            <a:noFill/>
          </p:spPr>
          <p:txBody>
            <a:bodyPr wrap="square" rtlCol="0">
              <a:spAutoFit/>
            </a:bodyPr>
            <a:lstStyle/>
            <a:p>
              <a:pPr algn="ctr"/>
              <a:r>
                <a:rPr lang="en-US" altLang="zh-CN" b="1" cap="all" dirty="0" err="1">
                  <a:ln w="9000" cmpd="sng">
                    <a:solidFill>
                      <a:schemeClr val="accent6">
                        <a:lumMod val="50000"/>
                      </a:schemeClr>
                    </a:solidFill>
                    <a:prstDash val="solid"/>
                  </a:ln>
                  <a:solidFill>
                    <a:srgbClr val="0070C0"/>
                  </a:solidFill>
                  <a:effectLst>
                    <a:reflection blurRad="12700" stA="28000" endPos="45000" dist="1000" dir="5400000" sy="-100000" algn="bl" rotWithShape="0"/>
                  </a:effectLst>
                  <a:latin typeface="Arial Black" pitchFamily="34" charset="0"/>
                </a:rPr>
                <a:t>Préparer</a:t>
              </a:r>
              <a:r>
                <a:rPr lang="en-US" altLang="zh-CN" b="1" cap="all" dirty="0">
                  <a:ln w="9000" cmpd="sng">
                    <a:solidFill>
                      <a:schemeClr val="accent6">
                        <a:lumMod val="50000"/>
                      </a:schemeClr>
                    </a:solidFill>
                    <a:prstDash val="solid"/>
                  </a:ln>
                  <a:solidFill>
                    <a:srgbClr val="0070C0"/>
                  </a:solidFill>
                  <a:effectLst>
                    <a:reflection blurRad="12700" stA="28000" endPos="45000" dist="1000" dir="5400000" sy="-100000" algn="bl" rotWithShape="0"/>
                  </a:effectLst>
                  <a:latin typeface="Arial Black" pitchFamily="34" charset="0"/>
                </a:rPr>
                <a:t> la transition vie </a:t>
              </a:r>
              <a:r>
                <a:rPr lang="en-US" altLang="zh-CN" b="1" cap="all" dirty="0" err="1">
                  <a:ln w="9000" cmpd="sng">
                    <a:solidFill>
                      <a:schemeClr val="accent6">
                        <a:lumMod val="50000"/>
                      </a:schemeClr>
                    </a:solidFill>
                    <a:prstDash val="solid"/>
                  </a:ln>
                  <a:solidFill>
                    <a:srgbClr val="0070C0"/>
                  </a:solidFill>
                  <a:effectLst>
                    <a:reflection blurRad="12700" stA="28000" endPos="45000" dist="1000" dir="5400000" sy="-100000" algn="bl" rotWithShape="0"/>
                  </a:effectLst>
                  <a:latin typeface="Arial Black" pitchFamily="34" charset="0"/>
                </a:rPr>
                <a:t>professionnelle</a:t>
              </a:r>
              <a:r>
                <a:rPr lang="en-US" altLang="zh-CN" b="1" cap="all" dirty="0">
                  <a:ln w="9000" cmpd="sng">
                    <a:solidFill>
                      <a:schemeClr val="accent6">
                        <a:lumMod val="50000"/>
                      </a:schemeClr>
                    </a:solidFill>
                    <a:prstDash val="solid"/>
                  </a:ln>
                  <a:solidFill>
                    <a:srgbClr val="0070C0"/>
                  </a:solidFill>
                  <a:effectLst>
                    <a:reflection blurRad="12700" stA="28000" endPos="45000" dist="1000" dir="5400000" sy="-100000" algn="bl" rotWithShape="0"/>
                  </a:effectLst>
                  <a:latin typeface="Arial Black" pitchFamily="34" charset="0"/>
                </a:rPr>
                <a:t> et </a:t>
              </a:r>
              <a:r>
                <a:rPr lang="en-US" altLang="zh-CN" b="1" cap="all" dirty="0" err="1">
                  <a:ln w="9000" cmpd="sng">
                    <a:solidFill>
                      <a:schemeClr val="accent6">
                        <a:lumMod val="50000"/>
                      </a:schemeClr>
                    </a:solidFill>
                    <a:prstDash val="solid"/>
                  </a:ln>
                  <a:solidFill>
                    <a:srgbClr val="0070C0"/>
                  </a:solidFill>
                  <a:effectLst>
                    <a:reflection blurRad="12700" stA="28000" endPos="45000" dist="1000" dir="5400000" sy="-100000" algn="bl" rotWithShape="0"/>
                  </a:effectLst>
                  <a:latin typeface="Arial Black" pitchFamily="34" charset="0"/>
                </a:rPr>
                <a:t>retraite</a:t>
              </a:r>
              <a:endParaRPr lang="zh-CN" altLang="en-US" b="1" cap="all" dirty="0">
                <a:ln w="9000" cmpd="sng">
                  <a:solidFill>
                    <a:schemeClr val="accent6">
                      <a:lumMod val="50000"/>
                    </a:schemeClr>
                  </a:solidFill>
                  <a:prstDash val="solid"/>
                </a:ln>
                <a:solidFill>
                  <a:srgbClr val="0070C0"/>
                </a:solidFill>
                <a:effectLst>
                  <a:reflection blurRad="12700" stA="28000" endPos="45000" dist="1000" dir="5400000" sy="-100000" algn="bl" rotWithShape="0"/>
                </a:effectLst>
                <a:latin typeface="Arial Black" pitchFamily="34" charset="0"/>
              </a:endParaRPr>
            </a:p>
          </p:txBody>
        </p:sp>
        <p:pic>
          <p:nvPicPr>
            <p:cNvPr id="15" name="Image 14" descr="2.jpg"/>
            <p:cNvPicPr>
              <a:picLocks noChangeAspect="1"/>
            </p:cNvPicPr>
            <p:nvPr/>
          </p:nvPicPr>
          <p:blipFill>
            <a:blip r:embed="rId4" cstate="print"/>
            <a:stretch>
              <a:fillRect/>
            </a:stretch>
          </p:blipFill>
          <p:spPr>
            <a:xfrm>
              <a:off x="0" y="-1"/>
              <a:ext cx="611560" cy="963671"/>
            </a:xfrm>
            <a:prstGeom prst="rect">
              <a:avLst/>
            </a:prstGeom>
          </p:spPr>
        </p:pic>
      </p:grpSp>
      <p:sp>
        <p:nvSpPr>
          <p:cNvPr id="17" name="Espace réservé du contenu 2"/>
          <p:cNvSpPr txBox="1">
            <a:spLocks/>
          </p:cNvSpPr>
          <p:nvPr/>
        </p:nvSpPr>
        <p:spPr>
          <a:xfrm>
            <a:off x="611560" y="1196752"/>
            <a:ext cx="8425632" cy="5472608"/>
          </a:xfrm>
          <a:prstGeom prst="rect">
            <a:avLst/>
          </a:prstGeom>
        </p:spPr>
        <p:txBody>
          <a:bodyPr>
            <a:normAutofit/>
          </a:bodyPr>
          <a:lstStyle/>
          <a:p>
            <a:pPr marL="180000"/>
            <a:endParaRPr kumimoji="0" lang="fr-FR" sz="2200" b="0" i="0" u="none" strike="noStrike" kern="1200" cap="none" spc="0" normalizeH="0" baseline="0" noProof="0" dirty="0">
              <a:ln>
                <a:noFill/>
              </a:ln>
              <a:solidFill>
                <a:schemeClr val="tx1"/>
              </a:solidFill>
              <a:effectLst/>
              <a:uLnTx/>
              <a:uFillTx/>
              <a:ea typeface="+mn-ea"/>
              <a:cs typeface="+mn-cs"/>
            </a:endParaRPr>
          </a:p>
          <a:p>
            <a:pPr marL="637200" lvl="1" indent="-342900">
              <a:spcBef>
                <a:spcPts val="1200"/>
              </a:spcBef>
              <a:spcAft>
                <a:spcPts val="1200"/>
              </a:spcAft>
              <a:buBlip>
                <a:blip r:embed="rId5"/>
              </a:buBlip>
            </a:pPr>
            <a:endParaRPr lang="fr-FR" sz="2000" dirty="0"/>
          </a:p>
          <a:p>
            <a:pPr marL="637200" lvl="1" indent="-342900">
              <a:spcBef>
                <a:spcPts val="1200"/>
              </a:spcBef>
              <a:spcAft>
                <a:spcPts val="1200"/>
              </a:spcAft>
              <a:buBlip>
                <a:blip r:embed="rId5"/>
              </a:buBlip>
            </a:pPr>
            <a:endParaRPr kumimoji="0" lang="fr-FR" sz="2000" b="0" i="0" u="none" strike="noStrike" kern="1200" cap="none" spc="0" normalizeH="0" baseline="0" noProof="0" dirty="0">
              <a:ln>
                <a:noFill/>
              </a:ln>
              <a:solidFill>
                <a:schemeClr val="tx1"/>
              </a:solidFill>
              <a:effectLst/>
              <a:uLnTx/>
              <a:uFillTx/>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fr-FR" sz="3200" b="0" i="0" u="none" strike="noStrike" kern="1200" cap="none" spc="0" normalizeH="0" baseline="0" noProof="0" dirty="0">
              <a:ln>
                <a:noFill/>
              </a:ln>
              <a:solidFill>
                <a:schemeClr val="tx1"/>
              </a:solidFill>
              <a:effectLst/>
              <a:uLnTx/>
              <a:uFillTx/>
              <a:latin typeface="PetitaMedium" pitchFamily="2" charset="0"/>
              <a:ea typeface="+mn-ea"/>
              <a:cs typeface="+mn-cs"/>
            </a:endParaRPr>
          </a:p>
        </p:txBody>
      </p:sp>
      <p:sp>
        <p:nvSpPr>
          <p:cNvPr id="18" name="Rectangle 17"/>
          <p:cNvSpPr/>
          <p:nvPr/>
        </p:nvSpPr>
        <p:spPr>
          <a:xfrm>
            <a:off x="683568" y="620688"/>
            <a:ext cx="8460432" cy="342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b="1" dirty="0">
                <a:latin typeface="Arial Black" pitchFamily="34" charset="0"/>
              </a:rPr>
              <a:t>La colonne vertébrale de l’identité et du sens</a:t>
            </a:r>
          </a:p>
        </p:txBody>
      </p:sp>
      <p:sp>
        <p:nvSpPr>
          <p:cNvPr id="12" name="Espace réservé du contenu 2"/>
          <p:cNvSpPr txBox="1">
            <a:spLocks/>
          </p:cNvSpPr>
          <p:nvPr/>
        </p:nvSpPr>
        <p:spPr>
          <a:xfrm>
            <a:off x="763960" y="1349152"/>
            <a:ext cx="8425632" cy="5472608"/>
          </a:xfrm>
          <a:prstGeom prst="rect">
            <a:avLst/>
          </a:prstGeom>
        </p:spPr>
        <p:txBody>
          <a:bodyPr>
            <a:normAutofit/>
          </a:bodyPr>
          <a:lstStyle/>
          <a:p>
            <a:pPr marL="180000"/>
            <a:endParaRPr lang="fr-FR" sz="1400" i="1" dirty="0"/>
          </a:p>
          <a:p>
            <a:pPr marL="180000"/>
            <a:endParaRPr lang="fr-FR" sz="2000" dirty="0"/>
          </a:p>
          <a:p>
            <a:pPr marL="180000"/>
            <a:endParaRPr lang="fr-FR" sz="2000" dirty="0"/>
          </a:p>
          <a:p>
            <a:pPr marL="180000"/>
            <a:endParaRPr lang="fr-FR" sz="2000" dirty="0"/>
          </a:p>
          <a:p>
            <a:pPr marL="180000"/>
            <a:endParaRPr lang="fr-FR" sz="2000" dirty="0"/>
          </a:p>
          <a:p>
            <a:pPr marL="180000"/>
            <a:endParaRPr lang="fr-FR" sz="2000" dirty="0"/>
          </a:p>
          <a:p>
            <a:pPr marL="180000"/>
            <a:endParaRPr lang="fr-FR" sz="2000" dirty="0"/>
          </a:p>
          <a:p>
            <a:pPr marL="180000"/>
            <a:endParaRPr kumimoji="0" lang="fr-FR" sz="2000" i="0" u="none" strike="noStrike" kern="1200" cap="none" spc="0" normalizeH="0" baseline="0" noProof="0" dirty="0">
              <a:ln>
                <a:noFill/>
              </a:ln>
              <a:solidFill>
                <a:schemeClr val="tx1"/>
              </a:solidFill>
              <a:effectLst/>
              <a:uLnTx/>
              <a:uFillTx/>
              <a:ea typeface="+mn-ea"/>
              <a:cs typeface="+mn-cs"/>
            </a:endParaRPr>
          </a:p>
          <a:p>
            <a:pPr marL="637200" lvl="1" indent="-342900">
              <a:spcBef>
                <a:spcPts val="1200"/>
              </a:spcBef>
              <a:spcAft>
                <a:spcPts val="1200"/>
              </a:spcAft>
              <a:buBlip>
                <a:blip r:embed="rId5"/>
              </a:buBlip>
            </a:pPr>
            <a:endParaRPr lang="fr-FR" sz="2000" dirty="0"/>
          </a:p>
          <a:p>
            <a:pPr marL="637200" lvl="1" indent="-342900">
              <a:spcBef>
                <a:spcPts val="1200"/>
              </a:spcBef>
              <a:spcAft>
                <a:spcPts val="1200"/>
              </a:spcAft>
              <a:buBlip>
                <a:blip r:embed="rId5"/>
              </a:buBlip>
            </a:pPr>
            <a:endParaRPr kumimoji="0" lang="fr-FR" sz="2000" b="0" i="0" u="none" strike="noStrike" kern="1200" cap="none" spc="0" normalizeH="0" baseline="0" noProof="0" dirty="0">
              <a:ln>
                <a:noFill/>
              </a:ln>
              <a:solidFill>
                <a:schemeClr val="tx1"/>
              </a:solidFill>
              <a:effectLst/>
              <a:uLnTx/>
              <a:uFillTx/>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fr-FR" sz="3200" b="0" i="0" u="none" strike="noStrike" kern="1200" cap="none" spc="0" normalizeH="0" baseline="0" noProof="0" dirty="0">
              <a:ln>
                <a:noFill/>
              </a:ln>
              <a:solidFill>
                <a:schemeClr val="tx1"/>
              </a:solidFill>
              <a:effectLst/>
              <a:uLnTx/>
              <a:uFillTx/>
              <a:latin typeface="PetitaMedium" pitchFamily="2" charset="0"/>
              <a:ea typeface="+mn-ea"/>
              <a:cs typeface="+mn-cs"/>
            </a:endParaRPr>
          </a:p>
        </p:txBody>
      </p:sp>
      <p:pic>
        <p:nvPicPr>
          <p:cNvPr id="16" name="Picture 2" descr="C:\Users\Utilisateur\AppData\Local\Microsoft\Windows\Temporary Internet Files\Content.IE5\IBL6RAO1\claudesegardsangatte129114695864_gros[1].gif"/>
          <p:cNvPicPr>
            <a:picLocks noChangeAspect="1" noChangeArrowheads="1"/>
          </p:cNvPicPr>
          <p:nvPr/>
        </p:nvPicPr>
        <p:blipFill>
          <a:blip r:embed="rId6" cstate="print">
            <a:duotone>
              <a:schemeClr val="accent1">
                <a:shade val="45000"/>
                <a:satMod val="135000"/>
              </a:schemeClr>
              <a:prstClr val="white"/>
            </a:duotone>
          </a:blip>
          <a:srcRect/>
          <a:stretch>
            <a:fillRect/>
          </a:stretch>
        </p:blipFill>
        <p:spPr bwMode="auto">
          <a:xfrm>
            <a:off x="2627784" y="5949280"/>
            <a:ext cx="792683" cy="698784"/>
          </a:xfrm>
          <a:prstGeom prst="rect">
            <a:avLst/>
          </a:prstGeom>
          <a:noFill/>
        </p:spPr>
      </p:pic>
      <p:grpSp>
        <p:nvGrpSpPr>
          <p:cNvPr id="3" name="Groupe 28"/>
          <p:cNvGrpSpPr/>
          <p:nvPr/>
        </p:nvGrpSpPr>
        <p:grpSpPr>
          <a:xfrm>
            <a:off x="1259632" y="980728"/>
            <a:ext cx="746812" cy="5877272"/>
            <a:chOff x="1691680" y="83840"/>
            <a:chExt cx="962836" cy="6618312"/>
          </a:xfrm>
        </p:grpSpPr>
        <p:pic>
          <p:nvPicPr>
            <p:cNvPr id="19" name="Image 18" descr="15095733-vertebre-disque-intervertebral-et-la-moelle-epiniere.jpg"/>
            <p:cNvPicPr>
              <a:picLocks noChangeAspect="1"/>
            </p:cNvPicPr>
            <p:nvPr/>
          </p:nvPicPr>
          <p:blipFill>
            <a:blip r:embed="rId7" cstate="print"/>
            <a:stretch>
              <a:fillRect/>
            </a:stretch>
          </p:blipFill>
          <p:spPr>
            <a:xfrm>
              <a:off x="1691680" y="83840"/>
              <a:ext cx="962836" cy="1040904"/>
            </a:xfrm>
            <a:prstGeom prst="rect">
              <a:avLst/>
            </a:prstGeom>
          </p:spPr>
        </p:pic>
        <p:pic>
          <p:nvPicPr>
            <p:cNvPr id="20" name="Image 19" descr="15095733-vertebre-disque-intervertebral-et-la-moelle-epiniere.jpg"/>
            <p:cNvPicPr>
              <a:picLocks noChangeAspect="1"/>
            </p:cNvPicPr>
            <p:nvPr/>
          </p:nvPicPr>
          <p:blipFill>
            <a:blip r:embed="rId7" cstate="print"/>
            <a:stretch>
              <a:fillRect/>
            </a:stretch>
          </p:blipFill>
          <p:spPr>
            <a:xfrm>
              <a:off x="1691680" y="620688"/>
              <a:ext cx="962836" cy="1040904"/>
            </a:xfrm>
            <a:prstGeom prst="rect">
              <a:avLst/>
            </a:prstGeom>
          </p:spPr>
        </p:pic>
        <p:pic>
          <p:nvPicPr>
            <p:cNvPr id="21" name="Image 20" descr="15095733-vertebre-disque-intervertebral-et-la-moelle-epiniere.jpg"/>
            <p:cNvPicPr>
              <a:picLocks noChangeAspect="1"/>
            </p:cNvPicPr>
            <p:nvPr/>
          </p:nvPicPr>
          <p:blipFill>
            <a:blip r:embed="rId7" cstate="print"/>
            <a:stretch>
              <a:fillRect/>
            </a:stretch>
          </p:blipFill>
          <p:spPr>
            <a:xfrm>
              <a:off x="1691680" y="1235968"/>
              <a:ext cx="962836" cy="1040904"/>
            </a:xfrm>
            <a:prstGeom prst="rect">
              <a:avLst/>
            </a:prstGeom>
          </p:spPr>
        </p:pic>
        <p:pic>
          <p:nvPicPr>
            <p:cNvPr id="22" name="Image 21" descr="15095733-vertebre-disque-intervertebral-et-la-moelle-epiniere.jpg"/>
            <p:cNvPicPr>
              <a:picLocks noChangeAspect="1"/>
            </p:cNvPicPr>
            <p:nvPr/>
          </p:nvPicPr>
          <p:blipFill>
            <a:blip r:embed="rId7" cstate="print"/>
            <a:stretch>
              <a:fillRect/>
            </a:stretch>
          </p:blipFill>
          <p:spPr>
            <a:xfrm>
              <a:off x="1691680" y="1916832"/>
              <a:ext cx="962836" cy="1040904"/>
            </a:xfrm>
            <a:prstGeom prst="rect">
              <a:avLst/>
            </a:prstGeom>
          </p:spPr>
        </p:pic>
        <p:pic>
          <p:nvPicPr>
            <p:cNvPr id="23" name="Image 22" descr="15095733-vertebre-disque-intervertebral-et-la-moelle-epiniere.jpg"/>
            <p:cNvPicPr>
              <a:picLocks noChangeAspect="1"/>
            </p:cNvPicPr>
            <p:nvPr/>
          </p:nvPicPr>
          <p:blipFill>
            <a:blip r:embed="rId7" cstate="print"/>
            <a:stretch>
              <a:fillRect/>
            </a:stretch>
          </p:blipFill>
          <p:spPr>
            <a:xfrm>
              <a:off x="1691680" y="2420888"/>
              <a:ext cx="962836" cy="1040904"/>
            </a:xfrm>
            <a:prstGeom prst="rect">
              <a:avLst/>
            </a:prstGeom>
          </p:spPr>
        </p:pic>
        <p:pic>
          <p:nvPicPr>
            <p:cNvPr id="24" name="Image 23" descr="15095733-vertebre-disque-intervertebral-et-la-moelle-epiniere.jpg"/>
            <p:cNvPicPr>
              <a:picLocks noChangeAspect="1"/>
            </p:cNvPicPr>
            <p:nvPr/>
          </p:nvPicPr>
          <p:blipFill>
            <a:blip r:embed="rId7" cstate="print"/>
            <a:stretch>
              <a:fillRect/>
            </a:stretch>
          </p:blipFill>
          <p:spPr>
            <a:xfrm>
              <a:off x="1691680" y="3140968"/>
              <a:ext cx="962836" cy="1040904"/>
            </a:xfrm>
            <a:prstGeom prst="rect">
              <a:avLst/>
            </a:prstGeom>
          </p:spPr>
        </p:pic>
        <p:pic>
          <p:nvPicPr>
            <p:cNvPr id="25" name="Image 24" descr="15095733-vertebre-disque-intervertebral-et-la-moelle-epiniere.jpg"/>
            <p:cNvPicPr>
              <a:picLocks noChangeAspect="1"/>
            </p:cNvPicPr>
            <p:nvPr/>
          </p:nvPicPr>
          <p:blipFill>
            <a:blip r:embed="rId7" cstate="print"/>
            <a:stretch>
              <a:fillRect/>
            </a:stretch>
          </p:blipFill>
          <p:spPr>
            <a:xfrm>
              <a:off x="1691680" y="3717032"/>
              <a:ext cx="962836" cy="1040904"/>
            </a:xfrm>
            <a:prstGeom prst="rect">
              <a:avLst/>
            </a:prstGeom>
          </p:spPr>
        </p:pic>
        <p:pic>
          <p:nvPicPr>
            <p:cNvPr id="26" name="Image 25" descr="15095733-vertebre-disque-intervertebral-et-la-moelle-epiniere.jpg"/>
            <p:cNvPicPr>
              <a:picLocks noChangeAspect="1"/>
            </p:cNvPicPr>
            <p:nvPr/>
          </p:nvPicPr>
          <p:blipFill>
            <a:blip r:embed="rId7" cstate="print"/>
            <a:stretch>
              <a:fillRect/>
            </a:stretch>
          </p:blipFill>
          <p:spPr>
            <a:xfrm>
              <a:off x="1691680" y="4365104"/>
              <a:ext cx="962836" cy="1040904"/>
            </a:xfrm>
            <a:prstGeom prst="rect">
              <a:avLst/>
            </a:prstGeom>
          </p:spPr>
        </p:pic>
        <p:pic>
          <p:nvPicPr>
            <p:cNvPr id="27" name="Image 26" descr="15095733-vertebre-disque-intervertebral-et-la-moelle-epiniere.jpg"/>
            <p:cNvPicPr>
              <a:picLocks noChangeAspect="1"/>
            </p:cNvPicPr>
            <p:nvPr/>
          </p:nvPicPr>
          <p:blipFill>
            <a:blip r:embed="rId7" cstate="print"/>
            <a:stretch>
              <a:fillRect/>
            </a:stretch>
          </p:blipFill>
          <p:spPr>
            <a:xfrm>
              <a:off x="1691680" y="4941168"/>
              <a:ext cx="962836" cy="1040904"/>
            </a:xfrm>
            <a:prstGeom prst="rect">
              <a:avLst/>
            </a:prstGeom>
          </p:spPr>
        </p:pic>
        <p:pic>
          <p:nvPicPr>
            <p:cNvPr id="28" name="Image 27" descr="15095733-vertebre-disque-intervertebral-et-la-moelle-epiniere.jpg"/>
            <p:cNvPicPr>
              <a:picLocks noChangeAspect="1"/>
            </p:cNvPicPr>
            <p:nvPr/>
          </p:nvPicPr>
          <p:blipFill>
            <a:blip r:embed="rId7" cstate="print"/>
            <a:stretch>
              <a:fillRect/>
            </a:stretch>
          </p:blipFill>
          <p:spPr>
            <a:xfrm>
              <a:off x="1691680" y="5661248"/>
              <a:ext cx="962836" cy="1040904"/>
            </a:xfrm>
            <a:prstGeom prst="rect">
              <a:avLst/>
            </a:prstGeom>
          </p:spPr>
        </p:pic>
      </p:grpSp>
      <p:grpSp>
        <p:nvGrpSpPr>
          <p:cNvPr id="4" name="Groupe 76"/>
          <p:cNvGrpSpPr/>
          <p:nvPr/>
        </p:nvGrpSpPr>
        <p:grpSpPr>
          <a:xfrm>
            <a:off x="611560" y="1124743"/>
            <a:ext cx="1800200" cy="5328593"/>
            <a:chOff x="920577" y="548679"/>
            <a:chExt cx="2427288" cy="5497761"/>
          </a:xfrm>
        </p:grpSpPr>
        <p:grpSp>
          <p:nvGrpSpPr>
            <p:cNvPr id="5" name="Group 8"/>
            <p:cNvGrpSpPr>
              <a:grpSpLocks/>
            </p:cNvGrpSpPr>
            <p:nvPr/>
          </p:nvGrpSpPr>
          <p:grpSpPr bwMode="auto">
            <a:xfrm>
              <a:off x="920577" y="5589240"/>
              <a:ext cx="2427288" cy="457200"/>
              <a:chOff x="574" y="3888"/>
              <a:chExt cx="1529" cy="288"/>
            </a:xfrm>
          </p:grpSpPr>
          <p:grpSp>
            <p:nvGrpSpPr>
              <p:cNvPr id="9" name="Group 9"/>
              <p:cNvGrpSpPr>
                <a:grpSpLocks/>
              </p:cNvGrpSpPr>
              <p:nvPr/>
            </p:nvGrpSpPr>
            <p:grpSpPr bwMode="auto">
              <a:xfrm>
                <a:off x="759" y="3888"/>
                <a:ext cx="1344" cy="288"/>
                <a:chOff x="768" y="528"/>
                <a:chExt cx="1344" cy="288"/>
              </a:xfrm>
            </p:grpSpPr>
            <p:sp>
              <p:nvSpPr>
                <p:cNvPr id="121" name="Oval 10"/>
                <p:cNvSpPr>
                  <a:spLocks noChangeArrowheads="1"/>
                </p:cNvSpPr>
                <p:nvPr/>
              </p:nvSpPr>
              <p:spPr bwMode="auto">
                <a:xfrm>
                  <a:off x="768" y="528"/>
                  <a:ext cx="1344" cy="288"/>
                </a:xfrm>
                <a:prstGeom prst="ellipse">
                  <a:avLst/>
                </a:prstGeom>
                <a:solidFill>
                  <a:schemeClr val="bg1"/>
                </a:solidFill>
                <a:ln w="9525">
                  <a:noFill/>
                  <a:round/>
                  <a:headEnd/>
                  <a:tailEnd/>
                </a:ln>
              </p:spPr>
              <p:txBody>
                <a:bodyPr wrap="none" anchor="ctr"/>
                <a:lstStyle/>
                <a:p>
                  <a:endParaRPr lang="fr-FR" sz="1400" dirty="0">
                    <a:latin typeface="Calibri" pitchFamily="34" charset="0"/>
                  </a:endParaRPr>
                </a:p>
              </p:txBody>
            </p:sp>
            <p:sp>
              <p:nvSpPr>
                <p:cNvPr id="122" name="Text Box 11"/>
                <p:cNvSpPr txBox="1">
                  <a:spLocks noChangeArrowheads="1"/>
                </p:cNvSpPr>
                <p:nvPr/>
              </p:nvSpPr>
              <p:spPr bwMode="auto">
                <a:xfrm>
                  <a:off x="816" y="556"/>
                  <a:ext cx="1248" cy="200"/>
                </a:xfrm>
                <a:prstGeom prst="rect">
                  <a:avLst/>
                </a:prstGeom>
                <a:noFill/>
                <a:ln w="9525">
                  <a:noFill/>
                  <a:miter lim="800000"/>
                  <a:headEnd/>
                  <a:tailEnd/>
                </a:ln>
              </p:spPr>
              <p:txBody>
                <a:bodyPr>
                  <a:spAutoFit/>
                </a:bodyPr>
                <a:lstStyle/>
                <a:p>
                  <a:pPr algn="ctr">
                    <a:spcBef>
                      <a:spcPct val="50000"/>
                    </a:spcBef>
                    <a:buFontTx/>
                    <a:buNone/>
                  </a:pPr>
                  <a:r>
                    <a:rPr lang="fr-FR" sz="1400" b="1" dirty="0">
                      <a:latin typeface="Calibri" pitchFamily="34" charset="0"/>
                    </a:rPr>
                    <a:t>Environnemental</a:t>
                  </a:r>
                  <a:endParaRPr lang="fr-FR" sz="1400" dirty="0">
                    <a:latin typeface="Calibri" pitchFamily="34" charset="0"/>
                  </a:endParaRPr>
                </a:p>
              </p:txBody>
            </p:sp>
          </p:grpSp>
          <p:sp>
            <p:nvSpPr>
              <p:cNvPr id="120" name="Text Box 12"/>
              <p:cNvSpPr txBox="1">
                <a:spLocks noChangeArrowheads="1"/>
              </p:cNvSpPr>
              <p:nvPr/>
            </p:nvSpPr>
            <p:spPr bwMode="auto">
              <a:xfrm>
                <a:off x="574" y="3926"/>
                <a:ext cx="576" cy="200"/>
              </a:xfrm>
              <a:prstGeom prst="rect">
                <a:avLst/>
              </a:prstGeom>
              <a:noFill/>
              <a:ln w="9525">
                <a:noFill/>
                <a:miter lim="800000"/>
                <a:headEnd/>
                <a:tailEnd/>
              </a:ln>
            </p:spPr>
            <p:txBody>
              <a:bodyPr>
                <a:spAutoFit/>
              </a:bodyPr>
              <a:lstStyle/>
              <a:p>
                <a:pPr>
                  <a:spcBef>
                    <a:spcPct val="50000"/>
                  </a:spcBef>
                  <a:buFontTx/>
                  <a:buNone/>
                </a:pPr>
                <a:r>
                  <a:rPr lang="fr-FR" sz="1400" b="1" dirty="0">
                    <a:latin typeface="Calibri" pitchFamily="34" charset="0"/>
                  </a:rPr>
                  <a:t>1</a:t>
                </a:r>
                <a:endParaRPr lang="fr-FR" sz="1400" dirty="0">
                  <a:latin typeface="Calibri" pitchFamily="34" charset="0"/>
                </a:endParaRPr>
              </a:p>
            </p:txBody>
          </p:sp>
        </p:grpSp>
        <p:grpSp>
          <p:nvGrpSpPr>
            <p:cNvPr id="10" name="Group 65"/>
            <p:cNvGrpSpPr>
              <a:grpSpLocks/>
            </p:cNvGrpSpPr>
            <p:nvPr/>
          </p:nvGrpSpPr>
          <p:grpSpPr bwMode="auto">
            <a:xfrm>
              <a:off x="920577" y="548679"/>
              <a:ext cx="2427288" cy="457200"/>
              <a:chOff x="574" y="771"/>
              <a:chExt cx="1529" cy="288"/>
            </a:xfrm>
          </p:grpSpPr>
          <p:grpSp>
            <p:nvGrpSpPr>
              <p:cNvPr id="11" name="Group 66"/>
              <p:cNvGrpSpPr>
                <a:grpSpLocks/>
              </p:cNvGrpSpPr>
              <p:nvPr/>
            </p:nvGrpSpPr>
            <p:grpSpPr bwMode="auto">
              <a:xfrm>
                <a:off x="759" y="771"/>
                <a:ext cx="1344" cy="288"/>
                <a:chOff x="768" y="483"/>
                <a:chExt cx="1344" cy="288"/>
              </a:xfrm>
            </p:grpSpPr>
            <p:sp>
              <p:nvSpPr>
                <p:cNvPr id="117" name="Oval 67"/>
                <p:cNvSpPr>
                  <a:spLocks noChangeArrowheads="1"/>
                </p:cNvSpPr>
                <p:nvPr/>
              </p:nvSpPr>
              <p:spPr bwMode="auto">
                <a:xfrm>
                  <a:off x="768" y="483"/>
                  <a:ext cx="1344" cy="288"/>
                </a:xfrm>
                <a:prstGeom prst="ellipse">
                  <a:avLst/>
                </a:prstGeom>
                <a:solidFill>
                  <a:schemeClr val="bg1"/>
                </a:solidFill>
                <a:ln w="9525">
                  <a:noFill/>
                  <a:round/>
                  <a:headEnd/>
                  <a:tailEnd/>
                </a:ln>
              </p:spPr>
              <p:txBody>
                <a:bodyPr wrap="none" anchor="ctr"/>
                <a:lstStyle/>
                <a:p>
                  <a:endParaRPr lang="fr-FR" sz="1400">
                    <a:latin typeface="Calibri" pitchFamily="34" charset="0"/>
                  </a:endParaRPr>
                </a:p>
              </p:txBody>
            </p:sp>
            <p:sp>
              <p:nvSpPr>
                <p:cNvPr id="118" name="Text Box 68"/>
                <p:cNvSpPr txBox="1">
                  <a:spLocks noChangeArrowheads="1"/>
                </p:cNvSpPr>
                <p:nvPr/>
              </p:nvSpPr>
              <p:spPr bwMode="auto">
                <a:xfrm>
                  <a:off x="816" y="556"/>
                  <a:ext cx="1248" cy="200"/>
                </a:xfrm>
                <a:prstGeom prst="rect">
                  <a:avLst/>
                </a:prstGeom>
                <a:noFill/>
                <a:ln w="9525">
                  <a:noFill/>
                  <a:miter lim="800000"/>
                  <a:headEnd/>
                  <a:tailEnd/>
                </a:ln>
              </p:spPr>
              <p:txBody>
                <a:bodyPr>
                  <a:spAutoFit/>
                </a:bodyPr>
                <a:lstStyle/>
                <a:p>
                  <a:pPr algn="ctr">
                    <a:spcBef>
                      <a:spcPct val="50000"/>
                    </a:spcBef>
                    <a:buFontTx/>
                    <a:buNone/>
                  </a:pPr>
                  <a:r>
                    <a:rPr lang="fr-FR" sz="1400" b="1" dirty="0">
                      <a:latin typeface="Calibri" pitchFamily="34" charset="0"/>
                    </a:rPr>
                    <a:t>Confessionnel</a:t>
                  </a:r>
                  <a:endParaRPr lang="fr-FR" sz="1400" dirty="0">
                    <a:latin typeface="Calibri" pitchFamily="34" charset="0"/>
                  </a:endParaRPr>
                </a:p>
              </p:txBody>
            </p:sp>
          </p:grpSp>
          <p:sp>
            <p:nvSpPr>
              <p:cNvPr id="116" name="Text Box 69"/>
              <p:cNvSpPr txBox="1">
                <a:spLocks noChangeArrowheads="1"/>
              </p:cNvSpPr>
              <p:nvPr/>
            </p:nvSpPr>
            <p:spPr bwMode="auto">
              <a:xfrm>
                <a:off x="574" y="854"/>
                <a:ext cx="576" cy="200"/>
              </a:xfrm>
              <a:prstGeom prst="rect">
                <a:avLst/>
              </a:prstGeom>
              <a:noFill/>
              <a:ln w="9525">
                <a:noFill/>
                <a:miter lim="800000"/>
                <a:headEnd/>
                <a:tailEnd/>
              </a:ln>
            </p:spPr>
            <p:txBody>
              <a:bodyPr>
                <a:spAutoFit/>
              </a:bodyPr>
              <a:lstStyle/>
              <a:p>
                <a:pPr>
                  <a:spcBef>
                    <a:spcPct val="50000"/>
                  </a:spcBef>
                  <a:buFontTx/>
                  <a:buNone/>
                </a:pPr>
                <a:r>
                  <a:rPr lang="fr-FR" sz="1400" b="1">
                    <a:latin typeface="Calibri" pitchFamily="34" charset="0"/>
                  </a:rPr>
                  <a:t>9</a:t>
                </a:r>
                <a:endParaRPr lang="fr-FR" sz="1400">
                  <a:latin typeface="Calibri" pitchFamily="34" charset="0"/>
                </a:endParaRPr>
              </a:p>
            </p:txBody>
          </p:sp>
        </p:grpSp>
        <p:grpSp>
          <p:nvGrpSpPr>
            <p:cNvPr id="29" name="Group 70"/>
            <p:cNvGrpSpPr>
              <a:grpSpLocks/>
            </p:cNvGrpSpPr>
            <p:nvPr/>
          </p:nvGrpSpPr>
          <p:grpSpPr bwMode="auto">
            <a:xfrm>
              <a:off x="920577" y="1302296"/>
              <a:ext cx="2427288" cy="457200"/>
              <a:chOff x="574" y="1200"/>
              <a:chExt cx="1529" cy="288"/>
            </a:xfrm>
          </p:grpSpPr>
          <p:grpSp>
            <p:nvGrpSpPr>
              <p:cNvPr id="30" name="Group 71"/>
              <p:cNvGrpSpPr>
                <a:grpSpLocks/>
              </p:cNvGrpSpPr>
              <p:nvPr/>
            </p:nvGrpSpPr>
            <p:grpSpPr bwMode="auto">
              <a:xfrm>
                <a:off x="759" y="1200"/>
                <a:ext cx="1344" cy="288"/>
                <a:chOff x="768" y="528"/>
                <a:chExt cx="1344" cy="288"/>
              </a:xfrm>
            </p:grpSpPr>
            <p:sp>
              <p:nvSpPr>
                <p:cNvPr id="113" name="Oval 72"/>
                <p:cNvSpPr>
                  <a:spLocks noChangeArrowheads="1"/>
                </p:cNvSpPr>
                <p:nvPr/>
              </p:nvSpPr>
              <p:spPr bwMode="auto">
                <a:xfrm>
                  <a:off x="768" y="528"/>
                  <a:ext cx="1344" cy="288"/>
                </a:xfrm>
                <a:prstGeom prst="ellipse">
                  <a:avLst/>
                </a:prstGeom>
                <a:solidFill>
                  <a:schemeClr val="bg1"/>
                </a:solidFill>
                <a:ln w="9525">
                  <a:noFill/>
                  <a:round/>
                  <a:headEnd/>
                  <a:tailEnd/>
                </a:ln>
              </p:spPr>
              <p:txBody>
                <a:bodyPr wrap="none" anchor="ctr"/>
                <a:lstStyle/>
                <a:p>
                  <a:endParaRPr lang="fr-FR" sz="1400">
                    <a:latin typeface="Calibri" pitchFamily="34" charset="0"/>
                  </a:endParaRPr>
                </a:p>
              </p:txBody>
            </p:sp>
            <p:sp>
              <p:nvSpPr>
                <p:cNvPr id="114" name="Text Box 73"/>
                <p:cNvSpPr txBox="1">
                  <a:spLocks noChangeArrowheads="1"/>
                </p:cNvSpPr>
                <p:nvPr/>
              </p:nvSpPr>
              <p:spPr bwMode="auto">
                <a:xfrm>
                  <a:off x="816" y="556"/>
                  <a:ext cx="1248" cy="200"/>
                </a:xfrm>
                <a:prstGeom prst="rect">
                  <a:avLst/>
                </a:prstGeom>
                <a:noFill/>
                <a:ln w="9525">
                  <a:noFill/>
                  <a:miter lim="800000"/>
                  <a:headEnd/>
                  <a:tailEnd/>
                </a:ln>
              </p:spPr>
              <p:txBody>
                <a:bodyPr>
                  <a:spAutoFit/>
                </a:bodyPr>
                <a:lstStyle/>
                <a:p>
                  <a:pPr algn="ctr">
                    <a:spcBef>
                      <a:spcPct val="50000"/>
                    </a:spcBef>
                    <a:buFontTx/>
                    <a:buNone/>
                  </a:pPr>
                  <a:r>
                    <a:rPr lang="fr-FR" sz="1400" b="1" dirty="0">
                      <a:latin typeface="Calibri" pitchFamily="34" charset="0"/>
                    </a:rPr>
                    <a:t>Spirituel</a:t>
                  </a:r>
                  <a:endParaRPr lang="fr-FR" sz="1400" dirty="0">
                    <a:latin typeface="Calibri" pitchFamily="34" charset="0"/>
                  </a:endParaRPr>
                </a:p>
              </p:txBody>
            </p:sp>
          </p:grpSp>
          <p:sp>
            <p:nvSpPr>
              <p:cNvPr id="112" name="Text Box 74"/>
              <p:cNvSpPr txBox="1">
                <a:spLocks noChangeArrowheads="1"/>
              </p:cNvSpPr>
              <p:nvPr/>
            </p:nvSpPr>
            <p:spPr bwMode="auto">
              <a:xfrm>
                <a:off x="574" y="1238"/>
                <a:ext cx="576" cy="200"/>
              </a:xfrm>
              <a:prstGeom prst="rect">
                <a:avLst/>
              </a:prstGeom>
              <a:noFill/>
              <a:ln w="9525">
                <a:noFill/>
                <a:miter lim="800000"/>
                <a:headEnd/>
                <a:tailEnd/>
              </a:ln>
            </p:spPr>
            <p:txBody>
              <a:bodyPr>
                <a:spAutoFit/>
              </a:bodyPr>
              <a:lstStyle/>
              <a:p>
                <a:pPr>
                  <a:spcBef>
                    <a:spcPct val="50000"/>
                  </a:spcBef>
                  <a:buFontTx/>
                  <a:buNone/>
                </a:pPr>
                <a:r>
                  <a:rPr lang="fr-FR" sz="1400" b="1">
                    <a:latin typeface="Calibri" pitchFamily="34" charset="0"/>
                  </a:rPr>
                  <a:t>8</a:t>
                </a:r>
                <a:endParaRPr lang="fr-FR" sz="1400">
                  <a:latin typeface="Calibri" pitchFamily="34" charset="0"/>
                </a:endParaRPr>
              </a:p>
            </p:txBody>
          </p:sp>
        </p:grpSp>
        <p:grpSp>
          <p:nvGrpSpPr>
            <p:cNvPr id="31" name="Group 75"/>
            <p:cNvGrpSpPr>
              <a:grpSpLocks/>
            </p:cNvGrpSpPr>
            <p:nvPr/>
          </p:nvGrpSpPr>
          <p:grpSpPr bwMode="auto">
            <a:xfrm>
              <a:off x="920577" y="1844824"/>
              <a:ext cx="2427288" cy="457200"/>
              <a:chOff x="574" y="1542"/>
              <a:chExt cx="1529" cy="288"/>
            </a:xfrm>
          </p:grpSpPr>
          <p:grpSp>
            <p:nvGrpSpPr>
              <p:cNvPr id="64" name="Group 76"/>
              <p:cNvGrpSpPr>
                <a:grpSpLocks/>
              </p:cNvGrpSpPr>
              <p:nvPr/>
            </p:nvGrpSpPr>
            <p:grpSpPr bwMode="auto">
              <a:xfrm>
                <a:off x="759" y="1542"/>
                <a:ext cx="1344" cy="288"/>
                <a:chOff x="768" y="486"/>
                <a:chExt cx="1344" cy="288"/>
              </a:xfrm>
            </p:grpSpPr>
            <p:sp>
              <p:nvSpPr>
                <p:cNvPr id="109" name="Oval 77"/>
                <p:cNvSpPr>
                  <a:spLocks noChangeArrowheads="1"/>
                </p:cNvSpPr>
                <p:nvPr/>
              </p:nvSpPr>
              <p:spPr bwMode="auto">
                <a:xfrm>
                  <a:off x="768" y="486"/>
                  <a:ext cx="1344" cy="288"/>
                </a:xfrm>
                <a:prstGeom prst="ellipse">
                  <a:avLst/>
                </a:prstGeom>
                <a:solidFill>
                  <a:schemeClr val="bg1"/>
                </a:solidFill>
                <a:ln w="9525">
                  <a:noFill/>
                  <a:round/>
                  <a:headEnd/>
                  <a:tailEnd/>
                </a:ln>
              </p:spPr>
              <p:txBody>
                <a:bodyPr wrap="none" anchor="ctr"/>
                <a:lstStyle/>
                <a:p>
                  <a:endParaRPr lang="fr-FR" sz="1400">
                    <a:latin typeface="Calibri" pitchFamily="34" charset="0"/>
                  </a:endParaRPr>
                </a:p>
              </p:txBody>
            </p:sp>
            <p:sp>
              <p:nvSpPr>
                <p:cNvPr id="110" name="Text Box 78"/>
                <p:cNvSpPr txBox="1">
                  <a:spLocks noChangeArrowheads="1"/>
                </p:cNvSpPr>
                <p:nvPr/>
              </p:nvSpPr>
              <p:spPr bwMode="auto">
                <a:xfrm>
                  <a:off x="816" y="556"/>
                  <a:ext cx="1248" cy="200"/>
                </a:xfrm>
                <a:prstGeom prst="rect">
                  <a:avLst/>
                </a:prstGeom>
                <a:noFill/>
                <a:ln w="9525">
                  <a:noFill/>
                  <a:miter lim="800000"/>
                  <a:headEnd/>
                  <a:tailEnd/>
                </a:ln>
              </p:spPr>
              <p:txBody>
                <a:bodyPr>
                  <a:spAutoFit/>
                </a:bodyPr>
                <a:lstStyle/>
                <a:p>
                  <a:pPr algn="ctr">
                    <a:spcBef>
                      <a:spcPct val="50000"/>
                    </a:spcBef>
                    <a:buFontTx/>
                    <a:buNone/>
                  </a:pPr>
                  <a:r>
                    <a:rPr lang="fr-FR" sz="1400" b="1" dirty="0">
                      <a:latin typeface="Calibri" pitchFamily="34" charset="0"/>
                    </a:rPr>
                    <a:t>Existentiel</a:t>
                  </a:r>
                  <a:endParaRPr lang="fr-FR" sz="1400" dirty="0">
                    <a:latin typeface="Calibri" pitchFamily="34" charset="0"/>
                  </a:endParaRPr>
                </a:p>
              </p:txBody>
            </p:sp>
          </p:grpSp>
          <p:sp>
            <p:nvSpPr>
              <p:cNvPr id="108" name="Text Box 79"/>
              <p:cNvSpPr txBox="1">
                <a:spLocks noChangeArrowheads="1"/>
              </p:cNvSpPr>
              <p:nvPr/>
            </p:nvSpPr>
            <p:spPr bwMode="auto">
              <a:xfrm>
                <a:off x="574" y="1622"/>
                <a:ext cx="576" cy="200"/>
              </a:xfrm>
              <a:prstGeom prst="rect">
                <a:avLst/>
              </a:prstGeom>
              <a:noFill/>
              <a:ln w="9525">
                <a:noFill/>
                <a:miter lim="800000"/>
                <a:headEnd/>
                <a:tailEnd/>
              </a:ln>
            </p:spPr>
            <p:txBody>
              <a:bodyPr>
                <a:spAutoFit/>
              </a:bodyPr>
              <a:lstStyle/>
              <a:p>
                <a:pPr>
                  <a:spcBef>
                    <a:spcPct val="50000"/>
                  </a:spcBef>
                  <a:buFontTx/>
                  <a:buNone/>
                </a:pPr>
                <a:r>
                  <a:rPr lang="fr-FR" sz="1400" b="1" dirty="0">
                    <a:latin typeface="Calibri" pitchFamily="34" charset="0"/>
                  </a:rPr>
                  <a:t>7</a:t>
                </a:r>
                <a:endParaRPr lang="fr-FR" sz="1400" dirty="0">
                  <a:latin typeface="Calibri" pitchFamily="34" charset="0"/>
                </a:endParaRPr>
              </a:p>
            </p:txBody>
          </p:sp>
        </p:grpSp>
        <p:grpSp>
          <p:nvGrpSpPr>
            <p:cNvPr id="65" name="Group 80"/>
            <p:cNvGrpSpPr>
              <a:grpSpLocks/>
            </p:cNvGrpSpPr>
            <p:nvPr/>
          </p:nvGrpSpPr>
          <p:grpSpPr bwMode="auto">
            <a:xfrm>
              <a:off x="920577" y="2521496"/>
              <a:ext cx="2427288" cy="457200"/>
              <a:chOff x="574" y="1968"/>
              <a:chExt cx="1529" cy="288"/>
            </a:xfrm>
          </p:grpSpPr>
          <p:grpSp>
            <p:nvGrpSpPr>
              <p:cNvPr id="66" name="Group 81"/>
              <p:cNvGrpSpPr>
                <a:grpSpLocks/>
              </p:cNvGrpSpPr>
              <p:nvPr/>
            </p:nvGrpSpPr>
            <p:grpSpPr bwMode="auto">
              <a:xfrm>
                <a:off x="759" y="1968"/>
                <a:ext cx="1344" cy="288"/>
                <a:chOff x="768" y="528"/>
                <a:chExt cx="1344" cy="288"/>
              </a:xfrm>
            </p:grpSpPr>
            <p:sp>
              <p:nvSpPr>
                <p:cNvPr id="105" name="Oval 82"/>
                <p:cNvSpPr>
                  <a:spLocks noChangeArrowheads="1"/>
                </p:cNvSpPr>
                <p:nvPr/>
              </p:nvSpPr>
              <p:spPr bwMode="auto">
                <a:xfrm>
                  <a:off x="768" y="528"/>
                  <a:ext cx="1344" cy="288"/>
                </a:xfrm>
                <a:prstGeom prst="ellipse">
                  <a:avLst/>
                </a:prstGeom>
                <a:solidFill>
                  <a:schemeClr val="bg1"/>
                </a:solidFill>
                <a:ln w="9525">
                  <a:noFill/>
                  <a:round/>
                  <a:headEnd/>
                  <a:tailEnd/>
                </a:ln>
              </p:spPr>
              <p:txBody>
                <a:bodyPr wrap="none" anchor="ctr"/>
                <a:lstStyle/>
                <a:p>
                  <a:endParaRPr lang="fr-FR" sz="1400">
                    <a:latin typeface="Calibri" pitchFamily="34" charset="0"/>
                  </a:endParaRPr>
                </a:p>
              </p:txBody>
            </p:sp>
            <p:sp>
              <p:nvSpPr>
                <p:cNvPr id="106" name="Text Box 83"/>
                <p:cNvSpPr txBox="1">
                  <a:spLocks noChangeArrowheads="1"/>
                </p:cNvSpPr>
                <p:nvPr/>
              </p:nvSpPr>
              <p:spPr bwMode="auto">
                <a:xfrm>
                  <a:off x="816" y="556"/>
                  <a:ext cx="1248" cy="200"/>
                </a:xfrm>
                <a:prstGeom prst="rect">
                  <a:avLst/>
                </a:prstGeom>
                <a:noFill/>
                <a:ln w="9525">
                  <a:noFill/>
                  <a:miter lim="800000"/>
                  <a:headEnd/>
                  <a:tailEnd/>
                </a:ln>
              </p:spPr>
              <p:txBody>
                <a:bodyPr>
                  <a:spAutoFit/>
                </a:bodyPr>
                <a:lstStyle/>
                <a:p>
                  <a:pPr algn="ctr">
                    <a:spcBef>
                      <a:spcPct val="50000"/>
                    </a:spcBef>
                    <a:buFontTx/>
                    <a:buNone/>
                  </a:pPr>
                  <a:r>
                    <a:rPr lang="fr-FR" sz="1400" b="1" dirty="0">
                      <a:latin typeface="Calibri" pitchFamily="34" charset="0"/>
                    </a:rPr>
                    <a:t>Psychologique</a:t>
                  </a:r>
                  <a:endParaRPr lang="fr-FR" sz="1400" dirty="0">
                    <a:latin typeface="Calibri" pitchFamily="34" charset="0"/>
                  </a:endParaRPr>
                </a:p>
              </p:txBody>
            </p:sp>
          </p:grpSp>
          <p:sp>
            <p:nvSpPr>
              <p:cNvPr id="104" name="Text Box 84"/>
              <p:cNvSpPr txBox="1">
                <a:spLocks noChangeArrowheads="1"/>
              </p:cNvSpPr>
              <p:nvPr/>
            </p:nvSpPr>
            <p:spPr bwMode="auto">
              <a:xfrm>
                <a:off x="574" y="2006"/>
                <a:ext cx="576" cy="200"/>
              </a:xfrm>
              <a:prstGeom prst="rect">
                <a:avLst/>
              </a:prstGeom>
              <a:noFill/>
              <a:ln w="9525">
                <a:noFill/>
                <a:miter lim="800000"/>
                <a:headEnd/>
                <a:tailEnd/>
              </a:ln>
            </p:spPr>
            <p:txBody>
              <a:bodyPr>
                <a:spAutoFit/>
              </a:bodyPr>
              <a:lstStyle/>
              <a:p>
                <a:pPr>
                  <a:spcBef>
                    <a:spcPct val="50000"/>
                  </a:spcBef>
                  <a:buFontTx/>
                  <a:buNone/>
                </a:pPr>
                <a:r>
                  <a:rPr lang="fr-FR" sz="1400" b="1">
                    <a:latin typeface="Calibri" pitchFamily="34" charset="0"/>
                  </a:rPr>
                  <a:t>6</a:t>
                </a:r>
                <a:endParaRPr lang="fr-FR" sz="1400">
                  <a:latin typeface="Calibri" pitchFamily="34" charset="0"/>
                </a:endParaRPr>
              </a:p>
            </p:txBody>
          </p:sp>
        </p:grpSp>
        <p:grpSp>
          <p:nvGrpSpPr>
            <p:cNvPr id="67" name="Group 85"/>
            <p:cNvGrpSpPr>
              <a:grpSpLocks/>
            </p:cNvGrpSpPr>
            <p:nvPr/>
          </p:nvGrpSpPr>
          <p:grpSpPr bwMode="auto">
            <a:xfrm>
              <a:off x="920577" y="3131096"/>
              <a:ext cx="2427288" cy="457200"/>
              <a:chOff x="574" y="2352"/>
              <a:chExt cx="1529" cy="288"/>
            </a:xfrm>
          </p:grpSpPr>
          <p:grpSp>
            <p:nvGrpSpPr>
              <p:cNvPr id="68" name="Group 86"/>
              <p:cNvGrpSpPr>
                <a:grpSpLocks/>
              </p:cNvGrpSpPr>
              <p:nvPr/>
            </p:nvGrpSpPr>
            <p:grpSpPr bwMode="auto">
              <a:xfrm>
                <a:off x="759" y="2352"/>
                <a:ext cx="1344" cy="288"/>
                <a:chOff x="768" y="528"/>
                <a:chExt cx="1344" cy="288"/>
              </a:xfrm>
            </p:grpSpPr>
            <p:sp>
              <p:nvSpPr>
                <p:cNvPr id="101" name="Oval 87"/>
                <p:cNvSpPr>
                  <a:spLocks noChangeArrowheads="1"/>
                </p:cNvSpPr>
                <p:nvPr/>
              </p:nvSpPr>
              <p:spPr bwMode="auto">
                <a:xfrm>
                  <a:off x="768" y="528"/>
                  <a:ext cx="1344" cy="288"/>
                </a:xfrm>
                <a:prstGeom prst="ellipse">
                  <a:avLst/>
                </a:prstGeom>
                <a:solidFill>
                  <a:schemeClr val="bg1"/>
                </a:solidFill>
                <a:ln w="9525">
                  <a:noFill/>
                  <a:round/>
                  <a:headEnd/>
                  <a:tailEnd/>
                </a:ln>
              </p:spPr>
              <p:txBody>
                <a:bodyPr wrap="none" anchor="ctr"/>
                <a:lstStyle/>
                <a:p>
                  <a:endParaRPr lang="fr-FR" sz="1400">
                    <a:latin typeface="Calibri" pitchFamily="34" charset="0"/>
                  </a:endParaRPr>
                </a:p>
              </p:txBody>
            </p:sp>
            <p:sp>
              <p:nvSpPr>
                <p:cNvPr id="102" name="Text Box 88"/>
                <p:cNvSpPr txBox="1">
                  <a:spLocks noChangeArrowheads="1"/>
                </p:cNvSpPr>
                <p:nvPr/>
              </p:nvSpPr>
              <p:spPr bwMode="auto">
                <a:xfrm>
                  <a:off x="816" y="556"/>
                  <a:ext cx="1248" cy="200"/>
                </a:xfrm>
                <a:prstGeom prst="rect">
                  <a:avLst/>
                </a:prstGeom>
                <a:noFill/>
                <a:ln w="9525">
                  <a:noFill/>
                  <a:miter lim="800000"/>
                  <a:headEnd/>
                  <a:tailEnd/>
                </a:ln>
              </p:spPr>
              <p:txBody>
                <a:bodyPr>
                  <a:spAutoFit/>
                </a:bodyPr>
                <a:lstStyle/>
                <a:p>
                  <a:pPr algn="ctr">
                    <a:spcBef>
                      <a:spcPct val="50000"/>
                    </a:spcBef>
                    <a:buFontTx/>
                    <a:buNone/>
                  </a:pPr>
                  <a:r>
                    <a:rPr lang="fr-FR" sz="1400" b="1" dirty="0">
                      <a:latin typeface="Calibri" pitchFamily="34" charset="0"/>
                    </a:rPr>
                    <a:t>Vie privée</a:t>
                  </a:r>
                  <a:endParaRPr lang="fr-FR" sz="1400" i="1" dirty="0">
                    <a:latin typeface="Calibri" pitchFamily="34" charset="0"/>
                  </a:endParaRPr>
                </a:p>
              </p:txBody>
            </p:sp>
          </p:grpSp>
          <p:sp>
            <p:nvSpPr>
              <p:cNvPr id="100" name="Text Box 89"/>
              <p:cNvSpPr txBox="1">
                <a:spLocks noChangeArrowheads="1"/>
              </p:cNvSpPr>
              <p:nvPr/>
            </p:nvSpPr>
            <p:spPr bwMode="auto">
              <a:xfrm>
                <a:off x="574" y="2390"/>
                <a:ext cx="576" cy="200"/>
              </a:xfrm>
              <a:prstGeom prst="rect">
                <a:avLst/>
              </a:prstGeom>
              <a:noFill/>
              <a:ln w="9525">
                <a:noFill/>
                <a:miter lim="800000"/>
                <a:headEnd/>
                <a:tailEnd/>
              </a:ln>
            </p:spPr>
            <p:txBody>
              <a:bodyPr>
                <a:spAutoFit/>
              </a:bodyPr>
              <a:lstStyle/>
              <a:p>
                <a:pPr>
                  <a:spcBef>
                    <a:spcPct val="50000"/>
                  </a:spcBef>
                  <a:buFontTx/>
                  <a:buNone/>
                </a:pPr>
                <a:r>
                  <a:rPr lang="fr-FR" sz="1400" b="1">
                    <a:latin typeface="Calibri" pitchFamily="34" charset="0"/>
                  </a:rPr>
                  <a:t>5</a:t>
                </a:r>
                <a:endParaRPr lang="fr-FR" sz="1400">
                  <a:latin typeface="Calibri" pitchFamily="34" charset="0"/>
                </a:endParaRPr>
              </a:p>
            </p:txBody>
          </p:sp>
        </p:grpSp>
        <p:grpSp>
          <p:nvGrpSpPr>
            <p:cNvPr id="69" name="Group 90"/>
            <p:cNvGrpSpPr>
              <a:grpSpLocks/>
            </p:cNvGrpSpPr>
            <p:nvPr/>
          </p:nvGrpSpPr>
          <p:grpSpPr bwMode="auto">
            <a:xfrm>
              <a:off x="920577" y="3740696"/>
              <a:ext cx="2427288" cy="457200"/>
              <a:chOff x="574" y="2736"/>
              <a:chExt cx="1529" cy="288"/>
            </a:xfrm>
          </p:grpSpPr>
          <p:grpSp>
            <p:nvGrpSpPr>
              <p:cNvPr id="70" name="Group 91"/>
              <p:cNvGrpSpPr>
                <a:grpSpLocks/>
              </p:cNvGrpSpPr>
              <p:nvPr/>
            </p:nvGrpSpPr>
            <p:grpSpPr bwMode="auto">
              <a:xfrm>
                <a:off x="759" y="2736"/>
                <a:ext cx="1344" cy="288"/>
                <a:chOff x="768" y="528"/>
                <a:chExt cx="1344" cy="288"/>
              </a:xfrm>
            </p:grpSpPr>
            <p:sp>
              <p:nvSpPr>
                <p:cNvPr id="97" name="Oval 92"/>
                <p:cNvSpPr>
                  <a:spLocks noChangeArrowheads="1"/>
                </p:cNvSpPr>
                <p:nvPr/>
              </p:nvSpPr>
              <p:spPr bwMode="auto">
                <a:xfrm>
                  <a:off x="768" y="528"/>
                  <a:ext cx="1344" cy="288"/>
                </a:xfrm>
                <a:prstGeom prst="ellipse">
                  <a:avLst/>
                </a:prstGeom>
                <a:solidFill>
                  <a:schemeClr val="bg1"/>
                </a:solidFill>
                <a:ln w="9525">
                  <a:noFill/>
                  <a:round/>
                  <a:headEnd/>
                  <a:tailEnd/>
                </a:ln>
              </p:spPr>
              <p:txBody>
                <a:bodyPr wrap="none" anchor="ctr"/>
                <a:lstStyle/>
                <a:p>
                  <a:endParaRPr lang="fr-FR" sz="1400">
                    <a:latin typeface="Calibri" pitchFamily="34" charset="0"/>
                  </a:endParaRPr>
                </a:p>
              </p:txBody>
            </p:sp>
            <p:sp>
              <p:nvSpPr>
                <p:cNvPr id="98" name="Text Box 93"/>
                <p:cNvSpPr txBox="1">
                  <a:spLocks noChangeArrowheads="1"/>
                </p:cNvSpPr>
                <p:nvPr/>
              </p:nvSpPr>
              <p:spPr bwMode="auto">
                <a:xfrm>
                  <a:off x="816" y="556"/>
                  <a:ext cx="1248" cy="200"/>
                </a:xfrm>
                <a:prstGeom prst="rect">
                  <a:avLst/>
                </a:prstGeom>
                <a:noFill/>
                <a:ln w="9525">
                  <a:noFill/>
                  <a:miter lim="800000"/>
                  <a:headEnd/>
                  <a:tailEnd/>
                </a:ln>
              </p:spPr>
              <p:txBody>
                <a:bodyPr>
                  <a:spAutoFit/>
                </a:bodyPr>
                <a:lstStyle/>
                <a:p>
                  <a:pPr algn="ctr">
                    <a:spcBef>
                      <a:spcPct val="50000"/>
                    </a:spcBef>
                    <a:buFontTx/>
                    <a:buNone/>
                  </a:pPr>
                  <a:r>
                    <a:rPr lang="fr-FR" sz="1400" b="1" dirty="0">
                      <a:latin typeface="Calibri" pitchFamily="34" charset="0"/>
                    </a:rPr>
                    <a:t>Professionnel</a:t>
                  </a:r>
                  <a:endParaRPr lang="fr-FR" sz="1400" dirty="0">
                    <a:latin typeface="Calibri" pitchFamily="34" charset="0"/>
                  </a:endParaRPr>
                </a:p>
              </p:txBody>
            </p:sp>
          </p:grpSp>
          <p:sp>
            <p:nvSpPr>
              <p:cNvPr id="96" name="Text Box 94"/>
              <p:cNvSpPr txBox="1">
                <a:spLocks noChangeArrowheads="1"/>
              </p:cNvSpPr>
              <p:nvPr/>
            </p:nvSpPr>
            <p:spPr bwMode="auto">
              <a:xfrm>
                <a:off x="574" y="2774"/>
                <a:ext cx="576" cy="200"/>
              </a:xfrm>
              <a:prstGeom prst="rect">
                <a:avLst/>
              </a:prstGeom>
              <a:noFill/>
              <a:ln w="9525">
                <a:noFill/>
                <a:miter lim="800000"/>
                <a:headEnd/>
                <a:tailEnd/>
              </a:ln>
            </p:spPr>
            <p:txBody>
              <a:bodyPr>
                <a:spAutoFit/>
              </a:bodyPr>
              <a:lstStyle/>
              <a:p>
                <a:pPr>
                  <a:spcBef>
                    <a:spcPct val="50000"/>
                  </a:spcBef>
                  <a:buFontTx/>
                  <a:buNone/>
                </a:pPr>
                <a:r>
                  <a:rPr lang="fr-FR" sz="1400" b="1">
                    <a:latin typeface="Calibri" pitchFamily="34" charset="0"/>
                  </a:rPr>
                  <a:t>4</a:t>
                </a:r>
                <a:endParaRPr lang="fr-FR" sz="1400">
                  <a:latin typeface="Calibri" pitchFamily="34" charset="0"/>
                </a:endParaRPr>
              </a:p>
            </p:txBody>
          </p:sp>
        </p:grpSp>
        <p:grpSp>
          <p:nvGrpSpPr>
            <p:cNvPr id="71" name="Group 95"/>
            <p:cNvGrpSpPr>
              <a:grpSpLocks/>
            </p:cNvGrpSpPr>
            <p:nvPr/>
          </p:nvGrpSpPr>
          <p:grpSpPr bwMode="auto">
            <a:xfrm>
              <a:off x="920577" y="4350296"/>
              <a:ext cx="2427288" cy="457200"/>
              <a:chOff x="574" y="3120"/>
              <a:chExt cx="1529" cy="288"/>
            </a:xfrm>
          </p:grpSpPr>
          <p:grpSp>
            <p:nvGrpSpPr>
              <p:cNvPr id="72" name="Group 96"/>
              <p:cNvGrpSpPr>
                <a:grpSpLocks/>
              </p:cNvGrpSpPr>
              <p:nvPr/>
            </p:nvGrpSpPr>
            <p:grpSpPr bwMode="auto">
              <a:xfrm>
                <a:off x="759" y="3120"/>
                <a:ext cx="1344" cy="288"/>
                <a:chOff x="768" y="528"/>
                <a:chExt cx="1344" cy="288"/>
              </a:xfrm>
            </p:grpSpPr>
            <p:sp>
              <p:nvSpPr>
                <p:cNvPr id="93" name="Oval 97"/>
                <p:cNvSpPr>
                  <a:spLocks noChangeArrowheads="1"/>
                </p:cNvSpPr>
                <p:nvPr/>
              </p:nvSpPr>
              <p:spPr bwMode="auto">
                <a:xfrm>
                  <a:off x="768" y="528"/>
                  <a:ext cx="1344" cy="288"/>
                </a:xfrm>
                <a:prstGeom prst="ellipse">
                  <a:avLst/>
                </a:prstGeom>
                <a:solidFill>
                  <a:schemeClr val="bg1"/>
                </a:solidFill>
                <a:ln w="9525">
                  <a:noFill/>
                  <a:round/>
                  <a:headEnd/>
                  <a:tailEnd/>
                </a:ln>
              </p:spPr>
              <p:txBody>
                <a:bodyPr wrap="none" anchor="ctr"/>
                <a:lstStyle/>
                <a:p>
                  <a:endParaRPr lang="fr-FR" sz="1400">
                    <a:latin typeface="Calibri" pitchFamily="34" charset="0"/>
                  </a:endParaRPr>
                </a:p>
              </p:txBody>
            </p:sp>
            <p:sp>
              <p:nvSpPr>
                <p:cNvPr id="94" name="Text Box 98"/>
                <p:cNvSpPr txBox="1">
                  <a:spLocks noChangeArrowheads="1"/>
                </p:cNvSpPr>
                <p:nvPr/>
              </p:nvSpPr>
              <p:spPr bwMode="auto">
                <a:xfrm>
                  <a:off x="816" y="556"/>
                  <a:ext cx="1248" cy="200"/>
                </a:xfrm>
                <a:prstGeom prst="rect">
                  <a:avLst/>
                </a:prstGeom>
                <a:noFill/>
                <a:ln w="9525">
                  <a:noFill/>
                  <a:miter lim="800000"/>
                  <a:headEnd/>
                  <a:tailEnd/>
                </a:ln>
              </p:spPr>
              <p:txBody>
                <a:bodyPr>
                  <a:spAutoFit/>
                </a:bodyPr>
                <a:lstStyle/>
                <a:p>
                  <a:pPr algn="ctr">
                    <a:spcBef>
                      <a:spcPct val="50000"/>
                    </a:spcBef>
                    <a:buFontTx/>
                    <a:buNone/>
                  </a:pPr>
                  <a:r>
                    <a:rPr lang="fr-FR" sz="1400" b="1" dirty="0">
                      <a:latin typeface="Calibri" pitchFamily="34" charset="0"/>
                    </a:rPr>
                    <a:t>Managérial</a:t>
                  </a:r>
                  <a:endParaRPr lang="fr-FR" sz="1400" dirty="0">
                    <a:latin typeface="Calibri" pitchFamily="34" charset="0"/>
                  </a:endParaRPr>
                </a:p>
              </p:txBody>
            </p:sp>
          </p:grpSp>
          <p:sp>
            <p:nvSpPr>
              <p:cNvPr id="92" name="Text Box 99"/>
              <p:cNvSpPr txBox="1">
                <a:spLocks noChangeArrowheads="1"/>
              </p:cNvSpPr>
              <p:nvPr/>
            </p:nvSpPr>
            <p:spPr bwMode="auto">
              <a:xfrm>
                <a:off x="574" y="3158"/>
                <a:ext cx="576" cy="200"/>
              </a:xfrm>
              <a:prstGeom prst="rect">
                <a:avLst/>
              </a:prstGeom>
              <a:noFill/>
              <a:ln w="9525">
                <a:noFill/>
                <a:miter lim="800000"/>
                <a:headEnd/>
                <a:tailEnd/>
              </a:ln>
            </p:spPr>
            <p:txBody>
              <a:bodyPr>
                <a:spAutoFit/>
              </a:bodyPr>
              <a:lstStyle/>
              <a:p>
                <a:pPr>
                  <a:spcBef>
                    <a:spcPct val="50000"/>
                  </a:spcBef>
                  <a:buFontTx/>
                  <a:buNone/>
                </a:pPr>
                <a:r>
                  <a:rPr lang="fr-FR" sz="1400" b="1">
                    <a:latin typeface="Calibri" pitchFamily="34" charset="0"/>
                  </a:rPr>
                  <a:t>3</a:t>
                </a:r>
                <a:endParaRPr lang="fr-FR" sz="1400">
                  <a:latin typeface="Calibri" pitchFamily="34" charset="0"/>
                </a:endParaRPr>
              </a:p>
            </p:txBody>
          </p:sp>
        </p:grpSp>
        <p:grpSp>
          <p:nvGrpSpPr>
            <p:cNvPr id="73" name="Group 100"/>
            <p:cNvGrpSpPr>
              <a:grpSpLocks/>
            </p:cNvGrpSpPr>
            <p:nvPr/>
          </p:nvGrpSpPr>
          <p:grpSpPr bwMode="auto">
            <a:xfrm>
              <a:off x="920577" y="4959896"/>
              <a:ext cx="2427288" cy="457200"/>
              <a:chOff x="574" y="3504"/>
              <a:chExt cx="1529" cy="288"/>
            </a:xfrm>
          </p:grpSpPr>
          <p:grpSp>
            <p:nvGrpSpPr>
              <p:cNvPr id="74" name="Group 101"/>
              <p:cNvGrpSpPr>
                <a:grpSpLocks/>
              </p:cNvGrpSpPr>
              <p:nvPr/>
            </p:nvGrpSpPr>
            <p:grpSpPr bwMode="auto">
              <a:xfrm>
                <a:off x="759" y="3504"/>
                <a:ext cx="1344" cy="288"/>
                <a:chOff x="768" y="528"/>
                <a:chExt cx="1344" cy="288"/>
              </a:xfrm>
            </p:grpSpPr>
            <p:sp>
              <p:nvSpPr>
                <p:cNvPr id="89" name="Oval 102"/>
                <p:cNvSpPr>
                  <a:spLocks noChangeArrowheads="1"/>
                </p:cNvSpPr>
                <p:nvPr/>
              </p:nvSpPr>
              <p:spPr bwMode="auto">
                <a:xfrm>
                  <a:off x="768" y="528"/>
                  <a:ext cx="1344" cy="288"/>
                </a:xfrm>
                <a:prstGeom prst="ellipse">
                  <a:avLst/>
                </a:prstGeom>
                <a:solidFill>
                  <a:schemeClr val="bg1"/>
                </a:solidFill>
                <a:ln w="9525">
                  <a:noFill/>
                  <a:round/>
                  <a:headEnd/>
                  <a:tailEnd/>
                </a:ln>
              </p:spPr>
              <p:txBody>
                <a:bodyPr wrap="none" anchor="ctr"/>
                <a:lstStyle/>
                <a:p>
                  <a:endParaRPr lang="fr-FR" sz="1400">
                    <a:latin typeface="Calibri" pitchFamily="34" charset="0"/>
                  </a:endParaRPr>
                </a:p>
              </p:txBody>
            </p:sp>
            <p:sp>
              <p:nvSpPr>
                <p:cNvPr id="90" name="Text Box 103"/>
                <p:cNvSpPr txBox="1">
                  <a:spLocks noChangeArrowheads="1"/>
                </p:cNvSpPr>
                <p:nvPr/>
              </p:nvSpPr>
              <p:spPr bwMode="auto">
                <a:xfrm>
                  <a:off x="816" y="556"/>
                  <a:ext cx="1248" cy="200"/>
                </a:xfrm>
                <a:prstGeom prst="rect">
                  <a:avLst/>
                </a:prstGeom>
                <a:noFill/>
                <a:ln w="9525">
                  <a:noFill/>
                  <a:miter lim="800000"/>
                  <a:headEnd/>
                  <a:tailEnd/>
                </a:ln>
              </p:spPr>
              <p:txBody>
                <a:bodyPr>
                  <a:spAutoFit/>
                </a:bodyPr>
                <a:lstStyle/>
                <a:p>
                  <a:pPr algn="ctr">
                    <a:spcBef>
                      <a:spcPct val="50000"/>
                    </a:spcBef>
                    <a:buFontTx/>
                    <a:buNone/>
                  </a:pPr>
                  <a:r>
                    <a:rPr lang="fr-FR" sz="1400" b="1" dirty="0">
                      <a:latin typeface="Calibri" pitchFamily="34" charset="0"/>
                    </a:rPr>
                    <a:t>Organisationnel</a:t>
                  </a:r>
                  <a:endParaRPr lang="fr-FR" sz="1400" dirty="0">
                    <a:latin typeface="Calibri" pitchFamily="34" charset="0"/>
                  </a:endParaRPr>
                </a:p>
              </p:txBody>
            </p:sp>
          </p:grpSp>
          <p:sp>
            <p:nvSpPr>
              <p:cNvPr id="88" name="Text Box 104"/>
              <p:cNvSpPr txBox="1">
                <a:spLocks noChangeArrowheads="1"/>
              </p:cNvSpPr>
              <p:nvPr/>
            </p:nvSpPr>
            <p:spPr bwMode="auto">
              <a:xfrm>
                <a:off x="574" y="3542"/>
                <a:ext cx="576" cy="200"/>
              </a:xfrm>
              <a:prstGeom prst="rect">
                <a:avLst/>
              </a:prstGeom>
              <a:noFill/>
              <a:ln w="9525">
                <a:noFill/>
                <a:miter lim="800000"/>
                <a:headEnd/>
                <a:tailEnd/>
              </a:ln>
            </p:spPr>
            <p:txBody>
              <a:bodyPr>
                <a:spAutoFit/>
              </a:bodyPr>
              <a:lstStyle/>
              <a:p>
                <a:pPr>
                  <a:spcBef>
                    <a:spcPct val="50000"/>
                  </a:spcBef>
                  <a:buFontTx/>
                  <a:buNone/>
                </a:pPr>
                <a:r>
                  <a:rPr lang="fr-FR" sz="1400" b="1" dirty="0">
                    <a:latin typeface="Calibri" pitchFamily="34" charset="0"/>
                  </a:rPr>
                  <a:t>2</a:t>
                </a:r>
                <a:endParaRPr lang="fr-FR" sz="1400" dirty="0">
                  <a:latin typeface="Calibri" pitchFamily="34" charset="0"/>
                </a:endParaRPr>
              </a:p>
            </p:txBody>
          </p:sp>
        </p:grpSp>
      </p:grpSp>
      <p:sp>
        <p:nvSpPr>
          <p:cNvPr id="76" name="Rectangle 75"/>
          <p:cNvSpPr/>
          <p:nvPr/>
        </p:nvSpPr>
        <p:spPr>
          <a:xfrm>
            <a:off x="683568" y="1052736"/>
            <a:ext cx="8388424" cy="46805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dirty="0">
                <a:solidFill>
                  <a:schemeClr val="tx1"/>
                </a:solidFill>
              </a:rPr>
              <a:t>L’ </a:t>
            </a:r>
            <a:r>
              <a:rPr lang="fr-FR" sz="2400" b="1" dirty="0">
                <a:solidFill>
                  <a:schemeClr val="tx1"/>
                </a:solidFill>
              </a:rPr>
              <a:t>environnementa</a:t>
            </a:r>
            <a:r>
              <a:rPr lang="fr-FR" sz="2400" dirty="0">
                <a:solidFill>
                  <a:schemeClr val="tx1"/>
                </a:solidFill>
              </a:rPr>
              <a:t>l, c’est ce qui nous entoure de tous cotés. Ensemble des éléments objectifs et subjectifs constituant notre cadre de vie. Contexte psychologique et social lié à la patrie, à la nation, à la communauté dont on est issu, au monde associatif, politique, syndical …</a:t>
            </a:r>
          </a:p>
        </p:txBody>
      </p:sp>
      <p:sp>
        <p:nvSpPr>
          <p:cNvPr id="123" name="圆角矩形标注 14"/>
          <p:cNvSpPr/>
          <p:nvPr/>
        </p:nvSpPr>
        <p:spPr>
          <a:xfrm>
            <a:off x="4499992" y="4869160"/>
            <a:ext cx="4320480" cy="1368152"/>
          </a:xfrm>
          <a:prstGeom prst="wedgeRoundRectCallout">
            <a:avLst>
              <a:gd name="adj1" fmla="val -71251"/>
              <a:gd name="adj2" fmla="val 43179"/>
              <a:gd name="adj3" fmla="val 16667"/>
            </a:avLst>
          </a:prstGeom>
          <a:solidFill>
            <a:schemeClr val="tx2">
              <a:lumMod val="60000"/>
              <a:lumOff val="40000"/>
            </a:schemeClr>
          </a:solidFill>
          <a:ln>
            <a:solidFill>
              <a:schemeClr val="tx2"/>
            </a:solidFill>
          </a:ln>
        </p:spPr>
        <p:style>
          <a:lnRef idx="1">
            <a:schemeClr val="accent6"/>
          </a:lnRef>
          <a:fillRef idx="3">
            <a:schemeClr val="accent6"/>
          </a:fillRef>
          <a:effectRef idx="2">
            <a:schemeClr val="accent6"/>
          </a:effectRef>
          <a:fontRef idx="minor">
            <a:schemeClr val="lt1"/>
          </a:fontRef>
        </p:style>
        <p:txBody>
          <a:bodyPr rtlCol="0" anchor="ctr"/>
          <a:lstStyle/>
          <a:p>
            <a:pPr marL="180000"/>
            <a:r>
              <a:rPr lang="fr-FR" dirty="0"/>
              <a:t>Quelle importance cela a-t-il pour vous ?</a:t>
            </a:r>
          </a:p>
          <a:p>
            <a:pPr marL="180000"/>
            <a:endParaRPr lang="fr-FR" dirty="0"/>
          </a:p>
          <a:p>
            <a:pPr marL="180000"/>
            <a:r>
              <a:rPr lang="fr-FR" dirty="0"/>
              <a:t>Veuillez noter sur une échelle de 0 à 10 </a:t>
            </a:r>
          </a:p>
        </p:txBody>
      </p:sp>
    </p:spTree>
    <p:extLst>
      <p:ext uri="{BB962C8B-B14F-4D97-AF65-F5344CB8AC3E}">
        <p14:creationId xmlns:p14="http://schemas.microsoft.com/office/powerpoint/2010/main" val="2804650889"/>
      </p:ext>
    </p:extLst>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up)">
                                      <p:cBhvr>
                                        <p:cTn id="7" dur="500"/>
                                        <p:tgtEl>
                                          <p:spTgt spid="6">
                                            <p:txEl>
                                              <p:pRg st="0" end="0"/>
                                            </p:txEl>
                                          </p:spTgt>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3"/>
                                        </p:tgtEl>
                                        <p:attrNameLst>
                                          <p:attrName>style.visibility</p:attrName>
                                        </p:attrNameLst>
                                      </p:cBhvr>
                                      <p:to>
                                        <p:strVal val="visible"/>
                                      </p:to>
                                    </p:set>
                                    <p:anim calcmode="lin" valueType="num">
                                      <p:cBhvr additive="base">
                                        <p:cTn id="11" dur="500" fill="hold"/>
                                        <p:tgtEl>
                                          <p:spTgt spid="123"/>
                                        </p:tgtEl>
                                        <p:attrNameLst>
                                          <p:attrName>ppt_x</p:attrName>
                                        </p:attrNameLst>
                                      </p:cBhvr>
                                      <p:tavLst>
                                        <p:tav tm="0">
                                          <p:val>
                                            <p:strVal val="1+#ppt_w/2"/>
                                          </p:val>
                                        </p:tav>
                                        <p:tav tm="100000">
                                          <p:val>
                                            <p:strVal val="#ppt_x"/>
                                          </p:val>
                                        </p:tav>
                                      </p:tavLst>
                                    </p:anim>
                                    <p:anim calcmode="lin" valueType="num">
                                      <p:cBhvr additive="base">
                                        <p:cTn id="12" dur="500" fill="hold"/>
                                        <p:tgtEl>
                                          <p:spTgt spid="1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12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000264" y="3286124"/>
            <a:ext cx="5715008" cy="861774"/>
          </a:xfrm>
          <a:prstGeom prst="rect">
            <a:avLst/>
          </a:prstGeom>
          <a:noFill/>
        </p:spPr>
        <p:txBody>
          <a:bodyPr wrap="square" rtlCol="0">
            <a:spAutoFit/>
          </a:bodyPr>
          <a:lstStyle/>
          <a:p>
            <a:r>
              <a:rPr lang="en-US" altLang="zh-CN" sz="5000" b="1" cap="all" dirty="0">
                <a:ln w="9000" cmpd="sng">
                  <a:solidFill>
                    <a:schemeClr val="accent6">
                      <a:lumMod val="50000"/>
                    </a:schemeClr>
                  </a:solidFill>
                  <a:prstDash val="solid"/>
                </a:ln>
                <a:gradFill>
                  <a:gsLst>
                    <a:gs pos="0">
                      <a:srgbClr val="B85808"/>
                    </a:gs>
                    <a:gs pos="26000">
                      <a:schemeClr val="accent6">
                        <a:lumMod val="75000"/>
                      </a:schemeClr>
                    </a:gs>
                    <a:gs pos="77000">
                      <a:schemeClr val="accent6">
                        <a:lumMod val="20000"/>
                        <a:lumOff val="80000"/>
                      </a:schemeClr>
                    </a:gs>
                  </a:gsLst>
                  <a:lin ang="5400000"/>
                </a:gradFill>
                <a:effectLst>
                  <a:reflection blurRad="12700" stA="28000" endPos="45000" dist="1000" dir="5400000" sy="-100000" algn="bl" rotWithShape="0"/>
                </a:effectLst>
                <a:latin typeface="Arial Black" pitchFamily="34" charset="0"/>
              </a:rPr>
              <a:t>Thanks!</a:t>
            </a:r>
            <a:endParaRPr lang="zh-CN" altLang="en-US" sz="5000" b="1" cap="all" dirty="0">
              <a:ln w="9000" cmpd="sng">
                <a:solidFill>
                  <a:schemeClr val="accent6">
                    <a:lumMod val="50000"/>
                  </a:schemeClr>
                </a:solidFill>
                <a:prstDash val="solid"/>
              </a:ln>
              <a:gradFill>
                <a:gsLst>
                  <a:gs pos="0">
                    <a:srgbClr val="B85808"/>
                  </a:gs>
                  <a:gs pos="26000">
                    <a:schemeClr val="accent6">
                      <a:lumMod val="75000"/>
                    </a:schemeClr>
                  </a:gs>
                  <a:gs pos="77000">
                    <a:schemeClr val="accent6">
                      <a:lumMod val="20000"/>
                      <a:lumOff val="80000"/>
                    </a:schemeClr>
                  </a:gs>
                </a:gsLst>
                <a:lin ang="5400000"/>
              </a:gradFill>
              <a:effectLst>
                <a:reflection blurRad="12700" stA="28000" endPos="45000" dist="1000" dir="5400000" sy="-100000" algn="bl" rotWithShape="0"/>
              </a:effectLst>
              <a:latin typeface="Arial Black" pitchFamily="34" charset="0"/>
            </a:endParaRPr>
          </a:p>
        </p:txBody>
      </p:sp>
      <p:sp>
        <p:nvSpPr>
          <p:cNvPr id="7" name="TextBox 6"/>
          <p:cNvSpPr txBox="1"/>
          <p:nvPr/>
        </p:nvSpPr>
        <p:spPr>
          <a:xfrm>
            <a:off x="2571736" y="4071942"/>
            <a:ext cx="3500462" cy="369332"/>
          </a:xfrm>
          <a:prstGeom prst="rect">
            <a:avLst/>
          </a:prstGeom>
          <a:noFill/>
        </p:spPr>
        <p:txBody>
          <a:bodyPr wrap="square" rtlCol="0">
            <a:spAutoFit/>
          </a:bodyPr>
          <a:lstStyle/>
          <a:p>
            <a:r>
              <a:rPr lang="en-US" altLang="zh-CN" dirty="0" err="1">
                <a:hlinkClick r:id="rId3"/>
              </a:rPr>
              <a:t>Wondershare</a:t>
            </a:r>
            <a:r>
              <a:rPr lang="en-US" altLang="zh-CN" dirty="0">
                <a:hlinkClick r:id="rId3"/>
              </a:rPr>
              <a:t>  software</a:t>
            </a:r>
            <a:endParaRPr lang="zh-CN" altLang="en-US" dirty="0"/>
          </a:p>
        </p:txBody>
      </p:sp>
      <p:grpSp>
        <p:nvGrpSpPr>
          <p:cNvPr id="2" name="Groupe 15"/>
          <p:cNvGrpSpPr/>
          <p:nvPr/>
        </p:nvGrpSpPr>
        <p:grpSpPr>
          <a:xfrm>
            <a:off x="0" y="-1"/>
            <a:ext cx="9144000" cy="6858001"/>
            <a:chOff x="0" y="-1"/>
            <a:chExt cx="9144000" cy="6858001"/>
          </a:xfrm>
        </p:grpSpPr>
        <p:sp>
          <p:nvSpPr>
            <p:cNvPr id="8" name="Rectangle 7"/>
            <p:cNvSpPr/>
            <p:nvPr/>
          </p:nvSpPr>
          <p:spPr>
            <a:xfrm>
              <a:off x="611560" y="0"/>
              <a:ext cx="853244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TextBox 3"/>
            <p:cNvSpPr txBox="1"/>
            <p:nvPr/>
          </p:nvSpPr>
          <p:spPr>
            <a:xfrm>
              <a:off x="611560" y="179348"/>
              <a:ext cx="8532440" cy="369332"/>
            </a:xfrm>
            <a:prstGeom prst="rect">
              <a:avLst/>
            </a:prstGeom>
            <a:noFill/>
          </p:spPr>
          <p:txBody>
            <a:bodyPr wrap="square" rtlCol="0">
              <a:spAutoFit/>
            </a:bodyPr>
            <a:lstStyle/>
            <a:p>
              <a:pPr algn="ctr"/>
              <a:r>
                <a:rPr lang="en-US" altLang="zh-CN" b="1" cap="all" dirty="0" err="1">
                  <a:ln w="9000" cmpd="sng">
                    <a:solidFill>
                      <a:schemeClr val="accent6">
                        <a:lumMod val="50000"/>
                      </a:schemeClr>
                    </a:solidFill>
                    <a:prstDash val="solid"/>
                  </a:ln>
                  <a:solidFill>
                    <a:srgbClr val="0070C0"/>
                  </a:solidFill>
                  <a:effectLst>
                    <a:reflection blurRad="12700" stA="28000" endPos="45000" dist="1000" dir="5400000" sy="-100000" algn="bl" rotWithShape="0"/>
                  </a:effectLst>
                  <a:latin typeface="Arial Black" pitchFamily="34" charset="0"/>
                </a:rPr>
                <a:t>Préparer</a:t>
              </a:r>
              <a:r>
                <a:rPr lang="en-US" altLang="zh-CN" b="1" cap="all" dirty="0">
                  <a:ln w="9000" cmpd="sng">
                    <a:solidFill>
                      <a:schemeClr val="accent6">
                        <a:lumMod val="50000"/>
                      </a:schemeClr>
                    </a:solidFill>
                    <a:prstDash val="solid"/>
                  </a:ln>
                  <a:solidFill>
                    <a:srgbClr val="0070C0"/>
                  </a:solidFill>
                  <a:effectLst>
                    <a:reflection blurRad="12700" stA="28000" endPos="45000" dist="1000" dir="5400000" sy="-100000" algn="bl" rotWithShape="0"/>
                  </a:effectLst>
                  <a:latin typeface="Arial Black" pitchFamily="34" charset="0"/>
                </a:rPr>
                <a:t> la transition vie </a:t>
              </a:r>
              <a:r>
                <a:rPr lang="en-US" altLang="zh-CN" b="1" cap="all" dirty="0" err="1">
                  <a:ln w="9000" cmpd="sng">
                    <a:solidFill>
                      <a:schemeClr val="accent6">
                        <a:lumMod val="50000"/>
                      </a:schemeClr>
                    </a:solidFill>
                    <a:prstDash val="solid"/>
                  </a:ln>
                  <a:solidFill>
                    <a:srgbClr val="0070C0"/>
                  </a:solidFill>
                  <a:effectLst>
                    <a:reflection blurRad="12700" stA="28000" endPos="45000" dist="1000" dir="5400000" sy="-100000" algn="bl" rotWithShape="0"/>
                  </a:effectLst>
                  <a:latin typeface="Arial Black" pitchFamily="34" charset="0"/>
                </a:rPr>
                <a:t>professionnelle</a:t>
              </a:r>
              <a:r>
                <a:rPr lang="en-US" altLang="zh-CN" b="1" cap="all" dirty="0">
                  <a:ln w="9000" cmpd="sng">
                    <a:solidFill>
                      <a:schemeClr val="accent6">
                        <a:lumMod val="50000"/>
                      </a:schemeClr>
                    </a:solidFill>
                    <a:prstDash val="solid"/>
                  </a:ln>
                  <a:solidFill>
                    <a:srgbClr val="0070C0"/>
                  </a:solidFill>
                  <a:effectLst>
                    <a:reflection blurRad="12700" stA="28000" endPos="45000" dist="1000" dir="5400000" sy="-100000" algn="bl" rotWithShape="0"/>
                  </a:effectLst>
                  <a:latin typeface="Arial Black" pitchFamily="34" charset="0"/>
                </a:rPr>
                <a:t> et </a:t>
              </a:r>
              <a:r>
                <a:rPr lang="en-US" altLang="zh-CN" b="1" cap="all" dirty="0" err="1">
                  <a:ln w="9000" cmpd="sng">
                    <a:solidFill>
                      <a:schemeClr val="accent6">
                        <a:lumMod val="50000"/>
                      </a:schemeClr>
                    </a:solidFill>
                    <a:prstDash val="solid"/>
                  </a:ln>
                  <a:solidFill>
                    <a:srgbClr val="0070C0"/>
                  </a:solidFill>
                  <a:effectLst>
                    <a:reflection blurRad="12700" stA="28000" endPos="45000" dist="1000" dir="5400000" sy="-100000" algn="bl" rotWithShape="0"/>
                  </a:effectLst>
                  <a:latin typeface="Arial Black" pitchFamily="34" charset="0"/>
                </a:rPr>
                <a:t>retraite</a:t>
              </a:r>
              <a:endParaRPr lang="zh-CN" altLang="en-US" b="1" cap="all" dirty="0">
                <a:ln w="9000" cmpd="sng">
                  <a:solidFill>
                    <a:schemeClr val="accent6">
                      <a:lumMod val="50000"/>
                    </a:schemeClr>
                  </a:solidFill>
                  <a:prstDash val="solid"/>
                </a:ln>
                <a:solidFill>
                  <a:srgbClr val="0070C0"/>
                </a:solidFill>
                <a:effectLst>
                  <a:reflection blurRad="12700" stA="28000" endPos="45000" dist="1000" dir="5400000" sy="-100000" algn="bl" rotWithShape="0"/>
                </a:effectLst>
                <a:latin typeface="Arial Black" pitchFamily="34" charset="0"/>
              </a:endParaRPr>
            </a:p>
          </p:txBody>
        </p:sp>
        <p:pic>
          <p:nvPicPr>
            <p:cNvPr id="15" name="Image 14" descr="2.jpg"/>
            <p:cNvPicPr>
              <a:picLocks noChangeAspect="1"/>
            </p:cNvPicPr>
            <p:nvPr/>
          </p:nvPicPr>
          <p:blipFill>
            <a:blip r:embed="rId4" cstate="print"/>
            <a:stretch>
              <a:fillRect/>
            </a:stretch>
          </p:blipFill>
          <p:spPr>
            <a:xfrm>
              <a:off x="0" y="-1"/>
              <a:ext cx="611560" cy="963671"/>
            </a:xfrm>
            <a:prstGeom prst="rect">
              <a:avLst/>
            </a:prstGeom>
          </p:spPr>
        </p:pic>
      </p:grpSp>
      <p:sp>
        <p:nvSpPr>
          <p:cNvPr id="17" name="Espace réservé du contenu 2"/>
          <p:cNvSpPr txBox="1">
            <a:spLocks/>
          </p:cNvSpPr>
          <p:nvPr/>
        </p:nvSpPr>
        <p:spPr>
          <a:xfrm>
            <a:off x="611560" y="1196752"/>
            <a:ext cx="8425632" cy="5472608"/>
          </a:xfrm>
          <a:prstGeom prst="rect">
            <a:avLst/>
          </a:prstGeom>
        </p:spPr>
        <p:txBody>
          <a:bodyPr>
            <a:normAutofit/>
          </a:bodyPr>
          <a:lstStyle/>
          <a:p>
            <a:pPr marL="180000"/>
            <a:endParaRPr kumimoji="0" lang="fr-FR" sz="2200" b="0" i="0" u="none" strike="noStrike" kern="1200" cap="none" spc="0" normalizeH="0" baseline="0" noProof="0" dirty="0">
              <a:ln>
                <a:noFill/>
              </a:ln>
              <a:solidFill>
                <a:schemeClr val="tx1"/>
              </a:solidFill>
              <a:effectLst/>
              <a:uLnTx/>
              <a:uFillTx/>
              <a:ea typeface="+mn-ea"/>
              <a:cs typeface="+mn-cs"/>
            </a:endParaRPr>
          </a:p>
          <a:p>
            <a:pPr marL="637200" lvl="1" indent="-342900">
              <a:spcBef>
                <a:spcPts val="1200"/>
              </a:spcBef>
              <a:spcAft>
                <a:spcPts val="1200"/>
              </a:spcAft>
              <a:buBlip>
                <a:blip r:embed="rId5"/>
              </a:buBlip>
            </a:pPr>
            <a:endParaRPr lang="fr-FR" sz="2000" dirty="0"/>
          </a:p>
          <a:p>
            <a:pPr marL="637200" lvl="1" indent="-342900">
              <a:spcBef>
                <a:spcPts val="1200"/>
              </a:spcBef>
              <a:spcAft>
                <a:spcPts val="1200"/>
              </a:spcAft>
              <a:buBlip>
                <a:blip r:embed="rId5"/>
              </a:buBlip>
            </a:pPr>
            <a:endParaRPr kumimoji="0" lang="fr-FR" sz="2000" b="0" i="0" u="none" strike="noStrike" kern="1200" cap="none" spc="0" normalizeH="0" baseline="0" noProof="0" dirty="0">
              <a:ln>
                <a:noFill/>
              </a:ln>
              <a:solidFill>
                <a:schemeClr val="tx1"/>
              </a:solidFill>
              <a:effectLst/>
              <a:uLnTx/>
              <a:uFillTx/>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fr-FR" sz="3200" b="0" i="0" u="none" strike="noStrike" kern="1200" cap="none" spc="0" normalizeH="0" baseline="0" noProof="0" dirty="0">
              <a:ln>
                <a:noFill/>
              </a:ln>
              <a:solidFill>
                <a:schemeClr val="tx1"/>
              </a:solidFill>
              <a:effectLst/>
              <a:uLnTx/>
              <a:uFillTx/>
              <a:latin typeface="PetitaMedium" pitchFamily="2" charset="0"/>
              <a:ea typeface="+mn-ea"/>
              <a:cs typeface="+mn-cs"/>
            </a:endParaRPr>
          </a:p>
        </p:txBody>
      </p:sp>
      <p:sp>
        <p:nvSpPr>
          <p:cNvPr id="18" name="Rectangle 17"/>
          <p:cNvSpPr/>
          <p:nvPr/>
        </p:nvSpPr>
        <p:spPr>
          <a:xfrm>
            <a:off x="611560" y="620688"/>
            <a:ext cx="8532440" cy="342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b="1" dirty="0">
                <a:latin typeface="Arial Black" pitchFamily="34" charset="0"/>
              </a:rPr>
              <a:t>La colonne vertébrale de l’identité et du sens</a:t>
            </a:r>
          </a:p>
        </p:txBody>
      </p:sp>
      <p:sp>
        <p:nvSpPr>
          <p:cNvPr id="12" name="Espace réservé du contenu 2"/>
          <p:cNvSpPr txBox="1">
            <a:spLocks/>
          </p:cNvSpPr>
          <p:nvPr/>
        </p:nvSpPr>
        <p:spPr>
          <a:xfrm>
            <a:off x="763960" y="1349152"/>
            <a:ext cx="8425632" cy="5472608"/>
          </a:xfrm>
          <a:prstGeom prst="rect">
            <a:avLst/>
          </a:prstGeom>
        </p:spPr>
        <p:txBody>
          <a:bodyPr>
            <a:normAutofit/>
          </a:bodyPr>
          <a:lstStyle/>
          <a:p>
            <a:pPr marL="180000"/>
            <a:endParaRPr lang="fr-FR" sz="1400" i="1" dirty="0"/>
          </a:p>
          <a:p>
            <a:pPr marL="180000"/>
            <a:endParaRPr lang="fr-FR" sz="2000" dirty="0"/>
          </a:p>
          <a:p>
            <a:pPr marL="180000"/>
            <a:endParaRPr lang="fr-FR" sz="2000" dirty="0"/>
          </a:p>
          <a:p>
            <a:pPr marL="180000"/>
            <a:endParaRPr lang="fr-FR" sz="2000" dirty="0"/>
          </a:p>
          <a:p>
            <a:pPr marL="180000"/>
            <a:endParaRPr lang="fr-FR" sz="2000" dirty="0"/>
          </a:p>
          <a:p>
            <a:pPr marL="180000"/>
            <a:endParaRPr lang="fr-FR" sz="2000" dirty="0"/>
          </a:p>
          <a:p>
            <a:pPr marL="180000"/>
            <a:endParaRPr lang="fr-FR" sz="2000" dirty="0"/>
          </a:p>
          <a:p>
            <a:pPr marL="180000"/>
            <a:endParaRPr kumimoji="0" lang="fr-FR" sz="2000" i="0" u="none" strike="noStrike" kern="1200" cap="none" spc="0" normalizeH="0" baseline="0" noProof="0" dirty="0">
              <a:ln>
                <a:noFill/>
              </a:ln>
              <a:solidFill>
                <a:schemeClr val="tx1"/>
              </a:solidFill>
              <a:effectLst/>
              <a:uLnTx/>
              <a:uFillTx/>
              <a:ea typeface="+mn-ea"/>
              <a:cs typeface="+mn-cs"/>
            </a:endParaRPr>
          </a:p>
          <a:p>
            <a:pPr marL="637200" lvl="1" indent="-342900">
              <a:spcBef>
                <a:spcPts val="1200"/>
              </a:spcBef>
              <a:spcAft>
                <a:spcPts val="1200"/>
              </a:spcAft>
              <a:buBlip>
                <a:blip r:embed="rId5"/>
              </a:buBlip>
            </a:pPr>
            <a:endParaRPr lang="fr-FR" sz="2000" dirty="0"/>
          </a:p>
          <a:p>
            <a:pPr marL="637200" lvl="1" indent="-342900">
              <a:spcBef>
                <a:spcPts val="1200"/>
              </a:spcBef>
              <a:spcAft>
                <a:spcPts val="1200"/>
              </a:spcAft>
              <a:buBlip>
                <a:blip r:embed="rId5"/>
              </a:buBlip>
            </a:pPr>
            <a:endParaRPr kumimoji="0" lang="fr-FR" sz="2000" b="0" i="0" u="none" strike="noStrike" kern="1200" cap="none" spc="0" normalizeH="0" baseline="0" noProof="0" dirty="0">
              <a:ln>
                <a:noFill/>
              </a:ln>
              <a:solidFill>
                <a:schemeClr val="tx1"/>
              </a:solidFill>
              <a:effectLst/>
              <a:uLnTx/>
              <a:uFillTx/>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fr-FR" sz="3200" b="0" i="0" u="none" strike="noStrike" kern="1200" cap="none" spc="0" normalizeH="0" baseline="0" noProof="0" dirty="0">
              <a:ln>
                <a:noFill/>
              </a:ln>
              <a:solidFill>
                <a:schemeClr val="tx1"/>
              </a:solidFill>
              <a:effectLst/>
              <a:uLnTx/>
              <a:uFillTx/>
              <a:latin typeface="PetitaMedium" pitchFamily="2" charset="0"/>
              <a:ea typeface="+mn-ea"/>
              <a:cs typeface="+mn-cs"/>
            </a:endParaRPr>
          </a:p>
        </p:txBody>
      </p:sp>
      <p:pic>
        <p:nvPicPr>
          <p:cNvPr id="16" name="Picture 2" descr="C:\Users\Utilisateur\AppData\Local\Microsoft\Windows\Temporary Internet Files\Content.IE5\IBL6RAO1\claudesegardsangatte129114695864_gros[1].gif"/>
          <p:cNvPicPr>
            <a:picLocks noChangeAspect="1" noChangeArrowheads="1"/>
          </p:cNvPicPr>
          <p:nvPr/>
        </p:nvPicPr>
        <p:blipFill>
          <a:blip r:embed="rId6" cstate="print">
            <a:duotone>
              <a:schemeClr val="accent1">
                <a:shade val="45000"/>
                <a:satMod val="135000"/>
              </a:schemeClr>
              <a:prstClr val="white"/>
            </a:duotone>
          </a:blip>
          <a:srcRect/>
          <a:stretch>
            <a:fillRect/>
          </a:stretch>
        </p:blipFill>
        <p:spPr bwMode="auto">
          <a:xfrm>
            <a:off x="2627784" y="5949280"/>
            <a:ext cx="792683" cy="698784"/>
          </a:xfrm>
          <a:prstGeom prst="rect">
            <a:avLst/>
          </a:prstGeom>
          <a:noFill/>
        </p:spPr>
      </p:pic>
      <p:grpSp>
        <p:nvGrpSpPr>
          <p:cNvPr id="3" name="Groupe 28"/>
          <p:cNvGrpSpPr/>
          <p:nvPr/>
        </p:nvGrpSpPr>
        <p:grpSpPr>
          <a:xfrm>
            <a:off x="1259632" y="980728"/>
            <a:ext cx="746812" cy="5877272"/>
            <a:chOff x="1691680" y="83840"/>
            <a:chExt cx="962836" cy="6618312"/>
          </a:xfrm>
        </p:grpSpPr>
        <p:pic>
          <p:nvPicPr>
            <p:cNvPr id="19" name="Image 18" descr="15095733-vertebre-disque-intervertebral-et-la-moelle-epiniere.jpg"/>
            <p:cNvPicPr>
              <a:picLocks noChangeAspect="1"/>
            </p:cNvPicPr>
            <p:nvPr/>
          </p:nvPicPr>
          <p:blipFill>
            <a:blip r:embed="rId7" cstate="print"/>
            <a:stretch>
              <a:fillRect/>
            </a:stretch>
          </p:blipFill>
          <p:spPr>
            <a:xfrm>
              <a:off x="1691680" y="83840"/>
              <a:ext cx="962836" cy="1040904"/>
            </a:xfrm>
            <a:prstGeom prst="rect">
              <a:avLst/>
            </a:prstGeom>
          </p:spPr>
        </p:pic>
        <p:pic>
          <p:nvPicPr>
            <p:cNvPr id="20" name="Image 19" descr="15095733-vertebre-disque-intervertebral-et-la-moelle-epiniere.jpg"/>
            <p:cNvPicPr>
              <a:picLocks noChangeAspect="1"/>
            </p:cNvPicPr>
            <p:nvPr/>
          </p:nvPicPr>
          <p:blipFill>
            <a:blip r:embed="rId7" cstate="print"/>
            <a:stretch>
              <a:fillRect/>
            </a:stretch>
          </p:blipFill>
          <p:spPr>
            <a:xfrm>
              <a:off x="1691680" y="620688"/>
              <a:ext cx="962836" cy="1040904"/>
            </a:xfrm>
            <a:prstGeom prst="rect">
              <a:avLst/>
            </a:prstGeom>
          </p:spPr>
        </p:pic>
        <p:pic>
          <p:nvPicPr>
            <p:cNvPr id="21" name="Image 20" descr="15095733-vertebre-disque-intervertebral-et-la-moelle-epiniere.jpg"/>
            <p:cNvPicPr>
              <a:picLocks noChangeAspect="1"/>
            </p:cNvPicPr>
            <p:nvPr/>
          </p:nvPicPr>
          <p:blipFill>
            <a:blip r:embed="rId7" cstate="print"/>
            <a:stretch>
              <a:fillRect/>
            </a:stretch>
          </p:blipFill>
          <p:spPr>
            <a:xfrm>
              <a:off x="1691680" y="1235968"/>
              <a:ext cx="962836" cy="1040904"/>
            </a:xfrm>
            <a:prstGeom prst="rect">
              <a:avLst/>
            </a:prstGeom>
          </p:spPr>
        </p:pic>
        <p:pic>
          <p:nvPicPr>
            <p:cNvPr id="22" name="Image 21" descr="15095733-vertebre-disque-intervertebral-et-la-moelle-epiniere.jpg"/>
            <p:cNvPicPr>
              <a:picLocks noChangeAspect="1"/>
            </p:cNvPicPr>
            <p:nvPr/>
          </p:nvPicPr>
          <p:blipFill>
            <a:blip r:embed="rId7" cstate="print"/>
            <a:stretch>
              <a:fillRect/>
            </a:stretch>
          </p:blipFill>
          <p:spPr>
            <a:xfrm>
              <a:off x="1691680" y="1916832"/>
              <a:ext cx="962836" cy="1040904"/>
            </a:xfrm>
            <a:prstGeom prst="rect">
              <a:avLst/>
            </a:prstGeom>
          </p:spPr>
        </p:pic>
        <p:pic>
          <p:nvPicPr>
            <p:cNvPr id="23" name="Image 22" descr="15095733-vertebre-disque-intervertebral-et-la-moelle-epiniere.jpg"/>
            <p:cNvPicPr>
              <a:picLocks noChangeAspect="1"/>
            </p:cNvPicPr>
            <p:nvPr/>
          </p:nvPicPr>
          <p:blipFill>
            <a:blip r:embed="rId7" cstate="print"/>
            <a:stretch>
              <a:fillRect/>
            </a:stretch>
          </p:blipFill>
          <p:spPr>
            <a:xfrm>
              <a:off x="1691680" y="2420888"/>
              <a:ext cx="962836" cy="1040904"/>
            </a:xfrm>
            <a:prstGeom prst="rect">
              <a:avLst/>
            </a:prstGeom>
          </p:spPr>
        </p:pic>
        <p:pic>
          <p:nvPicPr>
            <p:cNvPr id="24" name="Image 23" descr="15095733-vertebre-disque-intervertebral-et-la-moelle-epiniere.jpg"/>
            <p:cNvPicPr>
              <a:picLocks noChangeAspect="1"/>
            </p:cNvPicPr>
            <p:nvPr/>
          </p:nvPicPr>
          <p:blipFill>
            <a:blip r:embed="rId7" cstate="print"/>
            <a:stretch>
              <a:fillRect/>
            </a:stretch>
          </p:blipFill>
          <p:spPr>
            <a:xfrm>
              <a:off x="1691680" y="3140968"/>
              <a:ext cx="962836" cy="1040904"/>
            </a:xfrm>
            <a:prstGeom prst="rect">
              <a:avLst/>
            </a:prstGeom>
          </p:spPr>
        </p:pic>
        <p:pic>
          <p:nvPicPr>
            <p:cNvPr id="25" name="Image 24" descr="15095733-vertebre-disque-intervertebral-et-la-moelle-epiniere.jpg"/>
            <p:cNvPicPr>
              <a:picLocks noChangeAspect="1"/>
            </p:cNvPicPr>
            <p:nvPr/>
          </p:nvPicPr>
          <p:blipFill>
            <a:blip r:embed="rId7" cstate="print"/>
            <a:stretch>
              <a:fillRect/>
            </a:stretch>
          </p:blipFill>
          <p:spPr>
            <a:xfrm>
              <a:off x="1691680" y="3717032"/>
              <a:ext cx="962836" cy="1040904"/>
            </a:xfrm>
            <a:prstGeom prst="rect">
              <a:avLst/>
            </a:prstGeom>
          </p:spPr>
        </p:pic>
        <p:pic>
          <p:nvPicPr>
            <p:cNvPr id="26" name="Image 25" descr="15095733-vertebre-disque-intervertebral-et-la-moelle-epiniere.jpg"/>
            <p:cNvPicPr>
              <a:picLocks noChangeAspect="1"/>
            </p:cNvPicPr>
            <p:nvPr/>
          </p:nvPicPr>
          <p:blipFill>
            <a:blip r:embed="rId7" cstate="print"/>
            <a:stretch>
              <a:fillRect/>
            </a:stretch>
          </p:blipFill>
          <p:spPr>
            <a:xfrm>
              <a:off x="1691680" y="4365104"/>
              <a:ext cx="962836" cy="1040904"/>
            </a:xfrm>
            <a:prstGeom prst="rect">
              <a:avLst/>
            </a:prstGeom>
          </p:spPr>
        </p:pic>
        <p:pic>
          <p:nvPicPr>
            <p:cNvPr id="27" name="Image 26" descr="15095733-vertebre-disque-intervertebral-et-la-moelle-epiniere.jpg"/>
            <p:cNvPicPr>
              <a:picLocks noChangeAspect="1"/>
            </p:cNvPicPr>
            <p:nvPr/>
          </p:nvPicPr>
          <p:blipFill>
            <a:blip r:embed="rId7" cstate="print"/>
            <a:stretch>
              <a:fillRect/>
            </a:stretch>
          </p:blipFill>
          <p:spPr>
            <a:xfrm>
              <a:off x="1691680" y="4941168"/>
              <a:ext cx="962836" cy="1040904"/>
            </a:xfrm>
            <a:prstGeom prst="rect">
              <a:avLst/>
            </a:prstGeom>
          </p:spPr>
        </p:pic>
        <p:pic>
          <p:nvPicPr>
            <p:cNvPr id="28" name="Image 27" descr="15095733-vertebre-disque-intervertebral-et-la-moelle-epiniere.jpg"/>
            <p:cNvPicPr>
              <a:picLocks noChangeAspect="1"/>
            </p:cNvPicPr>
            <p:nvPr/>
          </p:nvPicPr>
          <p:blipFill>
            <a:blip r:embed="rId7" cstate="print"/>
            <a:stretch>
              <a:fillRect/>
            </a:stretch>
          </p:blipFill>
          <p:spPr>
            <a:xfrm>
              <a:off x="1691680" y="5661248"/>
              <a:ext cx="962836" cy="1040904"/>
            </a:xfrm>
            <a:prstGeom prst="rect">
              <a:avLst/>
            </a:prstGeom>
          </p:spPr>
        </p:pic>
      </p:grpSp>
      <p:grpSp>
        <p:nvGrpSpPr>
          <p:cNvPr id="4" name="Groupe 76"/>
          <p:cNvGrpSpPr/>
          <p:nvPr/>
        </p:nvGrpSpPr>
        <p:grpSpPr>
          <a:xfrm>
            <a:off x="611560" y="1124743"/>
            <a:ext cx="1800200" cy="5328593"/>
            <a:chOff x="920577" y="548679"/>
            <a:chExt cx="2427288" cy="5497761"/>
          </a:xfrm>
        </p:grpSpPr>
        <p:grpSp>
          <p:nvGrpSpPr>
            <p:cNvPr id="5" name="Group 8"/>
            <p:cNvGrpSpPr>
              <a:grpSpLocks/>
            </p:cNvGrpSpPr>
            <p:nvPr/>
          </p:nvGrpSpPr>
          <p:grpSpPr bwMode="auto">
            <a:xfrm>
              <a:off x="920577" y="5589240"/>
              <a:ext cx="2427288" cy="457200"/>
              <a:chOff x="574" y="3888"/>
              <a:chExt cx="1529" cy="288"/>
            </a:xfrm>
          </p:grpSpPr>
          <p:grpSp>
            <p:nvGrpSpPr>
              <p:cNvPr id="9" name="Group 9"/>
              <p:cNvGrpSpPr>
                <a:grpSpLocks/>
              </p:cNvGrpSpPr>
              <p:nvPr/>
            </p:nvGrpSpPr>
            <p:grpSpPr bwMode="auto">
              <a:xfrm>
                <a:off x="759" y="3888"/>
                <a:ext cx="1344" cy="288"/>
                <a:chOff x="768" y="528"/>
                <a:chExt cx="1344" cy="288"/>
              </a:xfrm>
            </p:grpSpPr>
            <p:sp>
              <p:nvSpPr>
                <p:cNvPr id="121" name="Oval 10"/>
                <p:cNvSpPr>
                  <a:spLocks noChangeArrowheads="1"/>
                </p:cNvSpPr>
                <p:nvPr/>
              </p:nvSpPr>
              <p:spPr bwMode="auto">
                <a:xfrm>
                  <a:off x="768" y="528"/>
                  <a:ext cx="1344" cy="288"/>
                </a:xfrm>
                <a:prstGeom prst="ellipse">
                  <a:avLst/>
                </a:prstGeom>
                <a:solidFill>
                  <a:schemeClr val="bg1"/>
                </a:solidFill>
                <a:ln w="9525">
                  <a:noFill/>
                  <a:round/>
                  <a:headEnd/>
                  <a:tailEnd/>
                </a:ln>
              </p:spPr>
              <p:txBody>
                <a:bodyPr wrap="none" anchor="ctr"/>
                <a:lstStyle/>
                <a:p>
                  <a:endParaRPr lang="fr-FR" sz="1400" dirty="0">
                    <a:latin typeface="Calibri" pitchFamily="34" charset="0"/>
                  </a:endParaRPr>
                </a:p>
              </p:txBody>
            </p:sp>
            <p:sp>
              <p:nvSpPr>
                <p:cNvPr id="122" name="Text Box 11"/>
                <p:cNvSpPr txBox="1">
                  <a:spLocks noChangeArrowheads="1"/>
                </p:cNvSpPr>
                <p:nvPr/>
              </p:nvSpPr>
              <p:spPr bwMode="auto">
                <a:xfrm>
                  <a:off x="816" y="556"/>
                  <a:ext cx="1248" cy="200"/>
                </a:xfrm>
                <a:prstGeom prst="rect">
                  <a:avLst/>
                </a:prstGeom>
                <a:noFill/>
                <a:ln w="9525">
                  <a:noFill/>
                  <a:miter lim="800000"/>
                  <a:headEnd/>
                  <a:tailEnd/>
                </a:ln>
              </p:spPr>
              <p:txBody>
                <a:bodyPr>
                  <a:spAutoFit/>
                </a:bodyPr>
                <a:lstStyle/>
                <a:p>
                  <a:pPr algn="ctr">
                    <a:spcBef>
                      <a:spcPct val="50000"/>
                    </a:spcBef>
                    <a:buFontTx/>
                    <a:buNone/>
                  </a:pPr>
                  <a:r>
                    <a:rPr lang="fr-FR" sz="1400" b="1" dirty="0">
                      <a:latin typeface="Calibri" pitchFamily="34" charset="0"/>
                    </a:rPr>
                    <a:t>Environnemental</a:t>
                  </a:r>
                  <a:endParaRPr lang="fr-FR" sz="1400" dirty="0">
                    <a:latin typeface="Calibri" pitchFamily="34" charset="0"/>
                  </a:endParaRPr>
                </a:p>
              </p:txBody>
            </p:sp>
          </p:grpSp>
          <p:sp>
            <p:nvSpPr>
              <p:cNvPr id="120" name="Text Box 12"/>
              <p:cNvSpPr txBox="1">
                <a:spLocks noChangeArrowheads="1"/>
              </p:cNvSpPr>
              <p:nvPr/>
            </p:nvSpPr>
            <p:spPr bwMode="auto">
              <a:xfrm>
                <a:off x="574" y="3926"/>
                <a:ext cx="576" cy="200"/>
              </a:xfrm>
              <a:prstGeom prst="rect">
                <a:avLst/>
              </a:prstGeom>
              <a:noFill/>
              <a:ln w="9525">
                <a:noFill/>
                <a:miter lim="800000"/>
                <a:headEnd/>
                <a:tailEnd/>
              </a:ln>
            </p:spPr>
            <p:txBody>
              <a:bodyPr>
                <a:spAutoFit/>
              </a:bodyPr>
              <a:lstStyle/>
              <a:p>
                <a:pPr>
                  <a:spcBef>
                    <a:spcPct val="50000"/>
                  </a:spcBef>
                  <a:buFontTx/>
                  <a:buNone/>
                </a:pPr>
                <a:r>
                  <a:rPr lang="fr-FR" sz="1400" b="1" dirty="0">
                    <a:latin typeface="Calibri" pitchFamily="34" charset="0"/>
                  </a:rPr>
                  <a:t>1</a:t>
                </a:r>
                <a:endParaRPr lang="fr-FR" sz="1400" dirty="0">
                  <a:latin typeface="Calibri" pitchFamily="34" charset="0"/>
                </a:endParaRPr>
              </a:p>
            </p:txBody>
          </p:sp>
        </p:grpSp>
        <p:grpSp>
          <p:nvGrpSpPr>
            <p:cNvPr id="10" name="Group 65"/>
            <p:cNvGrpSpPr>
              <a:grpSpLocks/>
            </p:cNvGrpSpPr>
            <p:nvPr/>
          </p:nvGrpSpPr>
          <p:grpSpPr bwMode="auto">
            <a:xfrm>
              <a:off x="920577" y="548679"/>
              <a:ext cx="2427288" cy="457200"/>
              <a:chOff x="574" y="771"/>
              <a:chExt cx="1529" cy="288"/>
            </a:xfrm>
          </p:grpSpPr>
          <p:grpSp>
            <p:nvGrpSpPr>
              <p:cNvPr id="11" name="Group 66"/>
              <p:cNvGrpSpPr>
                <a:grpSpLocks/>
              </p:cNvGrpSpPr>
              <p:nvPr/>
            </p:nvGrpSpPr>
            <p:grpSpPr bwMode="auto">
              <a:xfrm>
                <a:off x="759" y="771"/>
                <a:ext cx="1344" cy="288"/>
                <a:chOff x="768" y="483"/>
                <a:chExt cx="1344" cy="288"/>
              </a:xfrm>
            </p:grpSpPr>
            <p:sp>
              <p:nvSpPr>
                <p:cNvPr id="117" name="Oval 67"/>
                <p:cNvSpPr>
                  <a:spLocks noChangeArrowheads="1"/>
                </p:cNvSpPr>
                <p:nvPr/>
              </p:nvSpPr>
              <p:spPr bwMode="auto">
                <a:xfrm>
                  <a:off x="768" y="483"/>
                  <a:ext cx="1344" cy="288"/>
                </a:xfrm>
                <a:prstGeom prst="ellipse">
                  <a:avLst/>
                </a:prstGeom>
                <a:solidFill>
                  <a:schemeClr val="bg1"/>
                </a:solidFill>
                <a:ln w="9525">
                  <a:noFill/>
                  <a:round/>
                  <a:headEnd/>
                  <a:tailEnd/>
                </a:ln>
              </p:spPr>
              <p:txBody>
                <a:bodyPr wrap="none" anchor="ctr"/>
                <a:lstStyle/>
                <a:p>
                  <a:endParaRPr lang="fr-FR" sz="1400">
                    <a:latin typeface="Calibri" pitchFamily="34" charset="0"/>
                  </a:endParaRPr>
                </a:p>
              </p:txBody>
            </p:sp>
            <p:sp>
              <p:nvSpPr>
                <p:cNvPr id="118" name="Text Box 68"/>
                <p:cNvSpPr txBox="1">
                  <a:spLocks noChangeArrowheads="1"/>
                </p:cNvSpPr>
                <p:nvPr/>
              </p:nvSpPr>
              <p:spPr bwMode="auto">
                <a:xfrm>
                  <a:off x="816" y="556"/>
                  <a:ext cx="1248" cy="200"/>
                </a:xfrm>
                <a:prstGeom prst="rect">
                  <a:avLst/>
                </a:prstGeom>
                <a:noFill/>
                <a:ln w="9525">
                  <a:noFill/>
                  <a:miter lim="800000"/>
                  <a:headEnd/>
                  <a:tailEnd/>
                </a:ln>
              </p:spPr>
              <p:txBody>
                <a:bodyPr>
                  <a:spAutoFit/>
                </a:bodyPr>
                <a:lstStyle/>
                <a:p>
                  <a:pPr algn="ctr">
                    <a:spcBef>
                      <a:spcPct val="50000"/>
                    </a:spcBef>
                    <a:buFontTx/>
                    <a:buNone/>
                  </a:pPr>
                  <a:r>
                    <a:rPr lang="fr-FR" sz="1400" b="1" dirty="0">
                      <a:latin typeface="Calibri" pitchFamily="34" charset="0"/>
                    </a:rPr>
                    <a:t>Confessionnel</a:t>
                  </a:r>
                  <a:endParaRPr lang="fr-FR" sz="1400" dirty="0">
                    <a:latin typeface="Calibri" pitchFamily="34" charset="0"/>
                  </a:endParaRPr>
                </a:p>
              </p:txBody>
            </p:sp>
          </p:grpSp>
          <p:sp>
            <p:nvSpPr>
              <p:cNvPr id="116" name="Text Box 69"/>
              <p:cNvSpPr txBox="1">
                <a:spLocks noChangeArrowheads="1"/>
              </p:cNvSpPr>
              <p:nvPr/>
            </p:nvSpPr>
            <p:spPr bwMode="auto">
              <a:xfrm>
                <a:off x="574" y="854"/>
                <a:ext cx="576" cy="200"/>
              </a:xfrm>
              <a:prstGeom prst="rect">
                <a:avLst/>
              </a:prstGeom>
              <a:noFill/>
              <a:ln w="9525">
                <a:noFill/>
                <a:miter lim="800000"/>
                <a:headEnd/>
                <a:tailEnd/>
              </a:ln>
            </p:spPr>
            <p:txBody>
              <a:bodyPr>
                <a:spAutoFit/>
              </a:bodyPr>
              <a:lstStyle/>
              <a:p>
                <a:pPr>
                  <a:spcBef>
                    <a:spcPct val="50000"/>
                  </a:spcBef>
                  <a:buFontTx/>
                  <a:buNone/>
                </a:pPr>
                <a:r>
                  <a:rPr lang="fr-FR" sz="1400" b="1">
                    <a:latin typeface="Calibri" pitchFamily="34" charset="0"/>
                  </a:rPr>
                  <a:t>9</a:t>
                </a:r>
                <a:endParaRPr lang="fr-FR" sz="1400">
                  <a:latin typeface="Calibri" pitchFamily="34" charset="0"/>
                </a:endParaRPr>
              </a:p>
            </p:txBody>
          </p:sp>
        </p:grpSp>
        <p:grpSp>
          <p:nvGrpSpPr>
            <p:cNvPr id="29" name="Group 70"/>
            <p:cNvGrpSpPr>
              <a:grpSpLocks/>
            </p:cNvGrpSpPr>
            <p:nvPr/>
          </p:nvGrpSpPr>
          <p:grpSpPr bwMode="auto">
            <a:xfrm>
              <a:off x="920577" y="1302296"/>
              <a:ext cx="2427288" cy="457200"/>
              <a:chOff x="574" y="1200"/>
              <a:chExt cx="1529" cy="288"/>
            </a:xfrm>
          </p:grpSpPr>
          <p:grpSp>
            <p:nvGrpSpPr>
              <p:cNvPr id="30" name="Group 71"/>
              <p:cNvGrpSpPr>
                <a:grpSpLocks/>
              </p:cNvGrpSpPr>
              <p:nvPr/>
            </p:nvGrpSpPr>
            <p:grpSpPr bwMode="auto">
              <a:xfrm>
                <a:off x="759" y="1200"/>
                <a:ext cx="1344" cy="288"/>
                <a:chOff x="768" y="528"/>
                <a:chExt cx="1344" cy="288"/>
              </a:xfrm>
            </p:grpSpPr>
            <p:sp>
              <p:nvSpPr>
                <p:cNvPr id="113" name="Oval 72"/>
                <p:cNvSpPr>
                  <a:spLocks noChangeArrowheads="1"/>
                </p:cNvSpPr>
                <p:nvPr/>
              </p:nvSpPr>
              <p:spPr bwMode="auto">
                <a:xfrm>
                  <a:off x="768" y="528"/>
                  <a:ext cx="1344" cy="288"/>
                </a:xfrm>
                <a:prstGeom prst="ellipse">
                  <a:avLst/>
                </a:prstGeom>
                <a:solidFill>
                  <a:schemeClr val="bg1"/>
                </a:solidFill>
                <a:ln w="9525">
                  <a:noFill/>
                  <a:round/>
                  <a:headEnd/>
                  <a:tailEnd/>
                </a:ln>
              </p:spPr>
              <p:txBody>
                <a:bodyPr wrap="none" anchor="ctr"/>
                <a:lstStyle/>
                <a:p>
                  <a:endParaRPr lang="fr-FR" sz="1400">
                    <a:latin typeface="Calibri" pitchFamily="34" charset="0"/>
                  </a:endParaRPr>
                </a:p>
              </p:txBody>
            </p:sp>
            <p:sp>
              <p:nvSpPr>
                <p:cNvPr id="114" name="Text Box 73"/>
                <p:cNvSpPr txBox="1">
                  <a:spLocks noChangeArrowheads="1"/>
                </p:cNvSpPr>
                <p:nvPr/>
              </p:nvSpPr>
              <p:spPr bwMode="auto">
                <a:xfrm>
                  <a:off x="816" y="556"/>
                  <a:ext cx="1248" cy="200"/>
                </a:xfrm>
                <a:prstGeom prst="rect">
                  <a:avLst/>
                </a:prstGeom>
                <a:noFill/>
                <a:ln w="9525">
                  <a:noFill/>
                  <a:miter lim="800000"/>
                  <a:headEnd/>
                  <a:tailEnd/>
                </a:ln>
              </p:spPr>
              <p:txBody>
                <a:bodyPr>
                  <a:spAutoFit/>
                </a:bodyPr>
                <a:lstStyle/>
                <a:p>
                  <a:pPr algn="ctr">
                    <a:spcBef>
                      <a:spcPct val="50000"/>
                    </a:spcBef>
                    <a:buFontTx/>
                    <a:buNone/>
                  </a:pPr>
                  <a:r>
                    <a:rPr lang="fr-FR" sz="1400" b="1" dirty="0">
                      <a:latin typeface="Calibri" pitchFamily="34" charset="0"/>
                    </a:rPr>
                    <a:t>Spirituel</a:t>
                  </a:r>
                  <a:endParaRPr lang="fr-FR" sz="1400" dirty="0">
                    <a:latin typeface="Calibri" pitchFamily="34" charset="0"/>
                  </a:endParaRPr>
                </a:p>
              </p:txBody>
            </p:sp>
          </p:grpSp>
          <p:sp>
            <p:nvSpPr>
              <p:cNvPr id="112" name="Text Box 74"/>
              <p:cNvSpPr txBox="1">
                <a:spLocks noChangeArrowheads="1"/>
              </p:cNvSpPr>
              <p:nvPr/>
            </p:nvSpPr>
            <p:spPr bwMode="auto">
              <a:xfrm>
                <a:off x="574" y="1238"/>
                <a:ext cx="576" cy="200"/>
              </a:xfrm>
              <a:prstGeom prst="rect">
                <a:avLst/>
              </a:prstGeom>
              <a:noFill/>
              <a:ln w="9525">
                <a:noFill/>
                <a:miter lim="800000"/>
                <a:headEnd/>
                <a:tailEnd/>
              </a:ln>
            </p:spPr>
            <p:txBody>
              <a:bodyPr>
                <a:spAutoFit/>
              </a:bodyPr>
              <a:lstStyle/>
              <a:p>
                <a:pPr>
                  <a:spcBef>
                    <a:spcPct val="50000"/>
                  </a:spcBef>
                  <a:buFontTx/>
                  <a:buNone/>
                </a:pPr>
                <a:r>
                  <a:rPr lang="fr-FR" sz="1400" b="1">
                    <a:latin typeface="Calibri" pitchFamily="34" charset="0"/>
                  </a:rPr>
                  <a:t>8</a:t>
                </a:r>
                <a:endParaRPr lang="fr-FR" sz="1400">
                  <a:latin typeface="Calibri" pitchFamily="34" charset="0"/>
                </a:endParaRPr>
              </a:p>
            </p:txBody>
          </p:sp>
        </p:grpSp>
        <p:grpSp>
          <p:nvGrpSpPr>
            <p:cNvPr id="31" name="Group 75"/>
            <p:cNvGrpSpPr>
              <a:grpSpLocks/>
            </p:cNvGrpSpPr>
            <p:nvPr/>
          </p:nvGrpSpPr>
          <p:grpSpPr bwMode="auto">
            <a:xfrm>
              <a:off x="920577" y="1844824"/>
              <a:ext cx="2427288" cy="457200"/>
              <a:chOff x="574" y="1542"/>
              <a:chExt cx="1529" cy="288"/>
            </a:xfrm>
          </p:grpSpPr>
          <p:grpSp>
            <p:nvGrpSpPr>
              <p:cNvPr id="64" name="Group 76"/>
              <p:cNvGrpSpPr>
                <a:grpSpLocks/>
              </p:cNvGrpSpPr>
              <p:nvPr/>
            </p:nvGrpSpPr>
            <p:grpSpPr bwMode="auto">
              <a:xfrm>
                <a:off x="759" y="1542"/>
                <a:ext cx="1344" cy="288"/>
                <a:chOff x="768" y="486"/>
                <a:chExt cx="1344" cy="288"/>
              </a:xfrm>
            </p:grpSpPr>
            <p:sp>
              <p:nvSpPr>
                <p:cNvPr id="109" name="Oval 77"/>
                <p:cNvSpPr>
                  <a:spLocks noChangeArrowheads="1"/>
                </p:cNvSpPr>
                <p:nvPr/>
              </p:nvSpPr>
              <p:spPr bwMode="auto">
                <a:xfrm>
                  <a:off x="768" y="486"/>
                  <a:ext cx="1344" cy="288"/>
                </a:xfrm>
                <a:prstGeom prst="ellipse">
                  <a:avLst/>
                </a:prstGeom>
                <a:solidFill>
                  <a:schemeClr val="bg1"/>
                </a:solidFill>
                <a:ln w="9525">
                  <a:noFill/>
                  <a:round/>
                  <a:headEnd/>
                  <a:tailEnd/>
                </a:ln>
              </p:spPr>
              <p:txBody>
                <a:bodyPr wrap="none" anchor="ctr"/>
                <a:lstStyle/>
                <a:p>
                  <a:endParaRPr lang="fr-FR" sz="1400">
                    <a:latin typeface="Calibri" pitchFamily="34" charset="0"/>
                  </a:endParaRPr>
                </a:p>
              </p:txBody>
            </p:sp>
            <p:sp>
              <p:nvSpPr>
                <p:cNvPr id="110" name="Text Box 78"/>
                <p:cNvSpPr txBox="1">
                  <a:spLocks noChangeArrowheads="1"/>
                </p:cNvSpPr>
                <p:nvPr/>
              </p:nvSpPr>
              <p:spPr bwMode="auto">
                <a:xfrm>
                  <a:off x="816" y="556"/>
                  <a:ext cx="1248" cy="200"/>
                </a:xfrm>
                <a:prstGeom prst="rect">
                  <a:avLst/>
                </a:prstGeom>
                <a:noFill/>
                <a:ln w="9525">
                  <a:noFill/>
                  <a:miter lim="800000"/>
                  <a:headEnd/>
                  <a:tailEnd/>
                </a:ln>
              </p:spPr>
              <p:txBody>
                <a:bodyPr>
                  <a:spAutoFit/>
                </a:bodyPr>
                <a:lstStyle/>
                <a:p>
                  <a:pPr algn="ctr">
                    <a:spcBef>
                      <a:spcPct val="50000"/>
                    </a:spcBef>
                    <a:buFontTx/>
                    <a:buNone/>
                  </a:pPr>
                  <a:r>
                    <a:rPr lang="fr-FR" sz="1400" b="1" dirty="0">
                      <a:latin typeface="Calibri" pitchFamily="34" charset="0"/>
                    </a:rPr>
                    <a:t>Existentiel</a:t>
                  </a:r>
                  <a:endParaRPr lang="fr-FR" sz="1400" dirty="0">
                    <a:latin typeface="Calibri" pitchFamily="34" charset="0"/>
                  </a:endParaRPr>
                </a:p>
              </p:txBody>
            </p:sp>
          </p:grpSp>
          <p:sp>
            <p:nvSpPr>
              <p:cNvPr id="108" name="Text Box 79"/>
              <p:cNvSpPr txBox="1">
                <a:spLocks noChangeArrowheads="1"/>
              </p:cNvSpPr>
              <p:nvPr/>
            </p:nvSpPr>
            <p:spPr bwMode="auto">
              <a:xfrm>
                <a:off x="574" y="1622"/>
                <a:ext cx="576" cy="200"/>
              </a:xfrm>
              <a:prstGeom prst="rect">
                <a:avLst/>
              </a:prstGeom>
              <a:noFill/>
              <a:ln w="9525">
                <a:noFill/>
                <a:miter lim="800000"/>
                <a:headEnd/>
                <a:tailEnd/>
              </a:ln>
            </p:spPr>
            <p:txBody>
              <a:bodyPr>
                <a:spAutoFit/>
              </a:bodyPr>
              <a:lstStyle/>
              <a:p>
                <a:pPr>
                  <a:spcBef>
                    <a:spcPct val="50000"/>
                  </a:spcBef>
                  <a:buFontTx/>
                  <a:buNone/>
                </a:pPr>
                <a:r>
                  <a:rPr lang="fr-FR" sz="1400" b="1" dirty="0">
                    <a:latin typeface="Calibri" pitchFamily="34" charset="0"/>
                  </a:rPr>
                  <a:t>7</a:t>
                </a:r>
                <a:endParaRPr lang="fr-FR" sz="1400" dirty="0">
                  <a:latin typeface="Calibri" pitchFamily="34" charset="0"/>
                </a:endParaRPr>
              </a:p>
            </p:txBody>
          </p:sp>
        </p:grpSp>
        <p:grpSp>
          <p:nvGrpSpPr>
            <p:cNvPr id="65" name="Group 80"/>
            <p:cNvGrpSpPr>
              <a:grpSpLocks/>
            </p:cNvGrpSpPr>
            <p:nvPr/>
          </p:nvGrpSpPr>
          <p:grpSpPr bwMode="auto">
            <a:xfrm>
              <a:off x="920577" y="2521496"/>
              <a:ext cx="2427288" cy="457200"/>
              <a:chOff x="574" y="1968"/>
              <a:chExt cx="1529" cy="288"/>
            </a:xfrm>
          </p:grpSpPr>
          <p:grpSp>
            <p:nvGrpSpPr>
              <p:cNvPr id="66" name="Group 81"/>
              <p:cNvGrpSpPr>
                <a:grpSpLocks/>
              </p:cNvGrpSpPr>
              <p:nvPr/>
            </p:nvGrpSpPr>
            <p:grpSpPr bwMode="auto">
              <a:xfrm>
                <a:off x="759" y="1968"/>
                <a:ext cx="1344" cy="288"/>
                <a:chOff x="768" y="528"/>
                <a:chExt cx="1344" cy="288"/>
              </a:xfrm>
            </p:grpSpPr>
            <p:sp>
              <p:nvSpPr>
                <p:cNvPr id="105" name="Oval 82"/>
                <p:cNvSpPr>
                  <a:spLocks noChangeArrowheads="1"/>
                </p:cNvSpPr>
                <p:nvPr/>
              </p:nvSpPr>
              <p:spPr bwMode="auto">
                <a:xfrm>
                  <a:off x="768" y="528"/>
                  <a:ext cx="1344" cy="288"/>
                </a:xfrm>
                <a:prstGeom prst="ellipse">
                  <a:avLst/>
                </a:prstGeom>
                <a:solidFill>
                  <a:schemeClr val="bg1"/>
                </a:solidFill>
                <a:ln w="9525">
                  <a:noFill/>
                  <a:round/>
                  <a:headEnd/>
                  <a:tailEnd/>
                </a:ln>
              </p:spPr>
              <p:txBody>
                <a:bodyPr wrap="none" anchor="ctr"/>
                <a:lstStyle/>
                <a:p>
                  <a:endParaRPr lang="fr-FR" sz="1400">
                    <a:latin typeface="Calibri" pitchFamily="34" charset="0"/>
                  </a:endParaRPr>
                </a:p>
              </p:txBody>
            </p:sp>
            <p:sp>
              <p:nvSpPr>
                <p:cNvPr id="106" name="Text Box 83"/>
                <p:cNvSpPr txBox="1">
                  <a:spLocks noChangeArrowheads="1"/>
                </p:cNvSpPr>
                <p:nvPr/>
              </p:nvSpPr>
              <p:spPr bwMode="auto">
                <a:xfrm>
                  <a:off x="816" y="556"/>
                  <a:ext cx="1248" cy="200"/>
                </a:xfrm>
                <a:prstGeom prst="rect">
                  <a:avLst/>
                </a:prstGeom>
                <a:noFill/>
                <a:ln w="9525">
                  <a:noFill/>
                  <a:miter lim="800000"/>
                  <a:headEnd/>
                  <a:tailEnd/>
                </a:ln>
              </p:spPr>
              <p:txBody>
                <a:bodyPr>
                  <a:spAutoFit/>
                </a:bodyPr>
                <a:lstStyle/>
                <a:p>
                  <a:pPr algn="ctr">
                    <a:spcBef>
                      <a:spcPct val="50000"/>
                    </a:spcBef>
                    <a:buFontTx/>
                    <a:buNone/>
                  </a:pPr>
                  <a:r>
                    <a:rPr lang="fr-FR" sz="1400" b="1" dirty="0">
                      <a:latin typeface="Calibri" pitchFamily="34" charset="0"/>
                    </a:rPr>
                    <a:t>Psychologique</a:t>
                  </a:r>
                  <a:endParaRPr lang="fr-FR" sz="1400" dirty="0">
                    <a:latin typeface="Calibri" pitchFamily="34" charset="0"/>
                  </a:endParaRPr>
                </a:p>
              </p:txBody>
            </p:sp>
          </p:grpSp>
          <p:sp>
            <p:nvSpPr>
              <p:cNvPr id="104" name="Text Box 84"/>
              <p:cNvSpPr txBox="1">
                <a:spLocks noChangeArrowheads="1"/>
              </p:cNvSpPr>
              <p:nvPr/>
            </p:nvSpPr>
            <p:spPr bwMode="auto">
              <a:xfrm>
                <a:off x="574" y="2006"/>
                <a:ext cx="576" cy="200"/>
              </a:xfrm>
              <a:prstGeom prst="rect">
                <a:avLst/>
              </a:prstGeom>
              <a:noFill/>
              <a:ln w="9525">
                <a:noFill/>
                <a:miter lim="800000"/>
                <a:headEnd/>
                <a:tailEnd/>
              </a:ln>
            </p:spPr>
            <p:txBody>
              <a:bodyPr>
                <a:spAutoFit/>
              </a:bodyPr>
              <a:lstStyle/>
              <a:p>
                <a:pPr>
                  <a:spcBef>
                    <a:spcPct val="50000"/>
                  </a:spcBef>
                  <a:buFontTx/>
                  <a:buNone/>
                </a:pPr>
                <a:r>
                  <a:rPr lang="fr-FR" sz="1400" b="1">
                    <a:latin typeface="Calibri" pitchFamily="34" charset="0"/>
                  </a:rPr>
                  <a:t>6</a:t>
                </a:r>
                <a:endParaRPr lang="fr-FR" sz="1400">
                  <a:latin typeface="Calibri" pitchFamily="34" charset="0"/>
                </a:endParaRPr>
              </a:p>
            </p:txBody>
          </p:sp>
        </p:grpSp>
        <p:grpSp>
          <p:nvGrpSpPr>
            <p:cNvPr id="67" name="Group 85"/>
            <p:cNvGrpSpPr>
              <a:grpSpLocks/>
            </p:cNvGrpSpPr>
            <p:nvPr/>
          </p:nvGrpSpPr>
          <p:grpSpPr bwMode="auto">
            <a:xfrm>
              <a:off x="920577" y="3131096"/>
              <a:ext cx="2427288" cy="457200"/>
              <a:chOff x="574" y="2352"/>
              <a:chExt cx="1529" cy="288"/>
            </a:xfrm>
          </p:grpSpPr>
          <p:grpSp>
            <p:nvGrpSpPr>
              <p:cNvPr id="68" name="Group 86"/>
              <p:cNvGrpSpPr>
                <a:grpSpLocks/>
              </p:cNvGrpSpPr>
              <p:nvPr/>
            </p:nvGrpSpPr>
            <p:grpSpPr bwMode="auto">
              <a:xfrm>
                <a:off x="759" y="2352"/>
                <a:ext cx="1344" cy="288"/>
                <a:chOff x="768" y="528"/>
                <a:chExt cx="1344" cy="288"/>
              </a:xfrm>
            </p:grpSpPr>
            <p:sp>
              <p:nvSpPr>
                <p:cNvPr id="101" name="Oval 87"/>
                <p:cNvSpPr>
                  <a:spLocks noChangeArrowheads="1"/>
                </p:cNvSpPr>
                <p:nvPr/>
              </p:nvSpPr>
              <p:spPr bwMode="auto">
                <a:xfrm>
                  <a:off x="768" y="528"/>
                  <a:ext cx="1344" cy="288"/>
                </a:xfrm>
                <a:prstGeom prst="ellipse">
                  <a:avLst/>
                </a:prstGeom>
                <a:solidFill>
                  <a:schemeClr val="bg1"/>
                </a:solidFill>
                <a:ln w="9525">
                  <a:noFill/>
                  <a:round/>
                  <a:headEnd/>
                  <a:tailEnd/>
                </a:ln>
              </p:spPr>
              <p:txBody>
                <a:bodyPr wrap="none" anchor="ctr"/>
                <a:lstStyle/>
                <a:p>
                  <a:endParaRPr lang="fr-FR" sz="1400">
                    <a:latin typeface="Calibri" pitchFamily="34" charset="0"/>
                  </a:endParaRPr>
                </a:p>
              </p:txBody>
            </p:sp>
            <p:sp>
              <p:nvSpPr>
                <p:cNvPr id="102" name="Text Box 88"/>
                <p:cNvSpPr txBox="1">
                  <a:spLocks noChangeArrowheads="1"/>
                </p:cNvSpPr>
                <p:nvPr/>
              </p:nvSpPr>
              <p:spPr bwMode="auto">
                <a:xfrm>
                  <a:off x="816" y="556"/>
                  <a:ext cx="1248" cy="200"/>
                </a:xfrm>
                <a:prstGeom prst="rect">
                  <a:avLst/>
                </a:prstGeom>
                <a:noFill/>
                <a:ln w="9525">
                  <a:noFill/>
                  <a:miter lim="800000"/>
                  <a:headEnd/>
                  <a:tailEnd/>
                </a:ln>
              </p:spPr>
              <p:txBody>
                <a:bodyPr>
                  <a:spAutoFit/>
                </a:bodyPr>
                <a:lstStyle/>
                <a:p>
                  <a:pPr algn="ctr">
                    <a:spcBef>
                      <a:spcPct val="50000"/>
                    </a:spcBef>
                    <a:buFontTx/>
                    <a:buNone/>
                  </a:pPr>
                  <a:r>
                    <a:rPr lang="fr-FR" sz="1400" b="1" dirty="0">
                      <a:latin typeface="Calibri" pitchFamily="34" charset="0"/>
                    </a:rPr>
                    <a:t>Vie privée</a:t>
                  </a:r>
                  <a:endParaRPr lang="fr-FR" sz="1400" i="1" dirty="0">
                    <a:latin typeface="Calibri" pitchFamily="34" charset="0"/>
                  </a:endParaRPr>
                </a:p>
              </p:txBody>
            </p:sp>
          </p:grpSp>
          <p:sp>
            <p:nvSpPr>
              <p:cNvPr id="100" name="Text Box 89"/>
              <p:cNvSpPr txBox="1">
                <a:spLocks noChangeArrowheads="1"/>
              </p:cNvSpPr>
              <p:nvPr/>
            </p:nvSpPr>
            <p:spPr bwMode="auto">
              <a:xfrm>
                <a:off x="574" y="2390"/>
                <a:ext cx="576" cy="200"/>
              </a:xfrm>
              <a:prstGeom prst="rect">
                <a:avLst/>
              </a:prstGeom>
              <a:noFill/>
              <a:ln w="9525">
                <a:noFill/>
                <a:miter lim="800000"/>
                <a:headEnd/>
                <a:tailEnd/>
              </a:ln>
            </p:spPr>
            <p:txBody>
              <a:bodyPr>
                <a:spAutoFit/>
              </a:bodyPr>
              <a:lstStyle/>
              <a:p>
                <a:pPr>
                  <a:spcBef>
                    <a:spcPct val="50000"/>
                  </a:spcBef>
                  <a:buFontTx/>
                  <a:buNone/>
                </a:pPr>
                <a:r>
                  <a:rPr lang="fr-FR" sz="1400" b="1">
                    <a:latin typeface="Calibri" pitchFamily="34" charset="0"/>
                  </a:rPr>
                  <a:t>5</a:t>
                </a:r>
                <a:endParaRPr lang="fr-FR" sz="1400">
                  <a:latin typeface="Calibri" pitchFamily="34" charset="0"/>
                </a:endParaRPr>
              </a:p>
            </p:txBody>
          </p:sp>
        </p:grpSp>
        <p:grpSp>
          <p:nvGrpSpPr>
            <p:cNvPr id="69" name="Group 90"/>
            <p:cNvGrpSpPr>
              <a:grpSpLocks/>
            </p:cNvGrpSpPr>
            <p:nvPr/>
          </p:nvGrpSpPr>
          <p:grpSpPr bwMode="auto">
            <a:xfrm>
              <a:off x="920577" y="3740696"/>
              <a:ext cx="2427288" cy="457200"/>
              <a:chOff x="574" y="2736"/>
              <a:chExt cx="1529" cy="288"/>
            </a:xfrm>
          </p:grpSpPr>
          <p:grpSp>
            <p:nvGrpSpPr>
              <p:cNvPr id="70" name="Group 91"/>
              <p:cNvGrpSpPr>
                <a:grpSpLocks/>
              </p:cNvGrpSpPr>
              <p:nvPr/>
            </p:nvGrpSpPr>
            <p:grpSpPr bwMode="auto">
              <a:xfrm>
                <a:off x="759" y="2736"/>
                <a:ext cx="1344" cy="288"/>
                <a:chOff x="768" y="528"/>
                <a:chExt cx="1344" cy="288"/>
              </a:xfrm>
            </p:grpSpPr>
            <p:sp>
              <p:nvSpPr>
                <p:cNvPr id="97" name="Oval 92"/>
                <p:cNvSpPr>
                  <a:spLocks noChangeArrowheads="1"/>
                </p:cNvSpPr>
                <p:nvPr/>
              </p:nvSpPr>
              <p:spPr bwMode="auto">
                <a:xfrm>
                  <a:off x="768" y="528"/>
                  <a:ext cx="1344" cy="288"/>
                </a:xfrm>
                <a:prstGeom prst="ellipse">
                  <a:avLst/>
                </a:prstGeom>
                <a:solidFill>
                  <a:schemeClr val="bg1"/>
                </a:solidFill>
                <a:ln w="9525">
                  <a:noFill/>
                  <a:round/>
                  <a:headEnd/>
                  <a:tailEnd/>
                </a:ln>
              </p:spPr>
              <p:txBody>
                <a:bodyPr wrap="none" anchor="ctr"/>
                <a:lstStyle/>
                <a:p>
                  <a:endParaRPr lang="fr-FR" sz="1400">
                    <a:latin typeface="Calibri" pitchFamily="34" charset="0"/>
                  </a:endParaRPr>
                </a:p>
              </p:txBody>
            </p:sp>
            <p:sp>
              <p:nvSpPr>
                <p:cNvPr id="98" name="Text Box 93"/>
                <p:cNvSpPr txBox="1">
                  <a:spLocks noChangeArrowheads="1"/>
                </p:cNvSpPr>
                <p:nvPr/>
              </p:nvSpPr>
              <p:spPr bwMode="auto">
                <a:xfrm>
                  <a:off x="816" y="556"/>
                  <a:ext cx="1248" cy="200"/>
                </a:xfrm>
                <a:prstGeom prst="rect">
                  <a:avLst/>
                </a:prstGeom>
                <a:noFill/>
                <a:ln w="9525">
                  <a:noFill/>
                  <a:miter lim="800000"/>
                  <a:headEnd/>
                  <a:tailEnd/>
                </a:ln>
              </p:spPr>
              <p:txBody>
                <a:bodyPr>
                  <a:spAutoFit/>
                </a:bodyPr>
                <a:lstStyle/>
                <a:p>
                  <a:pPr algn="ctr">
                    <a:spcBef>
                      <a:spcPct val="50000"/>
                    </a:spcBef>
                    <a:buFontTx/>
                    <a:buNone/>
                  </a:pPr>
                  <a:r>
                    <a:rPr lang="fr-FR" sz="1400" b="1" dirty="0">
                      <a:latin typeface="Calibri" pitchFamily="34" charset="0"/>
                    </a:rPr>
                    <a:t>Professionnel</a:t>
                  </a:r>
                  <a:endParaRPr lang="fr-FR" sz="1400" dirty="0">
                    <a:latin typeface="Calibri" pitchFamily="34" charset="0"/>
                  </a:endParaRPr>
                </a:p>
              </p:txBody>
            </p:sp>
          </p:grpSp>
          <p:sp>
            <p:nvSpPr>
              <p:cNvPr id="96" name="Text Box 94"/>
              <p:cNvSpPr txBox="1">
                <a:spLocks noChangeArrowheads="1"/>
              </p:cNvSpPr>
              <p:nvPr/>
            </p:nvSpPr>
            <p:spPr bwMode="auto">
              <a:xfrm>
                <a:off x="574" y="2774"/>
                <a:ext cx="576" cy="200"/>
              </a:xfrm>
              <a:prstGeom prst="rect">
                <a:avLst/>
              </a:prstGeom>
              <a:noFill/>
              <a:ln w="9525">
                <a:noFill/>
                <a:miter lim="800000"/>
                <a:headEnd/>
                <a:tailEnd/>
              </a:ln>
            </p:spPr>
            <p:txBody>
              <a:bodyPr>
                <a:spAutoFit/>
              </a:bodyPr>
              <a:lstStyle/>
              <a:p>
                <a:pPr>
                  <a:spcBef>
                    <a:spcPct val="50000"/>
                  </a:spcBef>
                  <a:buFontTx/>
                  <a:buNone/>
                </a:pPr>
                <a:r>
                  <a:rPr lang="fr-FR" sz="1400" b="1">
                    <a:latin typeface="Calibri" pitchFamily="34" charset="0"/>
                  </a:rPr>
                  <a:t>4</a:t>
                </a:r>
                <a:endParaRPr lang="fr-FR" sz="1400">
                  <a:latin typeface="Calibri" pitchFamily="34" charset="0"/>
                </a:endParaRPr>
              </a:p>
            </p:txBody>
          </p:sp>
        </p:grpSp>
        <p:grpSp>
          <p:nvGrpSpPr>
            <p:cNvPr id="71" name="Group 95"/>
            <p:cNvGrpSpPr>
              <a:grpSpLocks/>
            </p:cNvGrpSpPr>
            <p:nvPr/>
          </p:nvGrpSpPr>
          <p:grpSpPr bwMode="auto">
            <a:xfrm>
              <a:off x="920577" y="4350296"/>
              <a:ext cx="2427288" cy="457200"/>
              <a:chOff x="574" y="3120"/>
              <a:chExt cx="1529" cy="288"/>
            </a:xfrm>
          </p:grpSpPr>
          <p:grpSp>
            <p:nvGrpSpPr>
              <p:cNvPr id="72" name="Group 96"/>
              <p:cNvGrpSpPr>
                <a:grpSpLocks/>
              </p:cNvGrpSpPr>
              <p:nvPr/>
            </p:nvGrpSpPr>
            <p:grpSpPr bwMode="auto">
              <a:xfrm>
                <a:off x="759" y="3120"/>
                <a:ext cx="1344" cy="288"/>
                <a:chOff x="768" y="528"/>
                <a:chExt cx="1344" cy="288"/>
              </a:xfrm>
            </p:grpSpPr>
            <p:sp>
              <p:nvSpPr>
                <p:cNvPr id="93" name="Oval 97"/>
                <p:cNvSpPr>
                  <a:spLocks noChangeArrowheads="1"/>
                </p:cNvSpPr>
                <p:nvPr/>
              </p:nvSpPr>
              <p:spPr bwMode="auto">
                <a:xfrm>
                  <a:off x="768" y="528"/>
                  <a:ext cx="1344" cy="288"/>
                </a:xfrm>
                <a:prstGeom prst="ellipse">
                  <a:avLst/>
                </a:prstGeom>
                <a:solidFill>
                  <a:schemeClr val="bg1"/>
                </a:solidFill>
                <a:ln w="9525">
                  <a:noFill/>
                  <a:round/>
                  <a:headEnd/>
                  <a:tailEnd/>
                </a:ln>
              </p:spPr>
              <p:txBody>
                <a:bodyPr wrap="none" anchor="ctr"/>
                <a:lstStyle/>
                <a:p>
                  <a:endParaRPr lang="fr-FR" sz="1400">
                    <a:latin typeface="Calibri" pitchFamily="34" charset="0"/>
                  </a:endParaRPr>
                </a:p>
              </p:txBody>
            </p:sp>
            <p:sp>
              <p:nvSpPr>
                <p:cNvPr id="94" name="Text Box 98"/>
                <p:cNvSpPr txBox="1">
                  <a:spLocks noChangeArrowheads="1"/>
                </p:cNvSpPr>
                <p:nvPr/>
              </p:nvSpPr>
              <p:spPr bwMode="auto">
                <a:xfrm>
                  <a:off x="816" y="556"/>
                  <a:ext cx="1248" cy="200"/>
                </a:xfrm>
                <a:prstGeom prst="rect">
                  <a:avLst/>
                </a:prstGeom>
                <a:noFill/>
                <a:ln w="9525">
                  <a:noFill/>
                  <a:miter lim="800000"/>
                  <a:headEnd/>
                  <a:tailEnd/>
                </a:ln>
              </p:spPr>
              <p:txBody>
                <a:bodyPr>
                  <a:spAutoFit/>
                </a:bodyPr>
                <a:lstStyle/>
                <a:p>
                  <a:pPr algn="ctr">
                    <a:spcBef>
                      <a:spcPct val="50000"/>
                    </a:spcBef>
                    <a:buFontTx/>
                    <a:buNone/>
                  </a:pPr>
                  <a:r>
                    <a:rPr lang="fr-FR" sz="1400" b="1" dirty="0">
                      <a:latin typeface="Calibri" pitchFamily="34" charset="0"/>
                    </a:rPr>
                    <a:t>Managérial</a:t>
                  </a:r>
                  <a:endParaRPr lang="fr-FR" sz="1400" dirty="0">
                    <a:latin typeface="Calibri" pitchFamily="34" charset="0"/>
                  </a:endParaRPr>
                </a:p>
              </p:txBody>
            </p:sp>
          </p:grpSp>
          <p:sp>
            <p:nvSpPr>
              <p:cNvPr id="92" name="Text Box 99"/>
              <p:cNvSpPr txBox="1">
                <a:spLocks noChangeArrowheads="1"/>
              </p:cNvSpPr>
              <p:nvPr/>
            </p:nvSpPr>
            <p:spPr bwMode="auto">
              <a:xfrm>
                <a:off x="574" y="3158"/>
                <a:ext cx="576" cy="200"/>
              </a:xfrm>
              <a:prstGeom prst="rect">
                <a:avLst/>
              </a:prstGeom>
              <a:noFill/>
              <a:ln w="9525">
                <a:noFill/>
                <a:miter lim="800000"/>
                <a:headEnd/>
                <a:tailEnd/>
              </a:ln>
            </p:spPr>
            <p:txBody>
              <a:bodyPr>
                <a:spAutoFit/>
              </a:bodyPr>
              <a:lstStyle/>
              <a:p>
                <a:pPr>
                  <a:spcBef>
                    <a:spcPct val="50000"/>
                  </a:spcBef>
                  <a:buFontTx/>
                  <a:buNone/>
                </a:pPr>
                <a:r>
                  <a:rPr lang="fr-FR" sz="1400" b="1">
                    <a:latin typeface="Calibri" pitchFamily="34" charset="0"/>
                  </a:rPr>
                  <a:t>3</a:t>
                </a:r>
                <a:endParaRPr lang="fr-FR" sz="1400">
                  <a:latin typeface="Calibri" pitchFamily="34" charset="0"/>
                </a:endParaRPr>
              </a:p>
            </p:txBody>
          </p:sp>
        </p:grpSp>
        <p:grpSp>
          <p:nvGrpSpPr>
            <p:cNvPr id="73" name="Group 100"/>
            <p:cNvGrpSpPr>
              <a:grpSpLocks/>
            </p:cNvGrpSpPr>
            <p:nvPr/>
          </p:nvGrpSpPr>
          <p:grpSpPr bwMode="auto">
            <a:xfrm>
              <a:off x="920577" y="4959896"/>
              <a:ext cx="2427288" cy="457200"/>
              <a:chOff x="574" y="3504"/>
              <a:chExt cx="1529" cy="288"/>
            </a:xfrm>
          </p:grpSpPr>
          <p:grpSp>
            <p:nvGrpSpPr>
              <p:cNvPr id="74" name="Group 101"/>
              <p:cNvGrpSpPr>
                <a:grpSpLocks/>
              </p:cNvGrpSpPr>
              <p:nvPr/>
            </p:nvGrpSpPr>
            <p:grpSpPr bwMode="auto">
              <a:xfrm>
                <a:off x="759" y="3504"/>
                <a:ext cx="1344" cy="288"/>
                <a:chOff x="768" y="528"/>
                <a:chExt cx="1344" cy="288"/>
              </a:xfrm>
            </p:grpSpPr>
            <p:sp>
              <p:nvSpPr>
                <p:cNvPr id="89" name="Oval 102"/>
                <p:cNvSpPr>
                  <a:spLocks noChangeArrowheads="1"/>
                </p:cNvSpPr>
                <p:nvPr/>
              </p:nvSpPr>
              <p:spPr bwMode="auto">
                <a:xfrm>
                  <a:off x="768" y="528"/>
                  <a:ext cx="1344" cy="288"/>
                </a:xfrm>
                <a:prstGeom prst="ellipse">
                  <a:avLst/>
                </a:prstGeom>
                <a:solidFill>
                  <a:schemeClr val="bg1"/>
                </a:solidFill>
                <a:ln w="9525">
                  <a:noFill/>
                  <a:round/>
                  <a:headEnd/>
                  <a:tailEnd/>
                </a:ln>
              </p:spPr>
              <p:txBody>
                <a:bodyPr wrap="none" anchor="ctr"/>
                <a:lstStyle/>
                <a:p>
                  <a:endParaRPr lang="fr-FR" sz="1400">
                    <a:latin typeface="Calibri" pitchFamily="34" charset="0"/>
                  </a:endParaRPr>
                </a:p>
              </p:txBody>
            </p:sp>
            <p:sp>
              <p:nvSpPr>
                <p:cNvPr id="90" name="Text Box 103"/>
                <p:cNvSpPr txBox="1">
                  <a:spLocks noChangeArrowheads="1"/>
                </p:cNvSpPr>
                <p:nvPr/>
              </p:nvSpPr>
              <p:spPr bwMode="auto">
                <a:xfrm>
                  <a:off x="816" y="556"/>
                  <a:ext cx="1248" cy="200"/>
                </a:xfrm>
                <a:prstGeom prst="rect">
                  <a:avLst/>
                </a:prstGeom>
                <a:noFill/>
                <a:ln w="9525">
                  <a:noFill/>
                  <a:miter lim="800000"/>
                  <a:headEnd/>
                  <a:tailEnd/>
                </a:ln>
              </p:spPr>
              <p:txBody>
                <a:bodyPr>
                  <a:spAutoFit/>
                </a:bodyPr>
                <a:lstStyle/>
                <a:p>
                  <a:pPr algn="ctr">
                    <a:spcBef>
                      <a:spcPct val="50000"/>
                    </a:spcBef>
                    <a:buFontTx/>
                    <a:buNone/>
                  </a:pPr>
                  <a:r>
                    <a:rPr lang="fr-FR" sz="1400" b="1" dirty="0">
                      <a:latin typeface="Calibri" pitchFamily="34" charset="0"/>
                    </a:rPr>
                    <a:t>Organisationnel</a:t>
                  </a:r>
                  <a:endParaRPr lang="fr-FR" sz="1400" dirty="0">
                    <a:latin typeface="Calibri" pitchFamily="34" charset="0"/>
                  </a:endParaRPr>
                </a:p>
              </p:txBody>
            </p:sp>
          </p:grpSp>
          <p:sp>
            <p:nvSpPr>
              <p:cNvPr id="88" name="Text Box 104"/>
              <p:cNvSpPr txBox="1">
                <a:spLocks noChangeArrowheads="1"/>
              </p:cNvSpPr>
              <p:nvPr/>
            </p:nvSpPr>
            <p:spPr bwMode="auto">
              <a:xfrm>
                <a:off x="574" y="3542"/>
                <a:ext cx="576" cy="200"/>
              </a:xfrm>
              <a:prstGeom prst="rect">
                <a:avLst/>
              </a:prstGeom>
              <a:noFill/>
              <a:ln w="9525">
                <a:noFill/>
                <a:miter lim="800000"/>
                <a:headEnd/>
                <a:tailEnd/>
              </a:ln>
            </p:spPr>
            <p:txBody>
              <a:bodyPr>
                <a:spAutoFit/>
              </a:bodyPr>
              <a:lstStyle/>
              <a:p>
                <a:pPr>
                  <a:spcBef>
                    <a:spcPct val="50000"/>
                  </a:spcBef>
                  <a:buFontTx/>
                  <a:buNone/>
                </a:pPr>
                <a:r>
                  <a:rPr lang="fr-FR" sz="1400" b="1" dirty="0">
                    <a:latin typeface="Calibri" pitchFamily="34" charset="0"/>
                  </a:rPr>
                  <a:t>2</a:t>
                </a:r>
                <a:endParaRPr lang="fr-FR" sz="1400" dirty="0">
                  <a:latin typeface="Calibri" pitchFamily="34" charset="0"/>
                </a:endParaRPr>
              </a:p>
            </p:txBody>
          </p:sp>
        </p:grpSp>
      </p:grpSp>
      <p:sp>
        <p:nvSpPr>
          <p:cNvPr id="76" name="Rectangle 75"/>
          <p:cNvSpPr/>
          <p:nvPr/>
        </p:nvSpPr>
        <p:spPr>
          <a:xfrm>
            <a:off x="683568" y="1052736"/>
            <a:ext cx="8388424" cy="4032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dirty="0">
                <a:solidFill>
                  <a:schemeClr val="tx1"/>
                </a:solidFill>
              </a:rPr>
              <a:t>L’ </a:t>
            </a:r>
            <a:r>
              <a:rPr lang="fr-FR" sz="2400" b="1" dirty="0">
                <a:solidFill>
                  <a:schemeClr val="tx1"/>
                </a:solidFill>
              </a:rPr>
              <a:t>organisationnel</a:t>
            </a:r>
            <a:r>
              <a:rPr lang="fr-FR" sz="2400" dirty="0">
                <a:solidFill>
                  <a:schemeClr val="tx1"/>
                </a:solidFill>
              </a:rPr>
              <a:t> c</a:t>
            </a:r>
            <a:r>
              <a:rPr lang="fr-FR" sz="2400" dirty="0">
                <a:solidFill>
                  <a:schemeClr val="tx1"/>
                </a:solidFill>
                <a:latin typeface="Calibri" pitchFamily="34" charset="0"/>
              </a:rPr>
              <a:t>orrespond à l’appartenance à une entreprise qui fait que la personne peut en partager plus ou moins  l’identité,  l’image et les valeurs au point de se sentir porteuse de la pérennité de l’institution au travers de son action. </a:t>
            </a:r>
          </a:p>
          <a:p>
            <a:endParaRPr lang="fr-FR" sz="2400" dirty="0">
              <a:solidFill>
                <a:schemeClr val="tx1"/>
              </a:solidFill>
            </a:endParaRPr>
          </a:p>
        </p:txBody>
      </p:sp>
      <p:sp>
        <p:nvSpPr>
          <p:cNvPr id="123" name="圆角矩形标注 14"/>
          <p:cNvSpPr/>
          <p:nvPr/>
        </p:nvSpPr>
        <p:spPr>
          <a:xfrm>
            <a:off x="4499992" y="4869160"/>
            <a:ext cx="4320480" cy="1368152"/>
          </a:xfrm>
          <a:prstGeom prst="wedgeRoundRectCallout">
            <a:avLst>
              <a:gd name="adj1" fmla="val -71251"/>
              <a:gd name="adj2" fmla="val 43179"/>
              <a:gd name="adj3" fmla="val 16667"/>
            </a:avLst>
          </a:prstGeom>
          <a:solidFill>
            <a:schemeClr val="tx2">
              <a:lumMod val="60000"/>
              <a:lumOff val="40000"/>
            </a:schemeClr>
          </a:solidFill>
          <a:ln>
            <a:solidFill>
              <a:schemeClr val="tx2"/>
            </a:solidFill>
          </a:ln>
        </p:spPr>
        <p:style>
          <a:lnRef idx="1">
            <a:schemeClr val="accent6"/>
          </a:lnRef>
          <a:fillRef idx="3">
            <a:schemeClr val="accent6"/>
          </a:fillRef>
          <a:effectRef idx="2">
            <a:schemeClr val="accent6"/>
          </a:effectRef>
          <a:fontRef idx="minor">
            <a:schemeClr val="lt1"/>
          </a:fontRef>
        </p:style>
        <p:txBody>
          <a:bodyPr rtlCol="0" anchor="ctr"/>
          <a:lstStyle/>
          <a:p>
            <a:pPr marL="180000"/>
            <a:r>
              <a:rPr lang="fr-FR" dirty="0"/>
              <a:t>Quelle importance cela a-t-il pour vous ?</a:t>
            </a:r>
          </a:p>
          <a:p>
            <a:pPr marL="180000"/>
            <a:endParaRPr lang="fr-FR" dirty="0"/>
          </a:p>
          <a:p>
            <a:pPr marL="180000"/>
            <a:r>
              <a:rPr lang="fr-FR" dirty="0"/>
              <a:t>Veuillez noter sur une échelle de 0 à 10 </a:t>
            </a:r>
          </a:p>
        </p:txBody>
      </p:sp>
      <p:sp>
        <p:nvSpPr>
          <p:cNvPr id="75" name="Rectangle 74"/>
          <p:cNvSpPr/>
          <p:nvPr/>
        </p:nvSpPr>
        <p:spPr>
          <a:xfrm>
            <a:off x="683568" y="5949280"/>
            <a:ext cx="1656184" cy="7920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292227265"/>
      </p:ext>
    </p:extLst>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up)">
                                      <p:cBhvr>
                                        <p:cTn id="7" dur="500"/>
                                        <p:tgtEl>
                                          <p:spTgt spid="6">
                                            <p:txEl>
                                              <p:pRg st="0" end="0"/>
                                            </p:txEl>
                                          </p:spTgt>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3"/>
                                        </p:tgtEl>
                                        <p:attrNameLst>
                                          <p:attrName>style.visibility</p:attrName>
                                        </p:attrNameLst>
                                      </p:cBhvr>
                                      <p:to>
                                        <p:strVal val="visible"/>
                                      </p:to>
                                    </p:set>
                                    <p:anim calcmode="lin" valueType="num">
                                      <p:cBhvr additive="base">
                                        <p:cTn id="11" dur="500" fill="hold"/>
                                        <p:tgtEl>
                                          <p:spTgt spid="123"/>
                                        </p:tgtEl>
                                        <p:attrNameLst>
                                          <p:attrName>ppt_x</p:attrName>
                                        </p:attrNameLst>
                                      </p:cBhvr>
                                      <p:tavLst>
                                        <p:tav tm="0">
                                          <p:val>
                                            <p:strVal val="1+#ppt_w/2"/>
                                          </p:val>
                                        </p:tav>
                                        <p:tav tm="100000">
                                          <p:val>
                                            <p:strVal val="#ppt_x"/>
                                          </p:val>
                                        </p:tav>
                                      </p:tavLst>
                                    </p:anim>
                                    <p:anim calcmode="lin" valueType="num">
                                      <p:cBhvr additive="base">
                                        <p:cTn id="12" dur="500" fill="hold"/>
                                        <p:tgtEl>
                                          <p:spTgt spid="1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123"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extBox 5"/>
          <p:cNvSpPr txBox="1"/>
          <p:nvPr/>
        </p:nvSpPr>
        <p:spPr>
          <a:xfrm>
            <a:off x="2000264" y="3286124"/>
            <a:ext cx="5715008" cy="861774"/>
          </a:xfrm>
          <a:prstGeom prst="rect">
            <a:avLst/>
          </a:prstGeom>
          <a:noFill/>
        </p:spPr>
        <p:txBody>
          <a:bodyPr wrap="square" rtlCol="0">
            <a:spAutoFit/>
          </a:bodyPr>
          <a:lstStyle/>
          <a:p>
            <a:r>
              <a:rPr lang="en-US" altLang="zh-CN" sz="5000" b="1" cap="all" dirty="0">
                <a:ln w="9000" cmpd="sng">
                  <a:solidFill>
                    <a:schemeClr val="accent6">
                      <a:lumMod val="50000"/>
                    </a:schemeClr>
                  </a:solidFill>
                  <a:prstDash val="solid"/>
                </a:ln>
                <a:gradFill>
                  <a:gsLst>
                    <a:gs pos="0">
                      <a:srgbClr val="B85808"/>
                    </a:gs>
                    <a:gs pos="26000">
                      <a:schemeClr val="accent6">
                        <a:lumMod val="75000"/>
                      </a:schemeClr>
                    </a:gs>
                    <a:gs pos="77000">
                      <a:schemeClr val="accent6">
                        <a:lumMod val="20000"/>
                        <a:lumOff val="80000"/>
                      </a:schemeClr>
                    </a:gs>
                  </a:gsLst>
                  <a:lin ang="5400000"/>
                </a:gradFill>
                <a:effectLst>
                  <a:reflection blurRad="12700" stA="28000" endPos="45000" dist="1000" dir="5400000" sy="-100000" algn="bl" rotWithShape="0"/>
                </a:effectLst>
                <a:latin typeface="Arial Black" pitchFamily="34" charset="0"/>
              </a:rPr>
              <a:t>Thanks!</a:t>
            </a:r>
            <a:endParaRPr lang="zh-CN" altLang="en-US" sz="5000" b="1" cap="all" dirty="0">
              <a:ln w="9000" cmpd="sng">
                <a:solidFill>
                  <a:schemeClr val="accent6">
                    <a:lumMod val="50000"/>
                  </a:schemeClr>
                </a:solidFill>
                <a:prstDash val="solid"/>
              </a:ln>
              <a:gradFill>
                <a:gsLst>
                  <a:gs pos="0">
                    <a:srgbClr val="B85808"/>
                  </a:gs>
                  <a:gs pos="26000">
                    <a:schemeClr val="accent6">
                      <a:lumMod val="75000"/>
                    </a:schemeClr>
                  </a:gs>
                  <a:gs pos="77000">
                    <a:schemeClr val="accent6">
                      <a:lumMod val="20000"/>
                      <a:lumOff val="80000"/>
                    </a:schemeClr>
                  </a:gs>
                </a:gsLst>
                <a:lin ang="5400000"/>
              </a:gradFill>
              <a:effectLst>
                <a:reflection blurRad="12700" stA="28000" endPos="45000" dist="1000" dir="5400000" sy="-100000" algn="bl" rotWithShape="0"/>
              </a:effectLst>
              <a:latin typeface="Arial Black" pitchFamily="34" charset="0"/>
            </a:endParaRPr>
          </a:p>
        </p:txBody>
      </p:sp>
      <p:sp>
        <p:nvSpPr>
          <p:cNvPr id="7" name="TextBox 6"/>
          <p:cNvSpPr txBox="1"/>
          <p:nvPr/>
        </p:nvSpPr>
        <p:spPr>
          <a:xfrm>
            <a:off x="2571736" y="4071942"/>
            <a:ext cx="3500462" cy="369332"/>
          </a:xfrm>
          <a:prstGeom prst="rect">
            <a:avLst/>
          </a:prstGeom>
          <a:noFill/>
        </p:spPr>
        <p:txBody>
          <a:bodyPr wrap="square" rtlCol="0">
            <a:spAutoFit/>
          </a:bodyPr>
          <a:lstStyle/>
          <a:p>
            <a:r>
              <a:rPr lang="en-US" altLang="zh-CN" dirty="0" err="1">
                <a:hlinkClick r:id="rId3"/>
              </a:rPr>
              <a:t>Wondershare</a:t>
            </a:r>
            <a:r>
              <a:rPr lang="en-US" altLang="zh-CN" dirty="0">
                <a:hlinkClick r:id="rId3"/>
              </a:rPr>
              <a:t>  software</a:t>
            </a:r>
            <a:endParaRPr lang="zh-CN" altLang="en-US" dirty="0"/>
          </a:p>
        </p:txBody>
      </p:sp>
      <p:sp>
        <p:nvSpPr>
          <p:cNvPr id="8" name="Rectangle 7"/>
          <p:cNvSpPr/>
          <p:nvPr/>
        </p:nvSpPr>
        <p:spPr>
          <a:xfrm>
            <a:off x="611560" y="0"/>
            <a:ext cx="853244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Rectangle 17"/>
          <p:cNvSpPr/>
          <p:nvPr/>
        </p:nvSpPr>
        <p:spPr>
          <a:xfrm>
            <a:off x="1259632" y="620688"/>
            <a:ext cx="7884368" cy="3420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b="1" dirty="0">
                <a:latin typeface="Arial Black" pitchFamily="34" charset="0"/>
              </a:rPr>
              <a:t>Quelques explications…</a:t>
            </a:r>
          </a:p>
        </p:txBody>
      </p:sp>
      <p:sp>
        <p:nvSpPr>
          <p:cNvPr id="4" name="ZoneTexte 3">
            <a:extLst>
              <a:ext uri="{FF2B5EF4-FFF2-40B4-BE49-F238E27FC236}">
                <a16:creationId xmlns:a16="http://schemas.microsoft.com/office/drawing/2014/main" id="{EE51A366-E143-43B3-8CEB-224104DFFF2D}"/>
              </a:ext>
            </a:extLst>
          </p:cNvPr>
          <p:cNvSpPr txBox="1"/>
          <p:nvPr/>
        </p:nvSpPr>
        <p:spPr>
          <a:xfrm>
            <a:off x="2497177" y="129678"/>
            <a:ext cx="5218095" cy="369332"/>
          </a:xfrm>
          <a:prstGeom prst="rect">
            <a:avLst/>
          </a:prstGeom>
          <a:noFill/>
        </p:spPr>
        <p:txBody>
          <a:bodyPr wrap="square">
            <a:spAutoFit/>
          </a:bodyPr>
          <a:lstStyle/>
          <a:p>
            <a:pPr algn="ctr"/>
            <a:r>
              <a:rPr lang="fr-FR" sz="1800" b="1" dirty="0">
                <a:solidFill>
                  <a:srgbClr val="0070C0"/>
                </a:solidFill>
              </a:rPr>
              <a:t>Préparer la transition vie professionnelle retraite</a:t>
            </a:r>
          </a:p>
        </p:txBody>
      </p:sp>
      <p:pic>
        <p:nvPicPr>
          <p:cNvPr id="5" name="Image 4" descr="Une image contenant dessin&#10;&#10;Description générée automatiquement">
            <a:extLst>
              <a:ext uri="{FF2B5EF4-FFF2-40B4-BE49-F238E27FC236}">
                <a16:creationId xmlns:a16="http://schemas.microsoft.com/office/drawing/2014/main" id="{FE08AB32-33DB-4B7D-9248-1FBED6A5472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542" y="19825"/>
            <a:ext cx="1068035" cy="1008112"/>
          </a:xfrm>
          <a:prstGeom prst="rect">
            <a:avLst/>
          </a:prstGeom>
        </p:spPr>
      </p:pic>
      <p:pic>
        <p:nvPicPr>
          <p:cNvPr id="10" name="Image 9" descr="Une image contenant dessin&#10;&#10;Description générée automatiquement">
            <a:extLst>
              <a:ext uri="{FF2B5EF4-FFF2-40B4-BE49-F238E27FC236}">
                <a16:creationId xmlns:a16="http://schemas.microsoft.com/office/drawing/2014/main" id="{A7FF95EA-2E38-407A-8BEA-4CF46443AF2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42732" y="6285539"/>
            <a:ext cx="3275856" cy="502614"/>
          </a:xfrm>
          <a:prstGeom prst="rect">
            <a:avLst/>
          </a:prstGeom>
        </p:spPr>
      </p:pic>
      <p:sp>
        <p:nvSpPr>
          <p:cNvPr id="2" name="Espace réservé du contenu 2">
            <a:extLst>
              <a:ext uri="{FF2B5EF4-FFF2-40B4-BE49-F238E27FC236}">
                <a16:creationId xmlns:a16="http://schemas.microsoft.com/office/drawing/2014/main" id="{ED425CD1-539C-4ED5-A7DB-528054F869DB}"/>
              </a:ext>
            </a:extLst>
          </p:cNvPr>
          <p:cNvSpPr txBox="1">
            <a:spLocks/>
          </p:cNvSpPr>
          <p:nvPr/>
        </p:nvSpPr>
        <p:spPr>
          <a:xfrm>
            <a:off x="701316" y="1157615"/>
            <a:ext cx="8352928" cy="5367729"/>
          </a:xfrm>
          <a:prstGeom prst="rect">
            <a:avLst/>
          </a:prstGeom>
        </p:spPr>
        <p:txBody>
          <a:bodyPr>
            <a:normAutofit/>
          </a:bodyPr>
          <a:lstStyle/>
          <a:p>
            <a:pPr marL="180000" marR="0" lvl="0" indent="-342900" algn="l" defTabSz="914400" rtl="0" eaLnBrk="1" fontAlgn="auto" latinLnBrk="0" hangingPunct="1">
              <a:lnSpc>
                <a:spcPct val="100000"/>
              </a:lnSpc>
              <a:spcBef>
                <a:spcPts val="1200"/>
              </a:spcBef>
              <a:spcAft>
                <a:spcPts val="1200"/>
              </a:spcAft>
              <a:buClrTx/>
              <a:buSzTx/>
              <a:buFont typeface="Wingdings 2" pitchFamily="18" charset="2"/>
              <a:buNone/>
              <a:tabLst/>
              <a:defRPr/>
            </a:pPr>
            <a:r>
              <a:rPr kumimoji="0" lang="fr-FR" sz="2000" b="0" i="0" u="none" strike="noStrike" kern="1200" cap="none" spc="0" normalizeH="0" baseline="0" noProof="0" dirty="0">
                <a:ln>
                  <a:noFill/>
                </a:ln>
                <a:solidFill>
                  <a:schemeClr val="tx1"/>
                </a:solidFill>
                <a:effectLst/>
                <a:uLnTx/>
                <a:uFillTx/>
                <a:latin typeface="PetitaMedium" pitchFamily="2" charset="0"/>
                <a:ea typeface="+mn-ea"/>
                <a:cs typeface="+mn-cs"/>
              </a:rPr>
              <a:t>	</a:t>
            </a:r>
            <a:r>
              <a:rPr kumimoji="0" lang="fr-FR" sz="2000" b="1" i="1" u="none" strike="noStrike" kern="1200" cap="none" spc="0" normalizeH="0" baseline="0" noProof="0" dirty="0">
                <a:ln>
                  <a:noFill/>
                </a:ln>
                <a:solidFill>
                  <a:schemeClr val="tx1"/>
                </a:solidFill>
                <a:effectLst/>
                <a:uLnTx/>
                <a:uFillTx/>
                <a:ea typeface="+mn-ea"/>
                <a:cs typeface="+mn-cs"/>
              </a:rPr>
              <a:t>Cela veut dire que nous sommes là pour vous aider à réfléchir sur votre troisième partie de carrière, </a:t>
            </a:r>
            <a:r>
              <a:rPr kumimoji="0" lang="fr-FR" sz="2200" b="1" i="1" u="none" strike="noStrike" kern="1200" cap="none" spc="0" normalizeH="0" baseline="0" noProof="0" dirty="0">
                <a:ln>
                  <a:noFill/>
                </a:ln>
                <a:solidFill>
                  <a:schemeClr val="tx1"/>
                </a:solidFill>
                <a:effectLst/>
                <a:uLnTx/>
                <a:uFillTx/>
                <a:ea typeface="+mn-ea"/>
                <a:cs typeface="+mn-cs"/>
              </a:rPr>
              <a:t>sur</a:t>
            </a:r>
            <a:r>
              <a:rPr kumimoji="0" lang="fr-FR" sz="2000" b="1" i="1" u="none" strike="noStrike" kern="1200" cap="none" spc="0" normalizeH="0" baseline="0" noProof="0" dirty="0">
                <a:ln>
                  <a:noFill/>
                </a:ln>
                <a:solidFill>
                  <a:schemeClr val="tx1"/>
                </a:solidFill>
                <a:effectLst/>
                <a:uLnTx/>
                <a:uFillTx/>
                <a:ea typeface="+mn-ea"/>
                <a:cs typeface="+mn-cs"/>
              </a:rPr>
              <a:t> ce que vous faites et sur ce que vous avez envie de faire ou sur ce que vous aimeriez faire. </a:t>
            </a:r>
          </a:p>
          <a:p>
            <a:pPr marL="180000" marR="0" lvl="0" indent="-342900" algn="l" defTabSz="914400" rtl="0" eaLnBrk="1" fontAlgn="auto" latinLnBrk="0" hangingPunct="1">
              <a:lnSpc>
                <a:spcPct val="100000"/>
              </a:lnSpc>
              <a:spcBef>
                <a:spcPts val="1200"/>
              </a:spcBef>
              <a:spcAft>
                <a:spcPts val="1200"/>
              </a:spcAft>
              <a:buClrTx/>
              <a:buSzTx/>
              <a:buFont typeface="Wingdings 2" pitchFamily="18" charset="2"/>
              <a:buNone/>
              <a:tabLst/>
              <a:defRPr/>
            </a:pPr>
            <a:r>
              <a:rPr kumimoji="0" lang="fr-FR" sz="2000" b="0" i="0" u="none" strike="noStrike" kern="1200" cap="none" spc="0" normalizeH="0" baseline="0" noProof="0" dirty="0">
                <a:ln>
                  <a:noFill/>
                </a:ln>
                <a:solidFill>
                  <a:schemeClr val="tx1"/>
                </a:solidFill>
                <a:effectLst/>
                <a:uLnTx/>
                <a:uFillTx/>
                <a:ea typeface="+mn-ea"/>
                <a:cs typeface="+mn-cs"/>
              </a:rPr>
              <a:t>	Nous sommes là, aussi, pour réfléchir sur </a:t>
            </a:r>
            <a:r>
              <a:rPr kumimoji="0" lang="fr-FR" sz="2000" b="1" i="0" u="none" strike="noStrike" kern="1200" cap="none" spc="0" normalizeH="0" baseline="0" noProof="0" dirty="0">
                <a:ln>
                  <a:noFill/>
                </a:ln>
                <a:solidFill>
                  <a:srgbClr val="0070C0"/>
                </a:solidFill>
                <a:effectLst/>
                <a:uLnTx/>
                <a:uFillTx/>
                <a:ea typeface="+mn-ea"/>
                <a:cs typeface="+mn-cs"/>
              </a:rPr>
              <a:t>vos projets personnels</a:t>
            </a:r>
            <a:r>
              <a:rPr kumimoji="0" lang="fr-FR" sz="2000" b="0" i="0" u="none" strike="noStrike" kern="1200" cap="none" spc="0" normalizeH="0" baseline="0" noProof="0" dirty="0">
                <a:ln>
                  <a:noFill/>
                </a:ln>
                <a:solidFill>
                  <a:schemeClr val="tx1"/>
                </a:solidFill>
                <a:effectLst/>
                <a:uLnTx/>
                <a:uFillTx/>
                <a:ea typeface="+mn-ea"/>
                <a:cs typeface="+mn-cs"/>
              </a:rPr>
              <a:t>, parce que nous considérons que l’homme est indivisible, qu’il a plusieurs enveloppes identitaires (salarié de l’entreprise </a:t>
            </a:r>
            <a:r>
              <a:rPr kumimoji="0" lang="fr-FR" sz="2000" b="0" i="0" u="none" strike="noStrike" kern="1200" cap="none" spc="0" normalizeH="0" noProof="0" dirty="0">
                <a:ln>
                  <a:noFill/>
                </a:ln>
                <a:solidFill>
                  <a:schemeClr val="tx1"/>
                </a:solidFill>
                <a:effectLst/>
                <a:uLnTx/>
                <a:uFillTx/>
                <a:ea typeface="+mn-ea"/>
                <a:cs typeface="+mn-cs"/>
              </a:rPr>
              <a:t>mais aussi</a:t>
            </a:r>
            <a:r>
              <a:rPr kumimoji="0" lang="fr-FR" sz="2000" b="0" i="0" u="none" strike="noStrike" kern="1200" cap="none" spc="0" normalizeH="0" baseline="0" noProof="0" dirty="0">
                <a:ln>
                  <a:noFill/>
                </a:ln>
                <a:solidFill>
                  <a:schemeClr val="tx1"/>
                </a:solidFill>
                <a:effectLst/>
                <a:uLnTx/>
                <a:uFillTx/>
                <a:ea typeface="+mn-ea"/>
                <a:cs typeface="+mn-cs"/>
              </a:rPr>
              <a:t> Père ou Mère, membre ou responsable associatif, élu, syndicaliste, futur retraité…) et pour ces raisons les projets personnels sont intimement liés aux projets professionnels. </a:t>
            </a:r>
          </a:p>
          <a:p>
            <a:pPr marL="180000" marR="0" lvl="0" indent="-342900" algn="l" defTabSz="914400" rtl="0" eaLnBrk="1" fontAlgn="auto" latinLnBrk="0" hangingPunct="1">
              <a:lnSpc>
                <a:spcPct val="100000"/>
              </a:lnSpc>
              <a:spcBef>
                <a:spcPts val="1200"/>
              </a:spcBef>
              <a:spcAft>
                <a:spcPts val="1200"/>
              </a:spcAft>
              <a:buClrTx/>
              <a:buSzTx/>
              <a:buFont typeface="Wingdings 2" pitchFamily="18" charset="2"/>
              <a:buNone/>
              <a:tabLst/>
              <a:defRPr/>
            </a:pPr>
            <a:r>
              <a:rPr kumimoji="0" lang="fr-FR" sz="2000" b="0" i="0" u="none" strike="noStrike" kern="1200" cap="none" spc="0" normalizeH="0" baseline="0" noProof="0" dirty="0">
                <a:ln>
                  <a:noFill/>
                </a:ln>
                <a:solidFill>
                  <a:schemeClr val="tx1"/>
                </a:solidFill>
                <a:effectLst/>
                <a:uLnTx/>
                <a:uFillTx/>
                <a:ea typeface="+mn-ea"/>
                <a:cs typeface="+mn-cs"/>
              </a:rPr>
              <a:t>	Ou, exprimé différemment, à partir d’un certain âge, les projets professionnels sont étroitement liés aux projets ou à l’environnement personnel</a:t>
            </a:r>
            <a:r>
              <a:rPr lang="fr-FR" sz="2000" dirty="0"/>
              <a:t>,</a:t>
            </a:r>
          </a:p>
          <a:p>
            <a:pPr marL="180000" marR="0" lvl="0" indent="-342900" algn="l" defTabSz="914400" rtl="0" eaLnBrk="1" fontAlgn="auto" latinLnBrk="0" hangingPunct="1">
              <a:lnSpc>
                <a:spcPct val="100000"/>
              </a:lnSpc>
              <a:spcBef>
                <a:spcPts val="1200"/>
              </a:spcBef>
              <a:spcAft>
                <a:spcPts val="1200"/>
              </a:spcAft>
              <a:buClrTx/>
              <a:buSzTx/>
              <a:buFont typeface="Wingdings 2" pitchFamily="18" charset="2"/>
              <a:buNone/>
              <a:tabLst/>
              <a:defRPr/>
            </a:pPr>
            <a:r>
              <a:rPr kumimoji="0" lang="fr-FR" sz="2000" b="1" i="0" strike="noStrike" kern="1200" cap="none" spc="0" normalizeH="0" baseline="0" noProof="0" dirty="0">
                <a:ln>
                  <a:noFill/>
                </a:ln>
                <a:solidFill>
                  <a:srgbClr val="0070C0"/>
                </a:solidFill>
                <a:effectLst/>
                <a:uLnTx/>
                <a:uFillTx/>
                <a:ea typeface="+mn-ea"/>
                <a:cs typeface="+mn-cs"/>
              </a:rPr>
              <a:t>	Cette formation a donc un double intérêt : à la fois sur le plan professionnel et sur le plan personnel.</a:t>
            </a:r>
          </a:p>
          <a:p>
            <a:pPr marL="342900" marR="0" lvl="0" indent="-342900" algn="l" defTabSz="914400" rtl="0" eaLnBrk="1" fontAlgn="auto" latinLnBrk="0" hangingPunct="1">
              <a:lnSpc>
                <a:spcPct val="100000"/>
              </a:lnSpc>
              <a:spcBef>
                <a:spcPct val="20000"/>
              </a:spcBef>
              <a:spcAft>
                <a:spcPts val="0"/>
              </a:spcAft>
              <a:buClrTx/>
              <a:buSzTx/>
              <a:buFont typeface="Wingdings 2" pitchFamily="18" charset="2"/>
              <a:buNone/>
              <a:tabLst/>
              <a:defRPr/>
            </a:pPr>
            <a:endParaRPr kumimoji="0" lang="fr-FR" sz="2000" b="0" i="0" u="none" strike="noStrike" kern="1200" cap="none" spc="0" normalizeH="0" baseline="0" noProof="0" dirty="0">
              <a:ln>
                <a:noFill/>
              </a:ln>
              <a:solidFill>
                <a:schemeClr val="tx1"/>
              </a:solidFill>
              <a:effectLst/>
              <a:uLnTx/>
              <a:uFillTx/>
              <a:latin typeface="PetitaMedium" pitchFamily="2"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Wingdings 2" pitchFamily="18" charset="2"/>
              <a:buNone/>
              <a:tabLst/>
              <a:defRPr/>
            </a:pPr>
            <a:endParaRPr kumimoji="0" lang="fr-FR" sz="2000" b="0" i="0" u="none" strike="noStrike" kern="1200" cap="none" spc="0" normalizeH="0" baseline="0" noProof="0" dirty="0">
              <a:ln>
                <a:noFill/>
              </a:ln>
              <a:solidFill>
                <a:schemeClr val="tx1"/>
              </a:solidFill>
              <a:effectLst/>
              <a:uLnTx/>
              <a:uFillTx/>
              <a:latin typeface="PetitaMedium" pitchFamily="2"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fr-FR" sz="3200" b="0" i="0" u="none" strike="noStrike" kern="1200" cap="none" spc="0" normalizeH="0" baseline="0" noProof="0" dirty="0">
              <a:ln>
                <a:noFill/>
              </a:ln>
              <a:solidFill>
                <a:schemeClr val="tx1"/>
              </a:solidFill>
              <a:effectLst/>
              <a:uLnTx/>
              <a:uFillTx/>
              <a:latin typeface="PetitaMedium" pitchFamily="2" charset="0"/>
              <a:ea typeface="+mn-ea"/>
              <a:cs typeface="+mn-cs"/>
            </a:endParaRPr>
          </a:p>
        </p:txBody>
      </p:sp>
    </p:spTree>
    <p:extLst>
      <p:ext uri="{BB962C8B-B14F-4D97-AF65-F5344CB8AC3E}">
        <p14:creationId xmlns:p14="http://schemas.microsoft.com/office/powerpoint/2010/main" val="3622911540"/>
      </p:ext>
    </p:extLst>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up)">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000264" y="3286124"/>
            <a:ext cx="5715008" cy="861774"/>
          </a:xfrm>
          <a:prstGeom prst="rect">
            <a:avLst/>
          </a:prstGeom>
          <a:noFill/>
        </p:spPr>
        <p:txBody>
          <a:bodyPr wrap="square" rtlCol="0">
            <a:spAutoFit/>
          </a:bodyPr>
          <a:lstStyle/>
          <a:p>
            <a:r>
              <a:rPr lang="en-US" altLang="zh-CN" sz="5000" b="1" cap="all" dirty="0">
                <a:ln w="9000" cmpd="sng">
                  <a:solidFill>
                    <a:schemeClr val="accent6">
                      <a:lumMod val="50000"/>
                    </a:schemeClr>
                  </a:solidFill>
                  <a:prstDash val="solid"/>
                </a:ln>
                <a:gradFill>
                  <a:gsLst>
                    <a:gs pos="0">
                      <a:srgbClr val="B85808"/>
                    </a:gs>
                    <a:gs pos="26000">
                      <a:schemeClr val="accent6">
                        <a:lumMod val="75000"/>
                      </a:schemeClr>
                    </a:gs>
                    <a:gs pos="77000">
                      <a:schemeClr val="accent6">
                        <a:lumMod val="20000"/>
                        <a:lumOff val="80000"/>
                      </a:schemeClr>
                    </a:gs>
                  </a:gsLst>
                  <a:lin ang="5400000"/>
                </a:gradFill>
                <a:effectLst>
                  <a:reflection blurRad="12700" stA="28000" endPos="45000" dist="1000" dir="5400000" sy="-100000" algn="bl" rotWithShape="0"/>
                </a:effectLst>
                <a:latin typeface="Arial Black" pitchFamily="34" charset="0"/>
              </a:rPr>
              <a:t>Thanks!</a:t>
            </a:r>
            <a:endParaRPr lang="zh-CN" altLang="en-US" sz="5000" b="1" cap="all" dirty="0">
              <a:ln w="9000" cmpd="sng">
                <a:solidFill>
                  <a:schemeClr val="accent6">
                    <a:lumMod val="50000"/>
                  </a:schemeClr>
                </a:solidFill>
                <a:prstDash val="solid"/>
              </a:ln>
              <a:gradFill>
                <a:gsLst>
                  <a:gs pos="0">
                    <a:srgbClr val="B85808"/>
                  </a:gs>
                  <a:gs pos="26000">
                    <a:schemeClr val="accent6">
                      <a:lumMod val="75000"/>
                    </a:schemeClr>
                  </a:gs>
                  <a:gs pos="77000">
                    <a:schemeClr val="accent6">
                      <a:lumMod val="20000"/>
                      <a:lumOff val="80000"/>
                    </a:schemeClr>
                  </a:gs>
                </a:gsLst>
                <a:lin ang="5400000"/>
              </a:gradFill>
              <a:effectLst>
                <a:reflection blurRad="12700" stA="28000" endPos="45000" dist="1000" dir="5400000" sy="-100000" algn="bl" rotWithShape="0"/>
              </a:effectLst>
              <a:latin typeface="Arial Black" pitchFamily="34" charset="0"/>
            </a:endParaRPr>
          </a:p>
        </p:txBody>
      </p:sp>
      <p:sp>
        <p:nvSpPr>
          <p:cNvPr id="7" name="TextBox 6"/>
          <p:cNvSpPr txBox="1"/>
          <p:nvPr/>
        </p:nvSpPr>
        <p:spPr>
          <a:xfrm>
            <a:off x="2571736" y="4071942"/>
            <a:ext cx="3500462" cy="369332"/>
          </a:xfrm>
          <a:prstGeom prst="rect">
            <a:avLst/>
          </a:prstGeom>
          <a:noFill/>
        </p:spPr>
        <p:txBody>
          <a:bodyPr wrap="square" rtlCol="0">
            <a:spAutoFit/>
          </a:bodyPr>
          <a:lstStyle/>
          <a:p>
            <a:r>
              <a:rPr lang="en-US" altLang="zh-CN" dirty="0" err="1">
                <a:hlinkClick r:id="rId3"/>
              </a:rPr>
              <a:t>Wondershare</a:t>
            </a:r>
            <a:r>
              <a:rPr lang="en-US" altLang="zh-CN" dirty="0">
                <a:hlinkClick r:id="rId3"/>
              </a:rPr>
              <a:t>  software</a:t>
            </a:r>
            <a:endParaRPr lang="zh-CN" altLang="en-US" dirty="0"/>
          </a:p>
        </p:txBody>
      </p:sp>
      <p:grpSp>
        <p:nvGrpSpPr>
          <p:cNvPr id="2" name="Groupe 15"/>
          <p:cNvGrpSpPr/>
          <p:nvPr/>
        </p:nvGrpSpPr>
        <p:grpSpPr>
          <a:xfrm>
            <a:off x="0" y="-1"/>
            <a:ext cx="9144000" cy="6858001"/>
            <a:chOff x="0" y="-1"/>
            <a:chExt cx="9144000" cy="6858001"/>
          </a:xfrm>
        </p:grpSpPr>
        <p:sp>
          <p:nvSpPr>
            <p:cNvPr id="8" name="Rectangle 7"/>
            <p:cNvSpPr/>
            <p:nvPr/>
          </p:nvSpPr>
          <p:spPr>
            <a:xfrm>
              <a:off x="611560" y="0"/>
              <a:ext cx="853244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TextBox 3"/>
            <p:cNvSpPr txBox="1"/>
            <p:nvPr/>
          </p:nvSpPr>
          <p:spPr>
            <a:xfrm>
              <a:off x="611560" y="179348"/>
              <a:ext cx="8532440" cy="369332"/>
            </a:xfrm>
            <a:prstGeom prst="rect">
              <a:avLst/>
            </a:prstGeom>
            <a:noFill/>
          </p:spPr>
          <p:txBody>
            <a:bodyPr wrap="square" rtlCol="0">
              <a:spAutoFit/>
            </a:bodyPr>
            <a:lstStyle/>
            <a:p>
              <a:pPr algn="ctr"/>
              <a:r>
                <a:rPr lang="en-US" altLang="zh-CN" b="1" cap="all" dirty="0" err="1">
                  <a:ln w="9000" cmpd="sng">
                    <a:solidFill>
                      <a:schemeClr val="accent6">
                        <a:lumMod val="50000"/>
                      </a:schemeClr>
                    </a:solidFill>
                    <a:prstDash val="solid"/>
                  </a:ln>
                  <a:solidFill>
                    <a:srgbClr val="0070C0"/>
                  </a:solidFill>
                  <a:effectLst>
                    <a:reflection blurRad="12700" stA="28000" endPos="45000" dist="1000" dir="5400000" sy="-100000" algn="bl" rotWithShape="0"/>
                  </a:effectLst>
                  <a:latin typeface="Arial Black" pitchFamily="34" charset="0"/>
                </a:rPr>
                <a:t>Préparer</a:t>
              </a:r>
              <a:r>
                <a:rPr lang="en-US" altLang="zh-CN" b="1" cap="all" dirty="0">
                  <a:ln w="9000" cmpd="sng">
                    <a:solidFill>
                      <a:schemeClr val="accent6">
                        <a:lumMod val="50000"/>
                      </a:schemeClr>
                    </a:solidFill>
                    <a:prstDash val="solid"/>
                  </a:ln>
                  <a:solidFill>
                    <a:srgbClr val="0070C0"/>
                  </a:solidFill>
                  <a:effectLst>
                    <a:reflection blurRad="12700" stA="28000" endPos="45000" dist="1000" dir="5400000" sy="-100000" algn="bl" rotWithShape="0"/>
                  </a:effectLst>
                  <a:latin typeface="Arial Black" pitchFamily="34" charset="0"/>
                </a:rPr>
                <a:t> la transition vie </a:t>
              </a:r>
              <a:r>
                <a:rPr lang="en-US" altLang="zh-CN" b="1" cap="all" dirty="0" err="1">
                  <a:ln w="9000" cmpd="sng">
                    <a:solidFill>
                      <a:schemeClr val="accent6">
                        <a:lumMod val="50000"/>
                      </a:schemeClr>
                    </a:solidFill>
                    <a:prstDash val="solid"/>
                  </a:ln>
                  <a:solidFill>
                    <a:srgbClr val="0070C0"/>
                  </a:solidFill>
                  <a:effectLst>
                    <a:reflection blurRad="12700" stA="28000" endPos="45000" dist="1000" dir="5400000" sy="-100000" algn="bl" rotWithShape="0"/>
                  </a:effectLst>
                  <a:latin typeface="Arial Black" pitchFamily="34" charset="0"/>
                </a:rPr>
                <a:t>professionnelle</a:t>
              </a:r>
              <a:r>
                <a:rPr lang="en-US" altLang="zh-CN" b="1" cap="all" dirty="0">
                  <a:ln w="9000" cmpd="sng">
                    <a:solidFill>
                      <a:schemeClr val="accent6">
                        <a:lumMod val="50000"/>
                      </a:schemeClr>
                    </a:solidFill>
                    <a:prstDash val="solid"/>
                  </a:ln>
                  <a:solidFill>
                    <a:srgbClr val="0070C0"/>
                  </a:solidFill>
                  <a:effectLst>
                    <a:reflection blurRad="12700" stA="28000" endPos="45000" dist="1000" dir="5400000" sy="-100000" algn="bl" rotWithShape="0"/>
                  </a:effectLst>
                  <a:latin typeface="Arial Black" pitchFamily="34" charset="0"/>
                </a:rPr>
                <a:t> et </a:t>
              </a:r>
              <a:r>
                <a:rPr lang="en-US" altLang="zh-CN" b="1" cap="all" dirty="0" err="1">
                  <a:ln w="9000" cmpd="sng">
                    <a:solidFill>
                      <a:schemeClr val="accent6">
                        <a:lumMod val="50000"/>
                      </a:schemeClr>
                    </a:solidFill>
                    <a:prstDash val="solid"/>
                  </a:ln>
                  <a:solidFill>
                    <a:srgbClr val="0070C0"/>
                  </a:solidFill>
                  <a:effectLst>
                    <a:reflection blurRad="12700" stA="28000" endPos="45000" dist="1000" dir="5400000" sy="-100000" algn="bl" rotWithShape="0"/>
                  </a:effectLst>
                  <a:latin typeface="Arial Black" pitchFamily="34" charset="0"/>
                </a:rPr>
                <a:t>retraite</a:t>
              </a:r>
              <a:endParaRPr lang="zh-CN" altLang="en-US" b="1" cap="all" dirty="0">
                <a:ln w="9000" cmpd="sng">
                  <a:solidFill>
                    <a:schemeClr val="accent6">
                      <a:lumMod val="50000"/>
                    </a:schemeClr>
                  </a:solidFill>
                  <a:prstDash val="solid"/>
                </a:ln>
                <a:solidFill>
                  <a:srgbClr val="0070C0"/>
                </a:solidFill>
                <a:effectLst>
                  <a:reflection blurRad="12700" stA="28000" endPos="45000" dist="1000" dir="5400000" sy="-100000" algn="bl" rotWithShape="0"/>
                </a:effectLst>
                <a:latin typeface="Arial Black" pitchFamily="34" charset="0"/>
              </a:endParaRPr>
            </a:p>
          </p:txBody>
        </p:sp>
        <p:pic>
          <p:nvPicPr>
            <p:cNvPr id="15" name="Image 14" descr="2.jpg"/>
            <p:cNvPicPr>
              <a:picLocks noChangeAspect="1"/>
            </p:cNvPicPr>
            <p:nvPr/>
          </p:nvPicPr>
          <p:blipFill>
            <a:blip r:embed="rId4" cstate="print"/>
            <a:stretch>
              <a:fillRect/>
            </a:stretch>
          </p:blipFill>
          <p:spPr>
            <a:xfrm>
              <a:off x="0" y="-1"/>
              <a:ext cx="611560" cy="963671"/>
            </a:xfrm>
            <a:prstGeom prst="rect">
              <a:avLst/>
            </a:prstGeom>
          </p:spPr>
        </p:pic>
      </p:grpSp>
      <p:sp>
        <p:nvSpPr>
          <p:cNvPr id="17" name="Espace réservé du contenu 2"/>
          <p:cNvSpPr txBox="1">
            <a:spLocks/>
          </p:cNvSpPr>
          <p:nvPr/>
        </p:nvSpPr>
        <p:spPr>
          <a:xfrm>
            <a:off x="611560" y="1196752"/>
            <a:ext cx="8425632" cy="5472608"/>
          </a:xfrm>
          <a:prstGeom prst="rect">
            <a:avLst/>
          </a:prstGeom>
        </p:spPr>
        <p:txBody>
          <a:bodyPr>
            <a:normAutofit/>
          </a:bodyPr>
          <a:lstStyle/>
          <a:p>
            <a:pPr marL="180000"/>
            <a:endParaRPr kumimoji="0" lang="fr-FR" sz="2200" b="0" i="0" u="none" strike="noStrike" kern="1200" cap="none" spc="0" normalizeH="0" baseline="0" noProof="0" dirty="0">
              <a:ln>
                <a:noFill/>
              </a:ln>
              <a:solidFill>
                <a:schemeClr val="tx1"/>
              </a:solidFill>
              <a:effectLst/>
              <a:uLnTx/>
              <a:uFillTx/>
              <a:ea typeface="+mn-ea"/>
              <a:cs typeface="+mn-cs"/>
            </a:endParaRPr>
          </a:p>
          <a:p>
            <a:pPr marL="637200" lvl="1" indent="-342900">
              <a:spcBef>
                <a:spcPts val="1200"/>
              </a:spcBef>
              <a:spcAft>
                <a:spcPts val="1200"/>
              </a:spcAft>
              <a:buBlip>
                <a:blip r:embed="rId5"/>
              </a:buBlip>
            </a:pPr>
            <a:endParaRPr lang="fr-FR" sz="2000" dirty="0"/>
          </a:p>
          <a:p>
            <a:pPr marL="637200" lvl="1" indent="-342900">
              <a:spcBef>
                <a:spcPts val="1200"/>
              </a:spcBef>
              <a:spcAft>
                <a:spcPts val="1200"/>
              </a:spcAft>
              <a:buBlip>
                <a:blip r:embed="rId5"/>
              </a:buBlip>
            </a:pPr>
            <a:endParaRPr kumimoji="0" lang="fr-FR" sz="2000" b="0" i="0" u="none" strike="noStrike" kern="1200" cap="none" spc="0" normalizeH="0" baseline="0" noProof="0" dirty="0">
              <a:ln>
                <a:noFill/>
              </a:ln>
              <a:solidFill>
                <a:schemeClr val="tx1"/>
              </a:solidFill>
              <a:effectLst/>
              <a:uLnTx/>
              <a:uFillTx/>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fr-FR" sz="3200" b="0" i="0" u="none" strike="noStrike" kern="1200" cap="none" spc="0" normalizeH="0" baseline="0" noProof="0" dirty="0">
              <a:ln>
                <a:noFill/>
              </a:ln>
              <a:solidFill>
                <a:schemeClr val="tx1"/>
              </a:solidFill>
              <a:effectLst/>
              <a:uLnTx/>
              <a:uFillTx/>
              <a:latin typeface="PetitaMedium" pitchFamily="2" charset="0"/>
              <a:ea typeface="+mn-ea"/>
              <a:cs typeface="+mn-cs"/>
            </a:endParaRPr>
          </a:p>
        </p:txBody>
      </p:sp>
      <p:sp>
        <p:nvSpPr>
          <p:cNvPr id="18" name="Rectangle 17"/>
          <p:cNvSpPr/>
          <p:nvPr/>
        </p:nvSpPr>
        <p:spPr>
          <a:xfrm>
            <a:off x="683568" y="620688"/>
            <a:ext cx="8460432" cy="342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b="1" dirty="0">
                <a:latin typeface="Arial Black" pitchFamily="34" charset="0"/>
              </a:rPr>
              <a:t>La colonne vertébrale de l’identité et du sens</a:t>
            </a:r>
          </a:p>
        </p:txBody>
      </p:sp>
      <p:sp>
        <p:nvSpPr>
          <p:cNvPr id="12" name="Espace réservé du contenu 2"/>
          <p:cNvSpPr txBox="1">
            <a:spLocks/>
          </p:cNvSpPr>
          <p:nvPr/>
        </p:nvSpPr>
        <p:spPr>
          <a:xfrm>
            <a:off x="763960" y="1349152"/>
            <a:ext cx="8425632" cy="5472608"/>
          </a:xfrm>
          <a:prstGeom prst="rect">
            <a:avLst/>
          </a:prstGeom>
        </p:spPr>
        <p:txBody>
          <a:bodyPr>
            <a:normAutofit/>
          </a:bodyPr>
          <a:lstStyle/>
          <a:p>
            <a:pPr marL="180000"/>
            <a:endParaRPr lang="fr-FR" sz="1400" i="1" dirty="0"/>
          </a:p>
          <a:p>
            <a:pPr marL="180000"/>
            <a:endParaRPr lang="fr-FR" sz="2000" dirty="0"/>
          </a:p>
          <a:p>
            <a:pPr marL="180000"/>
            <a:endParaRPr lang="fr-FR" sz="2000" dirty="0"/>
          </a:p>
          <a:p>
            <a:pPr marL="180000"/>
            <a:endParaRPr lang="fr-FR" sz="2000" dirty="0"/>
          </a:p>
          <a:p>
            <a:pPr marL="180000"/>
            <a:endParaRPr lang="fr-FR" sz="2000" dirty="0"/>
          </a:p>
          <a:p>
            <a:pPr marL="180000"/>
            <a:endParaRPr lang="fr-FR" sz="2000" dirty="0"/>
          </a:p>
          <a:p>
            <a:pPr marL="180000"/>
            <a:endParaRPr lang="fr-FR" sz="2000" dirty="0"/>
          </a:p>
          <a:p>
            <a:pPr marL="180000"/>
            <a:endParaRPr kumimoji="0" lang="fr-FR" sz="2000" i="0" u="none" strike="noStrike" kern="1200" cap="none" spc="0" normalizeH="0" baseline="0" noProof="0" dirty="0">
              <a:ln>
                <a:noFill/>
              </a:ln>
              <a:solidFill>
                <a:schemeClr val="tx1"/>
              </a:solidFill>
              <a:effectLst/>
              <a:uLnTx/>
              <a:uFillTx/>
              <a:ea typeface="+mn-ea"/>
              <a:cs typeface="+mn-cs"/>
            </a:endParaRPr>
          </a:p>
          <a:p>
            <a:pPr marL="637200" lvl="1" indent="-342900">
              <a:spcBef>
                <a:spcPts val="1200"/>
              </a:spcBef>
              <a:spcAft>
                <a:spcPts val="1200"/>
              </a:spcAft>
              <a:buBlip>
                <a:blip r:embed="rId5"/>
              </a:buBlip>
            </a:pPr>
            <a:endParaRPr lang="fr-FR" sz="2000" dirty="0"/>
          </a:p>
          <a:p>
            <a:pPr marL="637200" lvl="1" indent="-342900">
              <a:spcBef>
                <a:spcPts val="1200"/>
              </a:spcBef>
              <a:spcAft>
                <a:spcPts val="1200"/>
              </a:spcAft>
              <a:buBlip>
                <a:blip r:embed="rId5"/>
              </a:buBlip>
            </a:pPr>
            <a:endParaRPr kumimoji="0" lang="fr-FR" sz="2000" b="0" i="0" u="none" strike="noStrike" kern="1200" cap="none" spc="0" normalizeH="0" baseline="0" noProof="0" dirty="0">
              <a:ln>
                <a:noFill/>
              </a:ln>
              <a:solidFill>
                <a:schemeClr val="tx1"/>
              </a:solidFill>
              <a:effectLst/>
              <a:uLnTx/>
              <a:uFillTx/>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fr-FR" sz="3200" b="0" i="0" u="none" strike="noStrike" kern="1200" cap="none" spc="0" normalizeH="0" baseline="0" noProof="0" dirty="0">
              <a:ln>
                <a:noFill/>
              </a:ln>
              <a:solidFill>
                <a:schemeClr val="tx1"/>
              </a:solidFill>
              <a:effectLst/>
              <a:uLnTx/>
              <a:uFillTx/>
              <a:latin typeface="PetitaMedium" pitchFamily="2" charset="0"/>
              <a:ea typeface="+mn-ea"/>
              <a:cs typeface="+mn-cs"/>
            </a:endParaRPr>
          </a:p>
        </p:txBody>
      </p:sp>
      <p:pic>
        <p:nvPicPr>
          <p:cNvPr id="16" name="Picture 2" descr="C:\Users\Utilisateur\AppData\Local\Microsoft\Windows\Temporary Internet Files\Content.IE5\IBL6RAO1\claudesegardsangatte129114695864_gros[1].gif"/>
          <p:cNvPicPr>
            <a:picLocks noChangeAspect="1" noChangeArrowheads="1"/>
          </p:cNvPicPr>
          <p:nvPr/>
        </p:nvPicPr>
        <p:blipFill>
          <a:blip r:embed="rId6" cstate="print">
            <a:duotone>
              <a:schemeClr val="accent1">
                <a:shade val="45000"/>
                <a:satMod val="135000"/>
              </a:schemeClr>
              <a:prstClr val="white"/>
            </a:duotone>
          </a:blip>
          <a:srcRect/>
          <a:stretch>
            <a:fillRect/>
          </a:stretch>
        </p:blipFill>
        <p:spPr bwMode="auto">
          <a:xfrm>
            <a:off x="2627784" y="5949280"/>
            <a:ext cx="792683" cy="698784"/>
          </a:xfrm>
          <a:prstGeom prst="rect">
            <a:avLst/>
          </a:prstGeom>
          <a:noFill/>
        </p:spPr>
      </p:pic>
      <p:grpSp>
        <p:nvGrpSpPr>
          <p:cNvPr id="3" name="Groupe 28"/>
          <p:cNvGrpSpPr/>
          <p:nvPr/>
        </p:nvGrpSpPr>
        <p:grpSpPr>
          <a:xfrm>
            <a:off x="1259632" y="980728"/>
            <a:ext cx="746812" cy="5877272"/>
            <a:chOff x="1691680" y="83840"/>
            <a:chExt cx="962836" cy="6618312"/>
          </a:xfrm>
        </p:grpSpPr>
        <p:pic>
          <p:nvPicPr>
            <p:cNvPr id="19" name="Image 18" descr="15095733-vertebre-disque-intervertebral-et-la-moelle-epiniere.jpg"/>
            <p:cNvPicPr>
              <a:picLocks noChangeAspect="1"/>
            </p:cNvPicPr>
            <p:nvPr/>
          </p:nvPicPr>
          <p:blipFill>
            <a:blip r:embed="rId7" cstate="print"/>
            <a:stretch>
              <a:fillRect/>
            </a:stretch>
          </p:blipFill>
          <p:spPr>
            <a:xfrm>
              <a:off x="1691680" y="83840"/>
              <a:ext cx="962836" cy="1040904"/>
            </a:xfrm>
            <a:prstGeom prst="rect">
              <a:avLst/>
            </a:prstGeom>
          </p:spPr>
        </p:pic>
        <p:pic>
          <p:nvPicPr>
            <p:cNvPr id="20" name="Image 19" descr="15095733-vertebre-disque-intervertebral-et-la-moelle-epiniere.jpg"/>
            <p:cNvPicPr>
              <a:picLocks noChangeAspect="1"/>
            </p:cNvPicPr>
            <p:nvPr/>
          </p:nvPicPr>
          <p:blipFill>
            <a:blip r:embed="rId7" cstate="print"/>
            <a:stretch>
              <a:fillRect/>
            </a:stretch>
          </p:blipFill>
          <p:spPr>
            <a:xfrm>
              <a:off x="1691680" y="620688"/>
              <a:ext cx="962836" cy="1040904"/>
            </a:xfrm>
            <a:prstGeom prst="rect">
              <a:avLst/>
            </a:prstGeom>
          </p:spPr>
        </p:pic>
        <p:pic>
          <p:nvPicPr>
            <p:cNvPr id="21" name="Image 20" descr="15095733-vertebre-disque-intervertebral-et-la-moelle-epiniere.jpg"/>
            <p:cNvPicPr>
              <a:picLocks noChangeAspect="1"/>
            </p:cNvPicPr>
            <p:nvPr/>
          </p:nvPicPr>
          <p:blipFill>
            <a:blip r:embed="rId7" cstate="print"/>
            <a:stretch>
              <a:fillRect/>
            </a:stretch>
          </p:blipFill>
          <p:spPr>
            <a:xfrm>
              <a:off x="1691680" y="1235968"/>
              <a:ext cx="962836" cy="1040904"/>
            </a:xfrm>
            <a:prstGeom prst="rect">
              <a:avLst/>
            </a:prstGeom>
          </p:spPr>
        </p:pic>
        <p:pic>
          <p:nvPicPr>
            <p:cNvPr id="22" name="Image 21" descr="15095733-vertebre-disque-intervertebral-et-la-moelle-epiniere.jpg"/>
            <p:cNvPicPr>
              <a:picLocks noChangeAspect="1"/>
            </p:cNvPicPr>
            <p:nvPr/>
          </p:nvPicPr>
          <p:blipFill>
            <a:blip r:embed="rId7" cstate="print"/>
            <a:stretch>
              <a:fillRect/>
            </a:stretch>
          </p:blipFill>
          <p:spPr>
            <a:xfrm>
              <a:off x="1691680" y="1916832"/>
              <a:ext cx="962836" cy="1040904"/>
            </a:xfrm>
            <a:prstGeom prst="rect">
              <a:avLst/>
            </a:prstGeom>
          </p:spPr>
        </p:pic>
        <p:pic>
          <p:nvPicPr>
            <p:cNvPr id="23" name="Image 22" descr="15095733-vertebre-disque-intervertebral-et-la-moelle-epiniere.jpg"/>
            <p:cNvPicPr>
              <a:picLocks noChangeAspect="1"/>
            </p:cNvPicPr>
            <p:nvPr/>
          </p:nvPicPr>
          <p:blipFill>
            <a:blip r:embed="rId7" cstate="print"/>
            <a:stretch>
              <a:fillRect/>
            </a:stretch>
          </p:blipFill>
          <p:spPr>
            <a:xfrm>
              <a:off x="1691680" y="2420888"/>
              <a:ext cx="962836" cy="1040904"/>
            </a:xfrm>
            <a:prstGeom prst="rect">
              <a:avLst/>
            </a:prstGeom>
          </p:spPr>
        </p:pic>
        <p:pic>
          <p:nvPicPr>
            <p:cNvPr id="24" name="Image 23" descr="15095733-vertebre-disque-intervertebral-et-la-moelle-epiniere.jpg"/>
            <p:cNvPicPr>
              <a:picLocks noChangeAspect="1"/>
            </p:cNvPicPr>
            <p:nvPr/>
          </p:nvPicPr>
          <p:blipFill>
            <a:blip r:embed="rId7" cstate="print"/>
            <a:stretch>
              <a:fillRect/>
            </a:stretch>
          </p:blipFill>
          <p:spPr>
            <a:xfrm>
              <a:off x="1691680" y="3140968"/>
              <a:ext cx="962836" cy="1040904"/>
            </a:xfrm>
            <a:prstGeom prst="rect">
              <a:avLst/>
            </a:prstGeom>
          </p:spPr>
        </p:pic>
        <p:pic>
          <p:nvPicPr>
            <p:cNvPr id="25" name="Image 24" descr="15095733-vertebre-disque-intervertebral-et-la-moelle-epiniere.jpg"/>
            <p:cNvPicPr>
              <a:picLocks noChangeAspect="1"/>
            </p:cNvPicPr>
            <p:nvPr/>
          </p:nvPicPr>
          <p:blipFill>
            <a:blip r:embed="rId7" cstate="print"/>
            <a:stretch>
              <a:fillRect/>
            </a:stretch>
          </p:blipFill>
          <p:spPr>
            <a:xfrm>
              <a:off x="1691680" y="3717032"/>
              <a:ext cx="962836" cy="1040904"/>
            </a:xfrm>
            <a:prstGeom prst="rect">
              <a:avLst/>
            </a:prstGeom>
          </p:spPr>
        </p:pic>
        <p:pic>
          <p:nvPicPr>
            <p:cNvPr id="26" name="Image 25" descr="15095733-vertebre-disque-intervertebral-et-la-moelle-epiniere.jpg"/>
            <p:cNvPicPr>
              <a:picLocks noChangeAspect="1"/>
            </p:cNvPicPr>
            <p:nvPr/>
          </p:nvPicPr>
          <p:blipFill>
            <a:blip r:embed="rId7" cstate="print"/>
            <a:stretch>
              <a:fillRect/>
            </a:stretch>
          </p:blipFill>
          <p:spPr>
            <a:xfrm>
              <a:off x="1691680" y="4365104"/>
              <a:ext cx="962836" cy="1040904"/>
            </a:xfrm>
            <a:prstGeom prst="rect">
              <a:avLst/>
            </a:prstGeom>
          </p:spPr>
        </p:pic>
        <p:pic>
          <p:nvPicPr>
            <p:cNvPr id="27" name="Image 26" descr="15095733-vertebre-disque-intervertebral-et-la-moelle-epiniere.jpg"/>
            <p:cNvPicPr>
              <a:picLocks noChangeAspect="1"/>
            </p:cNvPicPr>
            <p:nvPr/>
          </p:nvPicPr>
          <p:blipFill>
            <a:blip r:embed="rId7" cstate="print"/>
            <a:stretch>
              <a:fillRect/>
            </a:stretch>
          </p:blipFill>
          <p:spPr>
            <a:xfrm>
              <a:off x="1691680" y="4941168"/>
              <a:ext cx="962836" cy="1040904"/>
            </a:xfrm>
            <a:prstGeom prst="rect">
              <a:avLst/>
            </a:prstGeom>
          </p:spPr>
        </p:pic>
        <p:pic>
          <p:nvPicPr>
            <p:cNvPr id="28" name="Image 27" descr="15095733-vertebre-disque-intervertebral-et-la-moelle-epiniere.jpg"/>
            <p:cNvPicPr>
              <a:picLocks noChangeAspect="1"/>
            </p:cNvPicPr>
            <p:nvPr/>
          </p:nvPicPr>
          <p:blipFill>
            <a:blip r:embed="rId7" cstate="print"/>
            <a:stretch>
              <a:fillRect/>
            </a:stretch>
          </p:blipFill>
          <p:spPr>
            <a:xfrm>
              <a:off x="1691680" y="5661248"/>
              <a:ext cx="962836" cy="1040904"/>
            </a:xfrm>
            <a:prstGeom prst="rect">
              <a:avLst/>
            </a:prstGeom>
          </p:spPr>
        </p:pic>
      </p:grpSp>
      <p:grpSp>
        <p:nvGrpSpPr>
          <p:cNvPr id="4" name="Groupe 76"/>
          <p:cNvGrpSpPr/>
          <p:nvPr/>
        </p:nvGrpSpPr>
        <p:grpSpPr>
          <a:xfrm>
            <a:off x="611560" y="1124743"/>
            <a:ext cx="1800200" cy="5328593"/>
            <a:chOff x="920577" y="548679"/>
            <a:chExt cx="2427288" cy="5497761"/>
          </a:xfrm>
        </p:grpSpPr>
        <p:grpSp>
          <p:nvGrpSpPr>
            <p:cNvPr id="5" name="Group 8"/>
            <p:cNvGrpSpPr>
              <a:grpSpLocks/>
            </p:cNvGrpSpPr>
            <p:nvPr/>
          </p:nvGrpSpPr>
          <p:grpSpPr bwMode="auto">
            <a:xfrm>
              <a:off x="920577" y="5589240"/>
              <a:ext cx="2427288" cy="457200"/>
              <a:chOff x="574" y="3888"/>
              <a:chExt cx="1529" cy="288"/>
            </a:xfrm>
          </p:grpSpPr>
          <p:grpSp>
            <p:nvGrpSpPr>
              <p:cNvPr id="9" name="Group 9"/>
              <p:cNvGrpSpPr>
                <a:grpSpLocks/>
              </p:cNvGrpSpPr>
              <p:nvPr/>
            </p:nvGrpSpPr>
            <p:grpSpPr bwMode="auto">
              <a:xfrm>
                <a:off x="759" y="3888"/>
                <a:ext cx="1344" cy="288"/>
                <a:chOff x="768" y="528"/>
                <a:chExt cx="1344" cy="288"/>
              </a:xfrm>
            </p:grpSpPr>
            <p:sp>
              <p:nvSpPr>
                <p:cNvPr id="121" name="Oval 10"/>
                <p:cNvSpPr>
                  <a:spLocks noChangeArrowheads="1"/>
                </p:cNvSpPr>
                <p:nvPr/>
              </p:nvSpPr>
              <p:spPr bwMode="auto">
                <a:xfrm>
                  <a:off x="768" y="528"/>
                  <a:ext cx="1344" cy="288"/>
                </a:xfrm>
                <a:prstGeom prst="ellipse">
                  <a:avLst/>
                </a:prstGeom>
                <a:solidFill>
                  <a:schemeClr val="bg1"/>
                </a:solidFill>
                <a:ln w="9525">
                  <a:noFill/>
                  <a:round/>
                  <a:headEnd/>
                  <a:tailEnd/>
                </a:ln>
              </p:spPr>
              <p:txBody>
                <a:bodyPr wrap="none" anchor="ctr"/>
                <a:lstStyle/>
                <a:p>
                  <a:endParaRPr lang="fr-FR" sz="1400" dirty="0">
                    <a:latin typeface="Calibri" pitchFamily="34" charset="0"/>
                  </a:endParaRPr>
                </a:p>
              </p:txBody>
            </p:sp>
            <p:sp>
              <p:nvSpPr>
                <p:cNvPr id="122" name="Text Box 11"/>
                <p:cNvSpPr txBox="1">
                  <a:spLocks noChangeArrowheads="1"/>
                </p:cNvSpPr>
                <p:nvPr/>
              </p:nvSpPr>
              <p:spPr bwMode="auto">
                <a:xfrm>
                  <a:off x="816" y="556"/>
                  <a:ext cx="1248" cy="200"/>
                </a:xfrm>
                <a:prstGeom prst="rect">
                  <a:avLst/>
                </a:prstGeom>
                <a:noFill/>
                <a:ln w="9525">
                  <a:noFill/>
                  <a:miter lim="800000"/>
                  <a:headEnd/>
                  <a:tailEnd/>
                </a:ln>
              </p:spPr>
              <p:txBody>
                <a:bodyPr>
                  <a:spAutoFit/>
                </a:bodyPr>
                <a:lstStyle/>
                <a:p>
                  <a:pPr algn="ctr">
                    <a:spcBef>
                      <a:spcPct val="50000"/>
                    </a:spcBef>
                    <a:buFontTx/>
                    <a:buNone/>
                  </a:pPr>
                  <a:r>
                    <a:rPr lang="fr-FR" sz="1400" b="1" dirty="0">
                      <a:latin typeface="Calibri" pitchFamily="34" charset="0"/>
                    </a:rPr>
                    <a:t>Environnemental</a:t>
                  </a:r>
                  <a:endParaRPr lang="fr-FR" sz="1400" dirty="0">
                    <a:latin typeface="Calibri" pitchFamily="34" charset="0"/>
                  </a:endParaRPr>
                </a:p>
              </p:txBody>
            </p:sp>
          </p:grpSp>
          <p:sp>
            <p:nvSpPr>
              <p:cNvPr id="120" name="Text Box 12"/>
              <p:cNvSpPr txBox="1">
                <a:spLocks noChangeArrowheads="1"/>
              </p:cNvSpPr>
              <p:nvPr/>
            </p:nvSpPr>
            <p:spPr bwMode="auto">
              <a:xfrm>
                <a:off x="574" y="3926"/>
                <a:ext cx="576" cy="200"/>
              </a:xfrm>
              <a:prstGeom prst="rect">
                <a:avLst/>
              </a:prstGeom>
              <a:noFill/>
              <a:ln w="9525">
                <a:noFill/>
                <a:miter lim="800000"/>
                <a:headEnd/>
                <a:tailEnd/>
              </a:ln>
            </p:spPr>
            <p:txBody>
              <a:bodyPr>
                <a:spAutoFit/>
              </a:bodyPr>
              <a:lstStyle/>
              <a:p>
                <a:pPr>
                  <a:spcBef>
                    <a:spcPct val="50000"/>
                  </a:spcBef>
                  <a:buFontTx/>
                  <a:buNone/>
                </a:pPr>
                <a:r>
                  <a:rPr lang="fr-FR" sz="1400" b="1" dirty="0">
                    <a:latin typeface="Calibri" pitchFamily="34" charset="0"/>
                  </a:rPr>
                  <a:t>1</a:t>
                </a:r>
                <a:endParaRPr lang="fr-FR" sz="1400" dirty="0">
                  <a:latin typeface="Calibri" pitchFamily="34" charset="0"/>
                </a:endParaRPr>
              </a:p>
            </p:txBody>
          </p:sp>
        </p:grpSp>
        <p:grpSp>
          <p:nvGrpSpPr>
            <p:cNvPr id="10" name="Group 65"/>
            <p:cNvGrpSpPr>
              <a:grpSpLocks/>
            </p:cNvGrpSpPr>
            <p:nvPr/>
          </p:nvGrpSpPr>
          <p:grpSpPr bwMode="auto">
            <a:xfrm>
              <a:off x="920577" y="548679"/>
              <a:ext cx="2427288" cy="457200"/>
              <a:chOff x="574" y="771"/>
              <a:chExt cx="1529" cy="288"/>
            </a:xfrm>
          </p:grpSpPr>
          <p:grpSp>
            <p:nvGrpSpPr>
              <p:cNvPr id="11" name="Group 66"/>
              <p:cNvGrpSpPr>
                <a:grpSpLocks/>
              </p:cNvGrpSpPr>
              <p:nvPr/>
            </p:nvGrpSpPr>
            <p:grpSpPr bwMode="auto">
              <a:xfrm>
                <a:off x="759" y="771"/>
                <a:ext cx="1344" cy="288"/>
                <a:chOff x="768" y="483"/>
                <a:chExt cx="1344" cy="288"/>
              </a:xfrm>
            </p:grpSpPr>
            <p:sp>
              <p:nvSpPr>
                <p:cNvPr id="117" name="Oval 67"/>
                <p:cNvSpPr>
                  <a:spLocks noChangeArrowheads="1"/>
                </p:cNvSpPr>
                <p:nvPr/>
              </p:nvSpPr>
              <p:spPr bwMode="auto">
                <a:xfrm>
                  <a:off x="768" y="483"/>
                  <a:ext cx="1344" cy="288"/>
                </a:xfrm>
                <a:prstGeom prst="ellipse">
                  <a:avLst/>
                </a:prstGeom>
                <a:solidFill>
                  <a:schemeClr val="bg1"/>
                </a:solidFill>
                <a:ln w="9525">
                  <a:noFill/>
                  <a:round/>
                  <a:headEnd/>
                  <a:tailEnd/>
                </a:ln>
              </p:spPr>
              <p:txBody>
                <a:bodyPr wrap="none" anchor="ctr"/>
                <a:lstStyle/>
                <a:p>
                  <a:endParaRPr lang="fr-FR" sz="1400">
                    <a:latin typeface="Calibri" pitchFamily="34" charset="0"/>
                  </a:endParaRPr>
                </a:p>
              </p:txBody>
            </p:sp>
            <p:sp>
              <p:nvSpPr>
                <p:cNvPr id="118" name="Text Box 68"/>
                <p:cNvSpPr txBox="1">
                  <a:spLocks noChangeArrowheads="1"/>
                </p:cNvSpPr>
                <p:nvPr/>
              </p:nvSpPr>
              <p:spPr bwMode="auto">
                <a:xfrm>
                  <a:off x="816" y="556"/>
                  <a:ext cx="1248" cy="200"/>
                </a:xfrm>
                <a:prstGeom prst="rect">
                  <a:avLst/>
                </a:prstGeom>
                <a:noFill/>
                <a:ln w="9525">
                  <a:noFill/>
                  <a:miter lim="800000"/>
                  <a:headEnd/>
                  <a:tailEnd/>
                </a:ln>
              </p:spPr>
              <p:txBody>
                <a:bodyPr>
                  <a:spAutoFit/>
                </a:bodyPr>
                <a:lstStyle/>
                <a:p>
                  <a:pPr algn="ctr">
                    <a:spcBef>
                      <a:spcPct val="50000"/>
                    </a:spcBef>
                    <a:buFontTx/>
                    <a:buNone/>
                  </a:pPr>
                  <a:r>
                    <a:rPr lang="fr-FR" sz="1400" b="1" dirty="0">
                      <a:latin typeface="Calibri" pitchFamily="34" charset="0"/>
                    </a:rPr>
                    <a:t>Confessionnel</a:t>
                  </a:r>
                  <a:endParaRPr lang="fr-FR" sz="1400" dirty="0">
                    <a:latin typeface="Calibri" pitchFamily="34" charset="0"/>
                  </a:endParaRPr>
                </a:p>
              </p:txBody>
            </p:sp>
          </p:grpSp>
          <p:sp>
            <p:nvSpPr>
              <p:cNvPr id="116" name="Text Box 69"/>
              <p:cNvSpPr txBox="1">
                <a:spLocks noChangeArrowheads="1"/>
              </p:cNvSpPr>
              <p:nvPr/>
            </p:nvSpPr>
            <p:spPr bwMode="auto">
              <a:xfrm>
                <a:off x="574" y="854"/>
                <a:ext cx="576" cy="200"/>
              </a:xfrm>
              <a:prstGeom prst="rect">
                <a:avLst/>
              </a:prstGeom>
              <a:noFill/>
              <a:ln w="9525">
                <a:noFill/>
                <a:miter lim="800000"/>
                <a:headEnd/>
                <a:tailEnd/>
              </a:ln>
            </p:spPr>
            <p:txBody>
              <a:bodyPr>
                <a:spAutoFit/>
              </a:bodyPr>
              <a:lstStyle/>
              <a:p>
                <a:pPr>
                  <a:spcBef>
                    <a:spcPct val="50000"/>
                  </a:spcBef>
                  <a:buFontTx/>
                  <a:buNone/>
                </a:pPr>
                <a:r>
                  <a:rPr lang="fr-FR" sz="1400" b="1">
                    <a:latin typeface="Calibri" pitchFamily="34" charset="0"/>
                  </a:rPr>
                  <a:t>9</a:t>
                </a:r>
                <a:endParaRPr lang="fr-FR" sz="1400">
                  <a:latin typeface="Calibri" pitchFamily="34" charset="0"/>
                </a:endParaRPr>
              </a:p>
            </p:txBody>
          </p:sp>
        </p:grpSp>
        <p:grpSp>
          <p:nvGrpSpPr>
            <p:cNvPr id="29" name="Group 70"/>
            <p:cNvGrpSpPr>
              <a:grpSpLocks/>
            </p:cNvGrpSpPr>
            <p:nvPr/>
          </p:nvGrpSpPr>
          <p:grpSpPr bwMode="auto">
            <a:xfrm>
              <a:off x="920577" y="1302296"/>
              <a:ext cx="2427288" cy="457200"/>
              <a:chOff x="574" y="1200"/>
              <a:chExt cx="1529" cy="288"/>
            </a:xfrm>
          </p:grpSpPr>
          <p:grpSp>
            <p:nvGrpSpPr>
              <p:cNvPr id="30" name="Group 71"/>
              <p:cNvGrpSpPr>
                <a:grpSpLocks/>
              </p:cNvGrpSpPr>
              <p:nvPr/>
            </p:nvGrpSpPr>
            <p:grpSpPr bwMode="auto">
              <a:xfrm>
                <a:off x="759" y="1200"/>
                <a:ext cx="1344" cy="288"/>
                <a:chOff x="768" y="528"/>
                <a:chExt cx="1344" cy="288"/>
              </a:xfrm>
            </p:grpSpPr>
            <p:sp>
              <p:nvSpPr>
                <p:cNvPr id="113" name="Oval 72"/>
                <p:cNvSpPr>
                  <a:spLocks noChangeArrowheads="1"/>
                </p:cNvSpPr>
                <p:nvPr/>
              </p:nvSpPr>
              <p:spPr bwMode="auto">
                <a:xfrm>
                  <a:off x="768" y="528"/>
                  <a:ext cx="1344" cy="288"/>
                </a:xfrm>
                <a:prstGeom prst="ellipse">
                  <a:avLst/>
                </a:prstGeom>
                <a:solidFill>
                  <a:schemeClr val="bg1"/>
                </a:solidFill>
                <a:ln w="9525">
                  <a:noFill/>
                  <a:round/>
                  <a:headEnd/>
                  <a:tailEnd/>
                </a:ln>
              </p:spPr>
              <p:txBody>
                <a:bodyPr wrap="none" anchor="ctr"/>
                <a:lstStyle/>
                <a:p>
                  <a:endParaRPr lang="fr-FR" sz="1400">
                    <a:latin typeface="Calibri" pitchFamily="34" charset="0"/>
                  </a:endParaRPr>
                </a:p>
              </p:txBody>
            </p:sp>
            <p:sp>
              <p:nvSpPr>
                <p:cNvPr id="114" name="Text Box 73"/>
                <p:cNvSpPr txBox="1">
                  <a:spLocks noChangeArrowheads="1"/>
                </p:cNvSpPr>
                <p:nvPr/>
              </p:nvSpPr>
              <p:spPr bwMode="auto">
                <a:xfrm>
                  <a:off x="816" y="556"/>
                  <a:ext cx="1248" cy="200"/>
                </a:xfrm>
                <a:prstGeom prst="rect">
                  <a:avLst/>
                </a:prstGeom>
                <a:noFill/>
                <a:ln w="9525">
                  <a:noFill/>
                  <a:miter lim="800000"/>
                  <a:headEnd/>
                  <a:tailEnd/>
                </a:ln>
              </p:spPr>
              <p:txBody>
                <a:bodyPr>
                  <a:spAutoFit/>
                </a:bodyPr>
                <a:lstStyle/>
                <a:p>
                  <a:pPr algn="ctr">
                    <a:spcBef>
                      <a:spcPct val="50000"/>
                    </a:spcBef>
                    <a:buFontTx/>
                    <a:buNone/>
                  </a:pPr>
                  <a:r>
                    <a:rPr lang="fr-FR" sz="1400" b="1" dirty="0">
                      <a:latin typeface="Calibri" pitchFamily="34" charset="0"/>
                    </a:rPr>
                    <a:t>Spirituel</a:t>
                  </a:r>
                  <a:endParaRPr lang="fr-FR" sz="1400" dirty="0">
                    <a:latin typeface="Calibri" pitchFamily="34" charset="0"/>
                  </a:endParaRPr>
                </a:p>
              </p:txBody>
            </p:sp>
          </p:grpSp>
          <p:sp>
            <p:nvSpPr>
              <p:cNvPr id="112" name="Text Box 74"/>
              <p:cNvSpPr txBox="1">
                <a:spLocks noChangeArrowheads="1"/>
              </p:cNvSpPr>
              <p:nvPr/>
            </p:nvSpPr>
            <p:spPr bwMode="auto">
              <a:xfrm>
                <a:off x="574" y="1238"/>
                <a:ext cx="576" cy="200"/>
              </a:xfrm>
              <a:prstGeom prst="rect">
                <a:avLst/>
              </a:prstGeom>
              <a:noFill/>
              <a:ln w="9525">
                <a:noFill/>
                <a:miter lim="800000"/>
                <a:headEnd/>
                <a:tailEnd/>
              </a:ln>
            </p:spPr>
            <p:txBody>
              <a:bodyPr>
                <a:spAutoFit/>
              </a:bodyPr>
              <a:lstStyle/>
              <a:p>
                <a:pPr>
                  <a:spcBef>
                    <a:spcPct val="50000"/>
                  </a:spcBef>
                  <a:buFontTx/>
                  <a:buNone/>
                </a:pPr>
                <a:r>
                  <a:rPr lang="fr-FR" sz="1400" b="1">
                    <a:latin typeface="Calibri" pitchFamily="34" charset="0"/>
                  </a:rPr>
                  <a:t>8</a:t>
                </a:r>
                <a:endParaRPr lang="fr-FR" sz="1400">
                  <a:latin typeface="Calibri" pitchFamily="34" charset="0"/>
                </a:endParaRPr>
              </a:p>
            </p:txBody>
          </p:sp>
        </p:grpSp>
        <p:grpSp>
          <p:nvGrpSpPr>
            <p:cNvPr id="31" name="Group 75"/>
            <p:cNvGrpSpPr>
              <a:grpSpLocks/>
            </p:cNvGrpSpPr>
            <p:nvPr/>
          </p:nvGrpSpPr>
          <p:grpSpPr bwMode="auto">
            <a:xfrm>
              <a:off x="920577" y="1844824"/>
              <a:ext cx="2427288" cy="457200"/>
              <a:chOff x="574" y="1542"/>
              <a:chExt cx="1529" cy="288"/>
            </a:xfrm>
          </p:grpSpPr>
          <p:grpSp>
            <p:nvGrpSpPr>
              <p:cNvPr id="64" name="Group 76"/>
              <p:cNvGrpSpPr>
                <a:grpSpLocks/>
              </p:cNvGrpSpPr>
              <p:nvPr/>
            </p:nvGrpSpPr>
            <p:grpSpPr bwMode="auto">
              <a:xfrm>
                <a:off x="759" y="1542"/>
                <a:ext cx="1344" cy="288"/>
                <a:chOff x="768" y="486"/>
                <a:chExt cx="1344" cy="288"/>
              </a:xfrm>
            </p:grpSpPr>
            <p:sp>
              <p:nvSpPr>
                <p:cNvPr id="109" name="Oval 77"/>
                <p:cNvSpPr>
                  <a:spLocks noChangeArrowheads="1"/>
                </p:cNvSpPr>
                <p:nvPr/>
              </p:nvSpPr>
              <p:spPr bwMode="auto">
                <a:xfrm>
                  <a:off x="768" y="486"/>
                  <a:ext cx="1344" cy="288"/>
                </a:xfrm>
                <a:prstGeom prst="ellipse">
                  <a:avLst/>
                </a:prstGeom>
                <a:solidFill>
                  <a:schemeClr val="bg1"/>
                </a:solidFill>
                <a:ln w="9525">
                  <a:noFill/>
                  <a:round/>
                  <a:headEnd/>
                  <a:tailEnd/>
                </a:ln>
              </p:spPr>
              <p:txBody>
                <a:bodyPr wrap="none" anchor="ctr"/>
                <a:lstStyle/>
                <a:p>
                  <a:endParaRPr lang="fr-FR" sz="1400">
                    <a:latin typeface="Calibri" pitchFamily="34" charset="0"/>
                  </a:endParaRPr>
                </a:p>
              </p:txBody>
            </p:sp>
            <p:sp>
              <p:nvSpPr>
                <p:cNvPr id="110" name="Text Box 78"/>
                <p:cNvSpPr txBox="1">
                  <a:spLocks noChangeArrowheads="1"/>
                </p:cNvSpPr>
                <p:nvPr/>
              </p:nvSpPr>
              <p:spPr bwMode="auto">
                <a:xfrm>
                  <a:off x="816" y="556"/>
                  <a:ext cx="1248" cy="200"/>
                </a:xfrm>
                <a:prstGeom prst="rect">
                  <a:avLst/>
                </a:prstGeom>
                <a:noFill/>
                <a:ln w="9525">
                  <a:noFill/>
                  <a:miter lim="800000"/>
                  <a:headEnd/>
                  <a:tailEnd/>
                </a:ln>
              </p:spPr>
              <p:txBody>
                <a:bodyPr>
                  <a:spAutoFit/>
                </a:bodyPr>
                <a:lstStyle/>
                <a:p>
                  <a:pPr algn="ctr">
                    <a:spcBef>
                      <a:spcPct val="50000"/>
                    </a:spcBef>
                    <a:buFontTx/>
                    <a:buNone/>
                  </a:pPr>
                  <a:r>
                    <a:rPr lang="fr-FR" sz="1400" b="1" dirty="0">
                      <a:latin typeface="Calibri" pitchFamily="34" charset="0"/>
                    </a:rPr>
                    <a:t>Existentiel</a:t>
                  </a:r>
                  <a:endParaRPr lang="fr-FR" sz="1400" dirty="0">
                    <a:latin typeface="Calibri" pitchFamily="34" charset="0"/>
                  </a:endParaRPr>
                </a:p>
              </p:txBody>
            </p:sp>
          </p:grpSp>
          <p:sp>
            <p:nvSpPr>
              <p:cNvPr id="108" name="Text Box 79"/>
              <p:cNvSpPr txBox="1">
                <a:spLocks noChangeArrowheads="1"/>
              </p:cNvSpPr>
              <p:nvPr/>
            </p:nvSpPr>
            <p:spPr bwMode="auto">
              <a:xfrm>
                <a:off x="574" y="1622"/>
                <a:ext cx="576" cy="200"/>
              </a:xfrm>
              <a:prstGeom prst="rect">
                <a:avLst/>
              </a:prstGeom>
              <a:noFill/>
              <a:ln w="9525">
                <a:noFill/>
                <a:miter lim="800000"/>
                <a:headEnd/>
                <a:tailEnd/>
              </a:ln>
            </p:spPr>
            <p:txBody>
              <a:bodyPr>
                <a:spAutoFit/>
              </a:bodyPr>
              <a:lstStyle/>
              <a:p>
                <a:pPr>
                  <a:spcBef>
                    <a:spcPct val="50000"/>
                  </a:spcBef>
                  <a:buFontTx/>
                  <a:buNone/>
                </a:pPr>
                <a:r>
                  <a:rPr lang="fr-FR" sz="1400" b="1" dirty="0">
                    <a:latin typeface="Calibri" pitchFamily="34" charset="0"/>
                  </a:rPr>
                  <a:t>7</a:t>
                </a:r>
                <a:endParaRPr lang="fr-FR" sz="1400" dirty="0">
                  <a:latin typeface="Calibri" pitchFamily="34" charset="0"/>
                </a:endParaRPr>
              </a:p>
            </p:txBody>
          </p:sp>
        </p:grpSp>
        <p:grpSp>
          <p:nvGrpSpPr>
            <p:cNvPr id="65" name="Group 80"/>
            <p:cNvGrpSpPr>
              <a:grpSpLocks/>
            </p:cNvGrpSpPr>
            <p:nvPr/>
          </p:nvGrpSpPr>
          <p:grpSpPr bwMode="auto">
            <a:xfrm>
              <a:off x="920577" y="2521496"/>
              <a:ext cx="2427288" cy="457200"/>
              <a:chOff x="574" y="1968"/>
              <a:chExt cx="1529" cy="288"/>
            </a:xfrm>
          </p:grpSpPr>
          <p:grpSp>
            <p:nvGrpSpPr>
              <p:cNvPr id="66" name="Group 81"/>
              <p:cNvGrpSpPr>
                <a:grpSpLocks/>
              </p:cNvGrpSpPr>
              <p:nvPr/>
            </p:nvGrpSpPr>
            <p:grpSpPr bwMode="auto">
              <a:xfrm>
                <a:off x="759" y="1968"/>
                <a:ext cx="1344" cy="288"/>
                <a:chOff x="768" y="528"/>
                <a:chExt cx="1344" cy="288"/>
              </a:xfrm>
            </p:grpSpPr>
            <p:sp>
              <p:nvSpPr>
                <p:cNvPr id="105" name="Oval 82"/>
                <p:cNvSpPr>
                  <a:spLocks noChangeArrowheads="1"/>
                </p:cNvSpPr>
                <p:nvPr/>
              </p:nvSpPr>
              <p:spPr bwMode="auto">
                <a:xfrm>
                  <a:off x="768" y="528"/>
                  <a:ext cx="1344" cy="288"/>
                </a:xfrm>
                <a:prstGeom prst="ellipse">
                  <a:avLst/>
                </a:prstGeom>
                <a:solidFill>
                  <a:schemeClr val="bg1"/>
                </a:solidFill>
                <a:ln w="9525">
                  <a:noFill/>
                  <a:round/>
                  <a:headEnd/>
                  <a:tailEnd/>
                </a:ln>
              </p:spPr>
              <p:txBody>
                <a:bodyPr wrap="none" anchor="ctr"/>
                <a:lstStyle/>
                <a:p>
                  <a:endParaRPr lang="fr-FR" sz="1400">
                    <a:latin typeface="Calibri" pitchFamily="34" charset="0"/>
                  </a:endParaRPr>
                </a:p>
              </p:txBody>
            </p:sp>
            <p:sp>
              <p:nvSpPr>
                <p:cNvPr id="106" name="Text Box 83"/>
                <p:cNvSpPr txBox="1">
                  <a:spLocks noChangeArrowheads="1"/>
                </p:cNvSpPr>
                <p:nvPr/>
              </p:nvSpPr>
              <p:spPr bwMode="auto">
                <a:xfrm>
                  <a:off x="816" y="556"/>
                  <a:ext cx="1248" cy="200"/>
                </a:xfrm>
                <a:prstGeom prst="rect">
                  <a:avLst/>
                </a:prstGeom>
                <a:noFill/>
                <a:ln w="9525">
                  <a:noFill/>
                  <a:miter lim="800000"/>
                  <a:headEnd/>
                  <a:tailEnd/>
                </a:ln>
              </p:spPr>
              <p:txBody>
                <a:bodyPr>
                  <a:spAutoFit/>
                </a:bodyPr>
                <a:lstStyle/>
                <a:p>
                  <a:pPr algn="ctr">
                    <a:spcBef>
                      <a:spcPct val="50000"/>
                    </a:spcBef>
                    <a:buFontTx/>
                    <a:buNone/>
                  </a:pPr>
                  <a:r>
                    <a:rPr lang="fr-FR" sz="1400" b="1" dirty="0">
                      <a:latin typeface="Calibri" pitchFamily="34" charset="0"/>
                    </a:rPr>
                    <a:t>Psychologique</a:t>
                  </a:r>
                  <a:endParaRPr lang="fr-FR" sz="1400" dirty="0">
                    <a:latin typeface="Calibri" pitchFamily="34" charset="0"/>
                  </a:endParaRPr>
                </a:p>
              </p:txBody>
            </p:sp>
          </p:grpSp>
          <p:sp>
            <p:nvSpPr>
              <p:cNvPr id="104" name="Text Box 84"/>
              <p:cNvSpPr txBox="1">
                <a:spLocks noChangeArrowheads="1"/>
              </p:cNvSpPr>
              <p:nvPr/>
            </p:nvSpPr>
            <p:spPr bwMode="auto">
              <a:xfrm>
                <a:off x="574" y="2006"/>
                <a:ext cx="576" cy="200"/>
              </a:xfrm>
              <a:prstGeom prst="rect">
                <a:avLst/>
              </a:prstGeom>
              <a:noFill/>
              <a:ln w="9525">
                <a:noFill/>
                <a:miter lim="800000"/>
                <a:headEnd/>
                <a:tailEnd/>
              </a:ln>
            </p:spPr>
            <p:txBody>
              <a:bodyPr>
                <a:spAutoFit/>
              </a:bodyPr>
              <a:lstStyle/>
              <a:p>
                <a:pPr>
                  <a:spcBef>
                    <a:spcPct val="50000"/>
                  </a:spcBef>
                  <a:buFontTx/>
                  <a:buNone/>
                </a:pPr>
                <a:r>
                  <a:rPr lang="fr-FR" sz="1400" b="1">
                    <a:latin typeface="Calibri" pitchFamily="34" charset="0"/>
                  </a:rPr>
                  <a:t>6</a:t>
                </a:r>
                <a:endParaRPr lang="fr-FR" sz="1400">
                  <a:latin typeface="Calibri" pitchFamily="34" charset="0"/>
                </a:endParaRPr>
              </a:p>
            </p:txBody>
          </p:sp>
        </p:grpSp>
        <p:grpSp>
          <p:nvGrpSpPr>
            <p:cNvPr id="67" name="Group 85"/>
            <p:cNvGrpSpPr>
              <a:grpSpLocks/>
            </p:cNvGrpSpPr>
            <p:nvPr/>
          </p:nvGrpSpPr>
          <p:grpSpPr bwMode="auto">
            <a:xfrm>
              <a:off x="920577" y="3131096"/>
              <a:ext cx="2427288" cy="457200"/>
              <a:chOff x="574" y="2352"/>
              <a:chExt cx="1529" cy="288"/>
            </a:xfrm>
          </p:grpSpPr>
          <p:grpSp>
            <p:nvGrpSpPr>
              <p:cNvPr id="68" name="Group 86"/>
              <p:cNvGrpSpPr>
                <a:grpSpLocks/>
              </p:cNvGrpSpPr>
              <p:nvPr/>
            </p:nvGrpSpPr>
            <p:grpSpPr bwMode="auto">
              <a:xfrm>
                <a:off x="759" y="2352"/>
                <a:ext cx="1344" cy="288"/>
                <a:chOff x="768" y="528"/>
                <a:chExt cx="1344" cy="288"/>
              </a:xfrm>
            </p:grpSpPr>
            <p:sp>
              <p:nvSpPr>
                <p:cNvPr id="101" name="Oval 87"/>
                <p:cNvSpPr>
                  <a:spLocks noChangeArrowheads="1"/>
                </p:cNvSpPr>
                <p:nvPr/>
              </p:nvSpPr>
              <p:spPr bwMode="auto">
                <a:xfrm>
                  <a:off x="768" y="528"/>
                  <a:ext cx="1344" cy="288"/>
                </a:xfrm>
                <a:prstGeom prst="ellipse">
                  <a:avLst/>
                </a:prstGeom>
                <a:solidFill>
                  <a:schemeClr val="bg1"/>
                </a:solidFill>
                <a:ln w="9525">
                  <a:noFill/>
                  <a:round/>
                  <a:headEnd/>
                  <a:tailEnd/>
                </a:ln>
              </p:spPr>
              <p:txBody>
                <a:bodyPr wrap="none" anchor="ctr"/>
                <a:lstStyle/>
                <a:p>
                  <a:endParaRPr lang="fr-FR" sz="1400">
                    <a:latin typeface="Calibri" pitchFamily="34" charset="0"/>
                  </a:endParaRPr>
                </a:p>
              </p:txBody>
            </p:sp>
            <p:sp>
              <p:nvSpPr>
                <p:cNvPr id="102" name="Text Box 88"/>
                <p:cNvSpPr txBox="1">
                  <a:spLocks noChangeArrowheads="1"/>
                </p:cNvSpPr>
                <p:nvPr/>
              </p:nvSpPr>
              <p:spPr bwMode="auto">
                <a:xfrm>
                  <a:off x="816" y="556"/>
                  <a:ext cx="1248" cy="200"/>
                </a:xfrm>
                <a:prstGeom prst="rect">
                  <a:avLst/>
                </a:prstGeom>
                <a:noFill/>
                <a:ln w="9525">
                  <a:noFill/>
                  <a:miter lim="800000"/>
                  <a:headEnd/>
                  <a:tailEnd/>
                </a:ln>
              </p:spPr>
              <p:txBody>
                <a:bodyPr>
                  <a:spAutoFit/>
                </a:bodyPr>
                <a:lstStyle/>
                <a:p>
                  <a:pPr algn="ctr">
                    <a:spcBef>
                      <a:spcPct val="50000"/>
                    </a:spcBef>
                    <a:buFontTx/>
                    <a:buNone/>
                  </a:pPr>
                  <a:r>
                    <a:rPr lang="fr-FR" sz="1400" b="1" dirty="0">
                      <a:latin typeface="Calibri" pitchFamily="34" charset="0"/>
                    </a:rPr>
                    <a:t>Vie privée</a:t>
                  </a:r>
                  <a:endParaRPr lang="fr-FR" sz="1400" i="1" dirty="0">
                    <a:latin typeface="Calibri" pitchFamily="34" charset="0"/>
                  </a:endParaRPr>
                </a:p>
              </p:txBody>
            </p:sp>
          </p:grpSp>
          <p:sp>
            <p:nvSpPr>
              <p:cNvPr id="100" name="Text Box 89"/>
              <p:cNvSpPr txBox="1">
                <a:spLocks noChangeArrowheads="1"/>
              </p:cNvSpPr>
              <p:nvPr/>
            </p:nvSpPr>
            <p:spPr bwMode="auto">
              <a:xfrm>
                <a:off x="574" y="2390"/>
                <a:ext cx="576" cy="200"/>
              </a:xfrm>
              <a:prstGeom prst="rect">
                <a:avLst/>
              </a:prstGeom>
              <a:noFill/>
              <a:ln w="9525">
                <a:noFill/>
                <a:miter lim="800000"/>
                <a:headEnd/>
                <a:tailEnd/>
              </a:ln>
            </p:spPr>
            <p:txBody>
              <a:bodyPr>
                <a:spAutoFit/>
              </a:bodyPr>
              <a:lstStyle/>
              <a:p>
                <a:pPr>
                  <a:spcBef>
                    <a:spcPct val="50000"/>
                  </a:spcBef>
                  <a:buFontTx/>
                  <a:buNone/>
                </a:pPr>
                <a:r>
                  <a:rPr lang="fr-FR" sz="1400" b="1">
                    <a:latin typeface="Calibri" pitchFamily="34" charset="0"/>
                  </a:rPr>
                  <a:t>5</a:t>
                </a:r>
                <a:endParaRPr lang="fr-FR" sz="1400">
                  <a:latin typeface="Calibri" pitchFamily="34" charset="0"/>
                </a:endParaRPr>
              </a:p>
            </p:txBody>
          </p:sp>
        </p:grpSp>
        <p:grpSp>
          <p:nvGrpSpPr>
            <p:cNvPr id="69" name="Group 90"/>
            <p:cNvGrpSpPr>
              <a:grpSpLocks/>
            </p:cNvGrpSpPr>
            <p:nvPr/>
          </p:nvGrpSpPr>
          <p:grpSpPr bwMode="auto">
            <a:xfrm>
              <a:off x="920577" y="3740696"/>
              <a:ext cx="2427288" cy="457200"/>
              <a:chOff x="574" y="2736"/>
              <a:chExt cx="1529" cy="288"/>
            </a:xfrm>
          </p:grpSpPr>
          <p:grpSp>
            <p:nvGrpSpPr>
              <p:cNvPr id="70" name="Group 91"/>
              <p:cNvGrpSpPr>
                <a:grpSpLocks/>
              </p:cNvGrpSpPr>
              <p:nvPr/>
            </p:nvGrpSpPr>
            <p:grpSpPr bwMode="auto">
              <a:xfrm>
                <a:off x="759" y="2736"/>
                <a:ext cx="1344" cy="288"/>
                <a:chOff x="768" y="528"/>
                <a:chExt cx="1344" cy="288"/>
              </a:xfrm>
            </p:grpSpPr>
            <p:sp>
              <p:nvSpPr>
                <p:cNvPr id="97" name="Oval 92"/>
                <p:cNvSpPr>
                  <a:spLocks noChangeArrowheads="1"/>
                </p:cNvSpPr>
                <p:nvPr/>
              </p:nvSpPr>
              <p:spPr bwMode="auto">
                <a:xfrm>
                  <a:off x="768" y="528"/>
                  <a:ext cx="1344" cy="288"/>
                </a:xfrm>
                <a:prstGeom prst="ellipse">
                  <a:avLst/>
                </a:prstGeom>
                <a:solidFill>
                  <a:schemeClr val="bg1"/>
                </a:solidFill>
                <a:ln w="9525">
                  <a:noFill/>
                  <a:round/>
                  <a:headEnd/>
                  <a:tailEnd/>
                </a:ln>
              </p:spPr>
              <p:txBody>
                <a:bodyPr wrap="none" anchor="ctr"/>
                <a:lstStyle/>
                <a:p>
                  <a:endParaRPr lang="fr-FR" sz="1400">
                    <a:latin typeface="Calibri" pitchFamily="34" charset="0"/>
                  </a:endParaRPr>
                </a:p>
              </p:txBody>
            </p:sp>
            <p:sp>
              <p:nvSpPr>
                <p:cNvPr id="98" name="Text Box 93"/>
                <p:cNvSpPr txBox="1">
                  <a:spLocks noChangeArrowheads="1"/>
                </p:cNvSpPr>
                <p:nvPr/>
              </p:nvSpPr>
              <p:spPr bwMode="auto">
                <a:xfrm>
                  <a:off x="816" y="556"/>
                  <a:ext cx="1248" cy="200"/>
                </a:xfrm>
                <a:prstGeom prst="rect">
                  <a:avLst/>
                </a:prstGeom>
                <a:noFill/>
                <a:ln w="9525">
                  <a:noFill/>
                  <a:miter lim="800000"/>
                  <a:headEnd/>
                  <a:tailEnd/>
                </a:ln>
              </p:spPr>
              <p:txBody>
                <a:bodyPr>
                  <a:spAutoFit/>
                </a:bodyPr>
                <a:lstStyle/>
                <a:p>
                  <a:pPr algn="ctr">
                    <a:spcBef>
                      <a:spcPct val="50000"/>
                    </a:spcBef>
                    <a:buFontTx/>
                    <a:buNone/>
                  </a:pPr>
                  <a:r>
                    <a:rPr lang="fr-FR" sz="1400" b="1" dirty="0">
                      <a:latin typeface="Calibri" pitchFamily="34" charset="0"/>
                    </a:rPr>
                    <a:t>Professionnel</a:t>
                  </a:r>
                  <a:endParaRPr lang="fr-FR" sz="1400" dirty="0">
                    <a:latin typeface="Calibri" pitchFamily="34" charset="0"/>
                  </a:endParaRPr>
                </a:p>
              </p:txBody>
            </p:sp>
          </p:grpSp>
          <p:sp>
            <p:nvSpPr>
              <p:cNvPr id="96" name="Text Box 94"/>
              <p:cNvSpPr txBox="1">
                <a:spLocks noChangeArrowheads="1"/>
              </p:cNvSpPr>
              <p:nvPr/>
            </p:nvSpPr>
            <p:spPr bwMode="auto">
              <a:xfrm>
                <a:off x="574" y="2774"/>
                <a:ext cx="576" cy="200"/>
              </a:xfrm>
              <a:prstGeom prst="rect">
                <a:avLst/>
              </a:prstGeom>
              <a:noFill/>
              <a:ln w="9525">
                <a:noFill/>
                <a:miter lim="800000"/>
                <a:headEnd/>
                <a:tailEnd/>
              </a:ln>
            </p:spPr>
            <p:txBody>
              <a:bodyPr>
                <a:spAutoFit/>
              </a:bodyPr>
              <a:lstStyle/>
              <a:p>
                <a:pPr>
                  <a:spcBef>
                    <a:spcPct val="50000"/>
                  </a:spcBef>
                  <a:buFontTx/>
                  <a:buNone/>
                </a:pPr>
                <a:r>
                  <a:rPr lang="fr-FR" sz="1400" b="1">
                    <a:latin typeface="Calibri" pitchFamily="34" charset="0"/>
                  </a:rPr>
                  <a:t>4</a:t>
                </a:r>
                <a:endParaRPr lang="fr-FR" sz="1400">
                  <a:latin typeface="Calibri" pitchFamily="34" charset="0"/>
                </a:endParaRPr>
              </a:p>
            </p:txBody>
          </p:sp>
        </p:grpSp>
        <p:grpSp>
          <p:nvGrpSpPr>
            <p:cNvPr id="71" name="Group 95"/>
            <p:cNvGrpSpPr>
              <a:grpSpLocks/>
            </p:cNvGrpSpPr>
            <p:nvPr/>
          </p:nvGrpSpPr>
          <p:grpSpPr bwMode="auto">
            <a:xfrm>
              <a:off x="920577" y="4350296"/>
              <a:ext cx="2427288" cy="457200"/>
              <a:chOff x="574" y="3120"/>
              <a:chExt cx="1529" cy="288"/>
            </a:xfrm>
          </p:grpSpPr>
          <p:grpSp>
            <p:nvGrpSpPr>
              <p:cNvPr id="72" name="Group 96"/>
              <p:cNvGrpSpPr>
                <a:grpSpLocks/>
              </p:cNvGrpSpPr>
              <p:nvPr/>
            </p:nvGrpSpPr>
            <p:grpSpPr bwMode="auto">
              <a:xfrm>
                <a:off x="759" y="3120"/>
                <a:ext cx="1344" cy="288"/>
                <a:chOff x="768" y="528"/>
                <a:chExt cx="1344" cy="288"/>
              </a:xfrm>
            </p:grpSpPr>
            <p:sp>
              <p:nvSpPr>
                <p:cNvPr id="93" name="Oval 97"/>
                <p:cNvSpPr>
                  <a:spLocks noChangeArrowheads="1"/>
                </p:cNvSpPr>
                <p:nvPr/>
              </p:nvSpPr>
              <p:spPr bwMode="auto">
                <a:xfrm>
                  <a:off x="768" y="528"/>
                  <a:ext cx="1344" cy="288"/>
                </a:xfrm>
                <a:prstGeom prst="ellipse">
                  <a:avLst/>
                </a:prstGeom>
                <a:solidFill>
                  <a:schemeClr val="bg1"/>
                </a:solidFill>
                <a:ln w="9525">
                  <a:noFill/>
                  <a:round/>
                  <a:headEnd/>
                  <a:tailEnd/>
                </a:ln>
              </p:spPr>
              <p:txBody>
                <a:bodyPr wrap="none" anchor="ctr"/>
                <a:lstStyle/>
                <a:p>
                  <a:endParaRPr lang="fr-FR" sz="1400">
                    <a:latin typeface="Calibri" pitchFamily="34" charset="0"/>
                  </a:endParaRPr>
                </a:p>
              </p:txBody>
            </p:sp>
            <p:sp>
              <p:nvSpPr>
                <p:cNvPr id="94" name="Text Box 98"/>
                <p:cNvSpPr txBox="1">
                  <a:spLocks noChangeArrowheads="1"/>
                </p:cNvSpPr>
                <p:nvPr/>
              </p:nvSpPr>
              <p:spPr bwMode="auto">
                <a:xfrm>
                  <a:off x="816" y="556"/>
                  <a:ext cx="1248" cy="200"/>
                </a:xfrm>
                <a:prstGeom prst="rect">
                  <a:avLst/>
                </a:prstGeom>
                <a:noFill/>
                <a:ln w="9525">
                  <a:noFill/>
                  <a:miter lim="800000"/>
                  <a:headEnd/>
                  <a:tailEnd/>
                </a:ln>
              </p:spPr>
              <p:txBody>
                <a:bodyPr>
                  <a:spAutoFit/>
                </a:bodyPr>
                <a:lstStyle/>
                <a:p>
                  <a:pPr algn="ctr">
                    <a:spcBef>
                      <a:spcPct val="50000"/>
                    </a:spcBef>
                    <a:buFontTx/>
                    <a:buNone/>
                  </a:pPr>
                  <a:r>
                    <a:rPr lang="fr-FR" sz="1400" b="1" dirty="0">
                      <a:latin typeface="Calibri" pitchFamily="34" charset="0"/>
                    </a:rPr>
                    <a:t>Managérial</a:t>
                  </a:r>
                  <a:endParaRPr lang="fr-FR" sz="1400" dirty="0">
                    <a:latin typeface="Calibri" pitchFamily="34" charset="0"/>
                  </a:endParaRPr>
                </a:p>
              </p:txBody>
            </p:sp>
          </p:grpSp>
          <p:sp>
            <p:nvSpPr>
              <p:cNvPr id="92" name="Text Box 99"/>
              <p:cNvSpPr txBox="1">
                <a:spLocks noChangeArrowheads="1"/>
              </p:cNvSpPr>
              <p:nvPr/>
            </p:nvSpPr>
            <p:spPr bwMode="auto">
              <a:xfrm>
                <a:off x="574" y="3158"/>
                <a:ext cx="576" cy="200"/>
              </a:xfrm>
              <a:prstGeom prst="rect">
                <a:avLst/>
              </a:prstGeom>
              <a:noFill/>
              <a:ln w="9525">
                <a:noFill/>
                <a:miter lim="800000"/>
                <a:headEnd/>
                <a:tailEnd/>
              </a:ln>
            </p:spPr>
            <p:txBody>
              <a:bodyPr>
                <a:spAutoFit/>
              </a:bodyPr>
              <a:lstStyle/>
              <a:p>
                <a:pPr>
                  <a:spcBef>
                    <a:spcPct val="50000"/>
                  </a:spcBef>
                  <a:buFontTx/>
                  <a:buNone/>
                </a:pPr>
                <a:r>
                  <a:rPr lang="fr-FR" sz="1400" b="1">
                    <a:latin typeface="Calibri" pitchFamily="34" charset="0"/>
                  </a:rPr>
                  <a:t>3</a:t>
                </a:r>
                <a:endParaRPr lang="fr-FR" sz="1400">
                  <a:latin typeface="Calibri" pitchFamily="34" charset="0"/>
                </a:endParaRPr>
              </a:p>
            </p:txBody>
          </p:sp>
        </p:grpSp>
        <p:grpSp>
          <p:nvGrpSpPr>
            <p:cNvPr id="73" name="Group 100"/>
            <p:cNvGrpSpPr>
              <a:grpSpLocks/>
            </p:cNvGrpSpPr>
            <p:nvPr/>
          </p:nvGrpSpPr>
          <p:grpSpPr bwMode="auto">
            <a:xfrm>
              <a:off x="920577" y="4959896"/>
              <a:ext cx="2427288" cy="457200"/>
              <a:chOff x="574" y="3504"/>
              <a:chExt cx="1529" cy="288"/>
            </a:xfrm>
          </p:grpSpPr>
          <p:grpSp>
            <p:nvGrpSpPr>
              <p:cNvPr id="74" name="Group 101"/>
              <p:cNvGrpSpPr>
                <a:grpSpLocks/>
              </p:cNvGrpSpPr>
              <p:nvPr/>
            </p:nvGrpSpPr>
            <p:grpSpPr bwMode="auto">
              <a:xfrm>
                <a:off x="759" y="3504"/>
                <a:ext cx="1344" cy="288"/>
                <a:chOff x="768" y="528"/>
                <a:chExt cx="1344" cy="288"/>
              </a:xfrm>
            </p:grpSpPr>
            <p:sp>
              <p:nvSpPr>
                <p:cNvPr id="89" name="Oval 102"/>
                <p:cNvSpPr>
                  <a:spLocks noChangeArrowheads="1"/>
                </p:cNvSpPr>
                <p:nvPr/>
              </p:nvSpPr>
              <p:spPr bwMode="auto">
                <a:xfrm>
                  <a:off x="768" y="528"/>
                  <a:ext cx="1344" cy="288"/>
                </a:xfrm>
                <a:prstGeom prst="ellipse">
                  <a:avLst/>
                </a:prstGeom>
                <a:solidFill>
                  <a:schemeClr val="bg1"/>
                </a:solidFill>
                <a:ln w="9525">
                  <a:noFill/>
                  <a:round/>
                  <a:headEnd/>
                  <a:tailEnd/>
                </a:ln>
              </p:spPr>
              <p:txBody>
                <a:bodyPr wrap="none" anchor="ctr"/>
                <a:lstStyle/>
                <a:p>
                  <a:endParaRPr lang="fr-FR" sz="1400">
                    <a:latin typeface="Calibri" pitchFamily="34" charset="0"/>
                  </a:endParaRPr>
                </a:p>
              </p:txBody>
            </p:sp>
            <p:sp>
              <p:nvSpPr>
                <p:cNvPr id="90" name="Text Box 103"/>
                <p:cNvSpPr txBox="1">
                  <a:spLocks noChangeArrowheads="1"/>
                </p:cNvSpPr>
                <p:nvPr/>
              </p:nvSpPr>
              <p:spPr bwMode="auto">
                <a:xfrm>
                  <a:off x="816" y="556"/>
                  <a:ext cx="1248" cy="200"/>
                </a:xfrm>
                <a:prstGeom prst="rect">
                  <a:avLst/>
                </a:prstGeom>
                <a:noFill/>
                <a:ln w="9525">
                  <a:noFill/>
                  <a:miter lim="800000"/>
                  <a:headEnd/>
                  <a:tailEnd/>
                </a:ln>
              </p:spPr>
              <p:txBody>
                <a:bodyPr>
                  <a:spAutoFit/>
                </a:bodyPr>
                <a:lstStyle/>
                <a:p>
                  <a:pPr algn="ctr">
                    <a:spcBef>
                      <a:spcPct val="50000"/>
                    </a:spcBef>
                    <a:buFontTx/>
                    <a:buNone/>
                  </a:pPr>
                  <a:r>
                    <a:rPr lang="fr-FR" sz="1400" b="1" dirty="0">
                      <a:latin typeface="Calibri" pitchFamily="34" charset="0"/>
                    </a:rPr>
                    <a:t>Organisationnel</a:t>
                  </a:r>
                  <a:endParaRPr lang="fr-FR" sz="1400" dirty="0">
                    <a:latin typeface="Calibri" pitchFamily="34" charset="0"/>
                  </a:endParaRPr>
                </a:p>
              </p:txBody>
            </p:sp>
          </p:grpSp>
          <p:sp>
            <p:nvSpPr>
              <p:cNvPr id="88" name="Text Box 104"/>
              <p:cNvSpPr txBox="1">
                <a:spLocks noChangeArrowheads="1"/>
              </p:cNvSpPr>
              <p:nvPr/>
            </p:nvSpPr>
            <p:spPr bwMode="auto">
              <a:xfrm>
                <a:off x="574" y="3542"/>
                <a:ext cx="576" cy="200"/>
              </a:xfrm>
              <a:prstGeom prst="rect">
                <a:avLst/>
              </a:prstGeom>
              <a:noFill/>
              <a:ln w="9525">
                <a:noFill/>
                <a:miter lim="800000"/>
                <a:headEnd/>
                <a:tailEnd/>
              </a:ln>
            </p:spPr>
            <p:txBody>
              <a:bodyPr>
                <a:spAutoFit/>
              </a:bodyPr>
              <a:lstStyle/>
              <a:p>
                <a:pPr>
                  <a:spcBef>
                    <a:spcPct val="50000"/>
                  </a:spcBef>
                  <a:buFontTx/>
                  <a:buNone/>
                </a:pPr>
                <a:r>
                  <a:rPr lang="fr-FR" sz="1400" b="1" dirty="0">
                    <a:latin typeface="Calibri" pitchFamily="34" charset="0"/>
                  </a:rPr>
                  <a:t>2</a:t>
                </a:r>
                <a:endParaRPr lang="fr-FR" sz="1400" dirty="0">
                  <a:latin typeface="Calibri" pitchFamily="34" charset="0"/>
                </a:endParaRPr>
              </a:p>
            </p:txBody>
          </p:sp>
        </p:grpSp>
      </p:grpSp>
      <p:sp>
        <p:nvSpPr>
          <p:cNvPr id="76" name="Rectangle 75"/>
          <p:cNvSpPr/>
          <p:nvPr/>
        </p:nvSpPr>
        <p:spPr>
          <a:xfrm>
            <a:off x="683568" y="1052736"/>
            <a:ext cx="8388424" cy="35283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dirty="0">
                <a:solidFill>
                  <a:schemeClr val="tx1"/>
                </a:solidFill>
              </a:rPr>
              <a:t>Le </a:t>
            </a:r>
            <a:r>
              <a:rPr lang="fr-FR" sz="2400" b="1" dirty="0">
                <a:solidFill>
                  <a:schemeClr val="tx1"/>
                </a:solidFill>
              </a:rPr>
              <a:t>managérial</a:t>
            </a:r>
            <a:r>
              <a:rPr lang="fr-FR" sz="2400" dirty="0">
                <a:solidFill>
                  <a:schemeClr val="tx1"/>
                </a:solidFill>
              </a:rPr>
              <a:t>, c’est l</a:t>
            </a:r>
            <a:r>
              <a:rPr lang="fr-FR" sz="2400" dirty="0">
                <a:solidFill>
                  <a:schemeClr val="tx1"/>
                </a:solidFill>
                <a:latin typeface="Calibri" pitchFamily="34" charset="0"/>
              </a:rPr>
              <a:t>’identité construite par la fonction exercée, l’expertise reconnue et les responsabilités assumées. Il s’agit là du stade de développement professionnel au travers du statut social  (technicien, responsable, manager, dirigeant) matérialisé par une reconnaissance sociale et/ou professionnelle (titre, pouvoir, salaire…)</a:t>
            </a:r>
          </a:p>
          <a:p>
            <a:endParaRPr lang="fr-FR" sz="2400" dirty="0">
              <a:solidFill>
                <a:schemeClr val="tx1"/>
              </a:solidFill>
            </a:endParaRPr>
          </a:p>
        </p:txBody>
      </p:sp>
      <p:sp>
        <p:nvSpPr>
          <p:cNvPr id="123" name="圆角矩形标注 14"/>
          <p:cNvSpPr/>
          <p:nvPr/>
        </p:nvSpPr>
        <p:spPr>
          <a:xfrm>
            <a:off x="4499992" y="4869160"/>
            <a:ext cx="4320480" cy="1368152"/>
          </a:xfrm>
          <a:prstGeom prst="wedgeRoundRectCallout">
            <a:avLst>
              <a:gd name="adj1" fmla="val -71251"/>
              <a:gd name="adj2" fmla="val 43179"/>
              <a:gd name="adj3" fmla="val 16667"/>
            </a:avLst>
          </a:prstGeom>
          <a:solidFill>
            <a:schemeClr val="tx2">
              <a:lumMod val="60000"/>
              <a:lumOff val="40000"/>
            </a:schemeClr>
          </a:solidFill>
          <a:ln>
            <a:solidFill>
              <a:schemeClr val="tx2"/>
            </a:solidFill>
          </a:ln>
        </p:spPr>
        <p:style>
          <a:lnRef idx="1">
            <a:schemeClr val="accent6"/>
          </a:lnRef>
          <a:fillRef idx="3">
            <a:schemeClr val="accent6"/>
          </a:fillRef>
          <a:effectRef idx="2">
            <a:schemeClr val="accent6"/>
          </a:effectRef>
          <a:fontRef idx="minor">
            <a:schemeClr val="lt1"/>
          </a:fontRef>
        </p:style>
        <p:txBody>
          <a:bodyPr rtlCol="0" anchor="ctr"/>
          <a:lstStyle/>
          <a:p>
            <a:pPr marL="180000"/>
            <a:r>
              <a:rPr lang="fr-FR" dirty="0"/>
              <a:t>Quelle importance cela a-t-il pour vous ?</a:t>
            </a:r>
          </a:p>
          <a:p>
            <a:pPr marL="180000"/>
            <a:endParaRPr lang="fr-FR" dirty="0"/>
          </a:p>
          <a:p>
            <a:pPr marL="180000"/>
            <a:r>
              <a:rPr lang="fr-FR" dirty="0"/>
              <a:t>Veuillez noter sur une échelle de 0 à 10 </a:t>
            </a:r>
          </a:p>
        </p:txBody>
      </p:sp>
      <p:sp>
        <p:nvSpPr>
          <p:cNvPr id="75" name="Rectangle 74"/>
          <p:cNvSpPr/>
          <p:nvPr/>
        </p:nvSpPr>
        <p:spPr>
          <a:xfrm>
            <a:off x="683568" y="5445224"/>
            <a:ext cx="1656184" cy="12961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862758122"/>
      </p:ext>
    </p:extLst>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up)">
                                      <p:cBhvr>
                                        <p:cTn id="7" dur="500"/>
                                        <p:tgtEl>
                                          <p:spTgt spid="6">
                                            <p:txEl>
                                              <p:pRg st="0" end="0"/>
                                            </p:txEl>
                                          </p:spTgt>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3"/>
                                        </p:tgtEl>
                                        <p:attrNameLst>
                                          <p:attrName>style.visibility</p:attrName>
                                        </p:attrNameLst>
                                      </p:cBhvr>
                                      <p:to>
                                        <p:strVal val="visible"/>
                                      </p:to>
                                    </p:set>
                                    <p:anim calcmode="lin" valueType="num">
                                      <p:cBhvr additive="base">
                                        <p:cTn id="11" dur="500" fill="hold"/>
                                        <p:tgtEl>
                                          <p:spTgt spid="123"/>
                                        </p:tgtEl>
                                        <p:attrNameLst>
                                          <p:attrName>ppt_x</p:attrName>
                                        </p:attrNameLst>
                                      </p:cBhvr>
                                      <p:tavLst>
                                        <p:tav tm="0">
                                          <p:val>
                                            <p:strVal val="1+#ppt_w/2"/>
                                          </p:val>
                                        </p:tav>
                                        <p:tav tm="100000">
                                          <p:val>
                                            <p:strVal val="#ppt_x"/>
                                          </p:val>
                                        </p:tav>
                                      </p:tavLst>
                                    </p:anim>
                                    <p:anim calcmode="lin" valueType="num">
                                      <p:cBhvr additive="base">
                                        <p:cTn id="12" dur="500" fill="hold"/>
                                        <p:tgtEl>
                                          <p:spTgt spid="1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123"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000264" y="3286124"/>
            <a:ext cx="5715008" cy="861774"/>
          </a:xfrm>
          <a:prstGeom prst="rect">
            <a:avLst/>
          </a:prstGeom>
          <a:noFill/>
        </p:spPr>
        <p:txBody>
          <a:bodyPr wrap="square" rtlCol="0">
            <a:spAutoFit/>
          </a:bodyPr>
          <a:lstStyle/>
          <a:p>
            <a:r>
              <a:rPr lang="en-US" altLang="zh-CN" sz="5000" b="1" cap="all" dirty="0">
                <a:ln w="9000" cmpd="sng">
                  <a:solidFill>
                    <a:schemeClr val="accent6">
                      <a:lumMod val="50000"/>
                    </a:schemeClr>
                  </a:solidFill>
                  <a:prstDash val="solid"/>
                </a:ln>
                <a:gradFill>
                  <a:gsLst>
                    <a:gs pos="0">
                      <a:srgbClr val="B85808"/>
                    </a:gs>
                    <a:gs pos="26000">
                      <a:schemeClr val="accent6">
                        <a:lumMod val="75000"/>
                      </a:schemeClr>
                    </a:gs>
                    <a:gs pos="77000">
                      <a:schemeClr val="accent6">
                        <a:lumMod val="20000"/>
                        <a:lumOff val="80000"/>
                      </a:schemeClr>
                    </a:gs>
                  </a:gsLst>
                  <a:lin ang="5400000"/>
                </a:gradFill>
                <a:effectLst>
                  <a:reflection blurRad="12700" stA="28000" endPos="45000" dist="1000" dir="5400000" sy="-100000" algn="bl" rotWithShape="0"/>
                </a:effectLst>
                <a:latin typeface="Arial Black" pitchFamily="34" charset="0"/>
              </a:rPr>
              <a:t>Thanks!</a:t>
            </a:r>
            <a:endParaRPr lang="zh-CN" altLang="en-US" sz="5000" b="1" cap="all" dirty="0">
              <a:ln w="9000" cmpd="sng">
                <a:solidFill>
                  <a:schemeClr val="accent6">
                    <a:lumMod val="50000"/>
                  </a:schemeClr>
                </a:solidFill>
                <a:prstDash val="solid"/>
              </a:ln>
              <a:gradFill>
                <a:gsLst>
                  <a:gs pos="0">
                    <a:srgbClr val="B85808"/>
                  </a:gs>
                  <a:gs pos="26000">
                    <a:schemeClr val="accent6">
                      <a:lumMod val="75000"/>
                    </a:schemeClr>
                  </a:gs>
                  <a:gs pos="77000">
                    <a:schemeClr val="accent6">
                      <a:lumMod val="20000"/>
                      <a:lumOff val="80000"/>
                    </a:schemeClr>
                  </a:gs>
                </a:gsLst>
                <a:lin ang="5400000"/>
              </a:gradFill>
              <a:effectLst>
                <a:reflection blurRad="12700" stA="28000" endPos="45000" dist="1000" dir="5400000" sy="-100000" algn="bl" rotWithShape="0"/>
              </a:effectLst>
              <a:latin typeface="Arial Black" pitchFamily="34" charset="0"/>
            </a:endParaRPr>
          </a:p>
        </p:txBody>
      </p:sp>
      <p:sp>
        <p:nvSpPr>
          <p:cNvPr id="7" name="TextBox 6"/>
          <p:cNvSpPr txBox="1"/>
          <p:nvPr/>
        </p:nvSpPr>
        <p:spPr>
          <a:xfrm>
            <a:off x="2571736" y="4071942"/>
            <a:ext cx="3500462" cy="369332"/>
          </a:xfrm>
          <a:prstGeom prst="rect">
            <a:avLst/>
          </a:prstGeom>
          <a:noFill/>
        </p:spPr>
        <p:txBody>
          <a:bodyPr wrap="square" rtlCol="0">
            <a:spAutoFit/>
          </a:bodyPr>
          <a:lstStyle/>
          <a:p>
            <a:r>
              <a:rPr lang="en-US" altLang="zh-CN" dirty="0" err="1">
                <a:hlinkClick r:id="rId3"/>
              </a:rPr>
              <a:t>Wondershare</a:t>
            </a:r>
            <a:r>
              <a:rPr lang="en-US" altLang="zh-CN" dirty="0">
                <a:hlinkClick r:id="rId3"/>
              </a:rPr>
              <a:t>  software</a:t>
            </a:r>
            <a:endParaRPr lang="zh-CN" altLang="en-US" dirty="0"/>
          </a:p>
        </p:txBody>
      </p:sp>
      <p:grpSp>
        <p:nvGrpSpPr>
          <p:cNvPr id="2" name="Groupe 15"/>
          <p:cNvGrpSpPr/>
          <p:nvPr/>
        </p:nvGrpSpPr>
        <p:grpSpPr>
          <a:xfrm>
            <a:off x="36512" y="-1"/>
            <a:ext cx="9144000" cy="6858001"/>
            <a:chOff x="0" y="-1"/>
            <a:chExt cx="9144000" cy="6858001"/>
          </a:xfrm>
        </p:grpSpPr>
        <p:sp>
          <p:nvSpPr>
            <p:cNvPr id="8" name="Rectangle 7"/>
            <p:cNvSpPr/>
            <p:nvPr/>
          </p:nvSpPr>
          <p:spPr>
            <a:xfrm>
              <a:off x="611560" y="0"/>
              <a:ext cx="853244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TextBox 3"/>
            <p:cNvSpPr txBox="1"/>
            <p:nvPr/>
          </p:nvSpPr>
          <p:spPr>
            <a:xfrm>
              <a:off x="611560" y="179348"/>
              <a:ext cx="8532440" cy="369332"/>
            </a:xfrm>
            <a:prstGeom prst="rect">
              <a:avLst/>
            </a:prstGeom>
            <a:noFill/>
          </p:spPr>
          <p:txBody>
            <a:bodyPr wrap="square" rtlCol="0">
              <a:spAutoFit/>
            </a:bodyPr>
            <a:lstStyle/>
            <a:p>
              <a:pPr algn="ctr"/>
              <a:r>
                <a:rPr lang="en-US" altLang="zh-CN" b="1" cap="all" dirty="0" err="1">
                  <a:ln w="9000" cmpd="sng">
                    <a:solidFill>
                      <a:schemeClr val="accent6">
                        <a:lumMod val="50000"/>
                      </a:schemeClr>
                    </a:solidFill>
                    <a:prstDash val="solid"/>
                  </a:ln>
                  <a:solidFill>
                    <a:srgbClr val="0070C0"/>
                  </a:solidFill>
                  <a:effectLst>
                    <a:reflection blurRad="12700" stA="28000" endPos="45000" dist="1000" dir="5400000" sy="-100000" algn="bl" rotWithShape="0"/>
                  </a:effectLst>
                  <a:latin typeface="Arial Black" pitchFamily="34" charset="0"/>
                </a:rPr>
                <a:t>Préparer</a:t>
              </a:r>
              <a:r>
                <a:rPr lang="en-US" altLang="zh-CN" b="1" cap="all" dirty="0">
                  <a:ln w="9000" cmpd="sng">
                    <a:solidFill>
                      <a:schemeClr val="accent6">
                        <a:lumMod val="50000"/>
                      </a:schemeClr>
                    </a:solidFill>
                    <a:prstDash val="solid"/>
                  </a:ln>
                  <a:solidFill>
                    <a:srgbClr val="0070C0"/>
                  </a:solidFill>
                  <a:effectLst>
                    <a:reflection blurRad="12700" stA="28000" endPos="45000" dist="1000" dir="5400000" sy="-100000" algn="bl" rotWithShape="0"/>
                  </a:effectLst>
                  <a:latin typeface="Arial Black" pitchFamily="34" charset="0"/>
                </a:rPr>
                <a:t> la transition vie </a:t>
              </a:r>
              <a:r>
                <a:rPr lang="en-US" altLang="zh-CN" b="1" cap="all" dirty="0" err="1">
                  <a:ln w="9000" cmpd="sng">
                    <a:solidFill>
                      <a:schemeClr val="accent6">
                        <a:lumMod val="50000"/>
                      </a:schemeClr>
                    </a:solidFill>
                    <a:prstDash val="solid"/>
                  </a:ln>
                  <a:solidFill>
                    <a:srgbClr val="0070C0"/>
                  </a:solidFill>
                  <a:effectLst>
                    <a:reflection blurRad="12700" stA="28000" endPos="45000" dist="1000" dir="5400000" sy="-100000" algn="bl" rotWithShape="0"/>
                  </a:effectLst>
                  <a:latin typeface="Arial Black" pitchFamily="34" charset="0"/>
                </a:rPr>
                <a:t>professionnelle</a:t>
              </a:r>
              <a:r>
                <a:rPr lang="en-US" altLang="zh-CN" b="1" cap="all" dirty="0">
                  <a:ln w="9000" cmpd="sng">
                    <a:solidFill>
                      <a:schemeClr val="accent6">
                        <a:lumMod val="50000"/>
                      </a:schemeClr>
                    </a:solidFill>
                    <a:prstDash val="solid"/>
                  </a:ln>
                  <a:solidFill>
                    <a:srgbClr val="0070C0"/>
                  </a:solidFill>
                  <a:effectLst>
                    <a:reflection blurRad="12700" stA="28000" endPos="45000" dist="1000" dir="5400000" sy="-100000" algn="bl" rotWithShape="0"/>
                  </a:effectLst>
                  <a:latin typeface="Arial Black" pitchFamily="34" charset="0"/>
                </a:rPr>
                <a:t> et </a:t>
              </a:r>
              <a:r>
                <a:rPr lang="en-US" altLang="zh-CN" b="1" cap="all" dirty="0" err="1">
                  <a:ln w="9000" cmpd="sng">
                    <a:solidFill>
                      <a:schemeClr val="accent6">
                        <a:lumMod val="50000"/>
                      </a:schemeClr>
                    </a:solidFill>
                    <a:prstDash val="solid"/>
                  </a:ln>
                  <a:solidFill>
                    <a:srgbClr val="0070C0"/>
                  </a:solidFill>
                  <a:effectLst>
                    <a:reflection blurRad="12700" stA="28000" endPos="45000" dist="1000" dir="5400000" sy="-100000" algn="bl" rotWithShape="0"/>
                  </a:effectLst>
                  <a:latin typeface="Arial Black" pitchFamily="34" charset="0"/>
                </a:rPr>
                <a:t>retraite</a:t>
              </a:r>
              <a:endParaRPr lang="zh-CN" altLang="en-US" b="1" cap="all" dirty="0">
                <a:ln w="9000" cmpd="sng">
                  <a:solidFill>
                    <a:schemeClr val="accent6">
                      <a:lumMod val="50000"/>
                    </a:schemeClr>
                  </a:solidFill>
                  <a:prstDash val="solid"/>
                </a:ln>
                <a:solidFill>
                  <a:srgbClr val="0070C0"/>
                </a:solidFill>
                <a:effectLst>
                  <a:reflection blurRad="12700" stA="28000" endPos="45000" dist="1000" dir="5400000" sy="-100000" algn="bl" rotWithShape="0"/>
                </a:effectLst>
                <a:latin typeface="Arial Black" pitchFamily="34" charset="0"/>
              </a:endParaRPr>
            </a:p>
          </p:txBody>
        </p:sp>
        <p:pic>
          <p:nvPicPr>
            <p:cNvPr id="15" name="Image 14" descr="2.jpg"/>
            <p:cNvPicPr>
              <a:picLocks noChangeAspect="1"/>
            </p:cNvPicPr>
            <p:nvPr/>
          </p:nvPicPr>
          <p:blipFill>
            <a:blip r:embed="rId4" cstate="print"/>
            <a:stretch>
              <a:fillRect/>
            </a:stretch>
          </p:blipFill>
          <p:spPr>
            <a:xfrm>
              <a:off x="0" y="-1"/>
              <a:ext cx="611560" cy="963671"/>
            </a:xfrm>
            <a:prstGeom prst="rect">
              <a:avLst/>
            </a:prstGeom>
          </p:spPr>
        </p:pic>
      </p:grpSp>
      <p:sp>
        <p:nvSpPr>
          <p:cNvPr id="17" name="Espace réservé du contenu 2"/>
          <p:cNvSpPr txBox="1">
            <a:spLocks/>
          </p:cNvSpPr>
          <p:nvPr/>
        </p:nvSpPr>
        <p:spPr>
          <a:xfrm>
            <a:off x="611560" y="1196752"/>
            <a:ext cx="8425632" cy="5472608"/>
          </a:xfrm>
          <a:prstGeom prst="rect">
            <a:avLst/>
          </a:prstGeom>
        </p:spPr>
        <p:txBody>
          <a:bodyPr>
            <a:normAutofit/>
          </a:bodyPr>
          <a:lstStyle/>
          <a:p>
            <a:pPr marL="180000"/>
            <a:endParaRPr kumimoji="0" lang="fr-FR" sz="2200" b="0" i="0" u="none" strike="noStrike" kern="1200" cap="none" spc="0" normalizeH="0" baseline="0" noProof="0" dirty="0">
              <a:ln>
                <a:noFill/>
              </a:ln>
              <a:solidFill>
                <a:schemeClr val="tx1"/>
              </a:solidFill>
              <a:effectLst/>
              <a:uLnTx/>
              <a:uFillTx/>
              <a:ea typeface="+mn-ea"/>
              <a:cs typeface="+mn-cs"/>
            </a:endParaRPr>
          </a:p>
          <a:p>
            <a:pPr marL="637200" lvl="1" indent="-342900">
              <a:spcBef>
                <a:spcPts val="1200"/>
              </a:spcBef>
              <a:spcAft>
                <a:spcPts val="1200"/>
              </a:spcAft>
              <a:buBlip>
                <a:blip r:embed="rId5"/>
              </a:buBlip>
            </a:pPr>
            <a:endParaRPr lang="fr-FR" sz="2000" dirty="0"/>
          </a:p>
          <a:p>
            <a:pPr marL="637200" lvl="1" indent="-342900">
              <a:spcBef>
                <a:spcPts val="1200"/>
              </a:spcBef>
              <a:spcAft>
                <a:spcPts val="1200"/>
              </a:spcAft>
              <a:buBlip>
                <a:blip r:embed="rId5"/>
              </a:buBlip>
            </a:pPr>
            <a:endParaRPr kumimoji="0" lang="fr-FR" sz="2000" b="0" i="0" u="none" strike="noStrike" kern="1200" cap="none" spc="0" normalizeH="0" baseline="0" noProof="0" dirty="0">
              <a:ln>
                <a:noFill/>
              </a:ln>
              <a:solidFill>
                <a:schemeClr val="tx1"/>
              </a:solidFill>
              <a:effectLst/>
              <a:uLnTx/>
              <a:uFillTx/>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fr-FR" sz="3200" b="0" i="0" u="none" strike="noStrike" kern="1200" cap="none" spc="0" normalizeH="0" baseline="0" noProof="0" dirty="0">
              <a:ln>
                <a:noFill/>
              </a:ln>
              <a:solidFill>
                <a:schemeClr val="tx1"/>
              </a:solidFill>
              <a:effectLst/>
              <a:uLnTx/>
              <a:uFillTx/>
              <a:latin typeface="PetitaMedium" pitchFamily="2" charset="0"/>
              <a:ea typeface="+mn-ea"/>
              <a:cs typeface="+mn-cs"/>
            </a:endParaRPr>
          </a:p>
        </p:txBody>
      </p:sp>
      <p:sp>
        <p:nvSpPr>
          <p:cNvPr id="18" name="Rectangle 17"/>
          <p:cNvSpPr/>
          <p:nvPr/>
        </p:nvSpPr>
        <p:spPr>
          <a:xfrm>
            <a:off x="718368" y="620688"/>
            <a:ext cx="8425632" cy="342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b="1" dirty="0">
                <a:latin typeface="Arial Black" pitchFamily="34" charset="0"/>
              </a:rPr>
              <a:t>La colonne vertébrale de l’identité et du sens</a:t>
            </a:r>
          </a:p>
        </p:txBody>
      </p:sp>
      <p:sp>
        <p:nvSpPr>
          <p:cNvPr id="12" name="Espace réservé du contenu 2"/>
          <p:cNvSpPr txBox="1">
            <a:spLocks/>
          </p:cNvSpPr>
          <p:nvPr/>
        </p:nvSpPr>
        <p:spPr>
          <a:xfrm>
            <a:off x="763960" y="1349152"/>
            <a:ext cx="8425632" cy="5472608"/>
          </a:xfrm>
          <a:prstGeom prst="rect">
            <a:avLst/>
          </a:prstGeom>
        </p:spPr>
        <p:txBody>
          <a:bodyPr>
            <a:normAutofit/>
          </a:bodyPr>
          <a:lstStyle/>
          <a:p>
            <a:pPr marL="180000"/>
            <a:endParaRPr lang="fr-FR" sz="1400" i="1" dirty="0"/>
          </a:p>
          <a:p>
            <a:pPr marL="180000"/>
            <a:endParaRPr lang="fr-FR" sz="2000" dirty="0"/>
          </a:p>
          <a:p>
            <a:pPr marL="180000"/>
            <a:endParaRPr lang="fr-FR" sz="2000" dirty="0"/>
          </a:p>
          <a:p>
            <a:pPr marL="180000"/>
            <a:endParaRPr lang="fr-FR" sz="2000" dirty="0"/>
          </a:p>
          <a:p>
            <a:pPr marL="180000"/>
            <a:endParaRPr lang="fr-FR" sz="2000" dirty="0"/>
          </a:p>
          <a:p>
            <a:pPr marL="180000"/>
            <a:endParaRPr lang="fr-FR" sz="2000" dirty="0"/>
          </a:p>
          <a:p>
            <a:pPr marL="180000"/>
            <a:endParaRPr lang="fr-FR" sz="2000" dirty="0"/>
          </a:p>
          <a:p>
            <a:pPr marL="180000"/>
            <a:endParaRPr kumimoji="0" lang="fr-FR" sz="2000" i="0" u="none" strike="noStrike" kern="1200" cap="none" spc="0" normalizeH="0" baseline="0" noProof="0" dirty="0">
              <a:ln>
                <a:noFill/>
              </a:ln>
              <a:solidFill>
                <a:schemeClr val="tx1"/>
              </a:solidFill>
              <a:effectLst/>
              <a:uLnTx/>
              <a:uFillTx/>
              <a:ea typeface="+mn-ea"/>
              <a:cs typeface="+mn-cs"/>
            </a:endParaRPr>
          </a:p>
          <a:p>
            <a:pPr marL="637200" lvl="1" indent="-342900">
              <a:spcBef>
                <a:spcPts val="1200"/>
              </a:spcBef>
              <a:spcAft>
                <a:spcPts val="1200"/>
              </a:spcAft>
              <a:buBlip>
                <a:blip r:embed="rId5"/>
              </a:buBlip>
            </a:pPr>
            <a:endParaRPr lang="fr-FR" sz="2000" dirty="0"/>
          </a:p>
          <a:p>
            <a:pPr marL="637200" lvl="1" indent="-342900">
              <a:spcBef>
                <a:spcPts val="1200"/>
              </a:spcBef>
              <a:spcAft>
                <a:spcPts val="1200"/>
              </a:spcAft>
              <a:buBlip>
                <a:blip r:embed="rId5"/>
              </a:buBlip>
            </a:pPr>
            <a:endParaRPr kumimoji="0" lang="fr-FR" sz="2000" b="0" i="0" u="none" strike="noStrike" kern="1200" cap="none" spc="0" normalizeH="0" baseline="0" noProof="0" dirty="0">
              <a:ln>
                <a:noFill/>
              </a:ln>
              <a:solidFill>
                <a:schemeClr val="tx1"/>
              </a:solidFill>
              <a:effectLst/>
              <a:uLnTx/>
              <a:uFillTx/>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fr-FR" sz="3200" b="0" i="0" u="none" strike="noStrike" kern="1200" cap="none" spc="0" normalizeH="0" baseline="0" noProof="0" dirty="0">
              <a:ln>
                <a:noFill/>
              </a:ln>
              <a:solidFill>
                <a:schemeClr val="tx1"/>
              </a:solidFill>
              <a:effectLst/>
              <a:uLnTx/>
              <a:uFillTx/>
              <a:latin typeface="PetitaMedium" pitchFamily="2" charset="0"/>
              <a:ea typeface="+mn-ea"/>
              <a:cs typeface="+mn-cs"/>
            </a:endParaRPr>
          </a:p>
        </p:txBody>
      </p:sp>
      <p:pic>
        <p:nvPicPr>
          <p:cNvPr id="16" name="Picture 2" descr="C:\Users\Utilisateur\AppData\Local\Microsoft\Windows\Temporary Internet Files\Content.IE5\IBL6RAO1\claudesegardsangatte129114695864_gros[1].gif"/>
          <p:cNvPicPr>
            <a:picLocks noChangeAspect="1" noChangeArrowheads="1"/>
          </p:cNvPicPr>
          <p:nvPr/>
        </p:nvPicPr>
        <p:blipFill>
          <a:blip r:embed="rId6" cstate="print">
            <a:duotone>
              <a:schemeClr val="accent1">
                <a:shade val="45000"/>
                <a:satMod val="135000"/>
              </a:schemeClr>
              <a:prstClr val="white"/>
            </a:duotone>
          </a:blip>
          <a:srcRect/>
          <a:stretch>
            <a:fillRect/>
          </a:stretch>
        </p:blipFill>
        <p:spPr bwMode="auto">
          <a:xfrm>
            <a:off x="2627784" y="5949280"/>
            <a:ext cx="792683" cy="698784"/>
          </a:xfrm>
          <a:prstGeom prst="rect">
            <a:avLst/>
          </a:prstGeom>
          <a:noFill/>
        </p:spPr>
      </p:pic>
      <p:grpSp>
        <p:nvGrpSpPr>
          <p:cNvPr id="3" name="Groupe 28"/>
          <p:cNvGrpSpPr/>
          <p:nvPr/>
        </p:nvGrpSpPr>
        <p:grpSpPr>
          <a:xfrm>
            <a:off x="1259632" y="980728"/>
            <a:ext cx="746812" cy="5877272"/>
            <a:chOff x="1691680" y="83840"/>
            <a:chExt cx="962836" cy="6618312"/>
          </a:xfrm>
        </p:grpSpPr>
        <p:pic>
          <p:nvPicPr>
            <p:cNvPr id="19" name="Image 18" descr="15095733-vertebre-disque-intervertebral-et-la-moelle-epiniere.jpg"/>
            <p:cNvPicPr>
              <a:picLocks noChangeAspect="1"/>
            </p:cNvPicPr>
            <p:nvPr/>
          </p:nvPicPr>
          <p:blipFill>
            <a:blip r:embed="rId7" cstate="print"/>
            <a:stretch>
              <a:fillRect/>
            </a:stretch>
          </p:blipFill>
          <p:spPr>
            <a:xfrm>
              <a:off x="1691680" y="83840"/>
              <a:ext cx="962836" cy="1040904"/>
            </a:xfrm>
            <a:prstGeom prst="rect">
              <a:avLst/>
            </a:prstGeom>
          </p:spPr>
        </p:pic>
        <p:pic>
          <p:nvPicPr>
            <p:cNvPr id="20" name="Image 19" descr="15095733-vertebre-disque-intervertebral-et-la-moelle-epiniere.jpg"/>
            <p:cNvPicPr>
              <a:picLocks noChangeAspect="1"/>
            </p:cNvPicPr>
            <p:nvPr/>
          </p:nvPicPr>
          <p:blipFill>
            <a:blip r:embed="rId7" cstate="print"/>
            <a:stretch>
              <a:fillRect/>
            </a:stretch>
          </p:blipFill>
          <p:spPr>
            <a:xfrm>
              <a:off x="1691680" y="620688"/>
              <a:ext cx="962836" cy="1040904"/>
            </a:xfrm>
            <a:prstGeom prst="rect">
              <a:avLst/>
            </a:prstGeom>
          </p:spPr>
        </p:pic>
        <p:pic>
          <p:nvPicPr>
            <p:cNvPr id="21" name="Image 20" descr="15095733-vertebre-disque-intervertebral-et-la-moelle-epiniere.jpg"/>
            <p:cNvPicPr>
              <a:picLocks noChangeAspect="1"/>
            </p:cNvPicPr>
            <p:nvPr/>
          </p:nvPicPr>
          <p:blipFill>
            <a:blip r:embed="rId7" cstate="print"/>
            <a:stretch>
              <a:fillRect/>
            </a:stretch>
          </p:blipFill>
          <p:spPr>
            <a:xfrm>
              <a:off x="1691680" y="1235968"/>
              <a:ext cx="962836" cy="1040904"/>
            </a:xfrm>
            <a:prstGeom prst="rect">
              <a:avLst/>
            </a:prstGeom>
          </p:spPr>
        </p:pic>
        <p:pic>
          <p:nvPicPr>
            <p:cNvPr id="22" name="Image 21" descr="15095733-vertebre-disque-intervertebral-et-la-moelle-epiniere.jpg"/>
            <p:cNvPicPr>
              <a:picLocks noChangeAspect="1"/>
            </p:cNvPicPr>
            <p:nvPr/>
          </p:nvPicPr>
          <p:blipFill>
            <a:blip r:embed="rId7" cstate="print"/>
            <a:stretch>
              <a:fillRect/>
            </a:stretch>
          </p:blipFill>
          <p:spPr>
            <a:xfrm>
              <a:off x="1691680" y="1916832"/>
              <a:ext cx="962836" cy="1040904"/>
            </a:xfrm>
            <a:prstGeom prst="rect">
              <a:avLst/>
            </a:prstGeom>
          </p:spPr>
        </p:pic>
        <p:pic>
          <p:nvPicPr>
            <p:cNvPr id="23" name="Image 22" descr="15095733-vertebre-disque-intervertebral-et-la-moelle-epiniere.jpg"/>
            <p:cNvPicPr>
              <a:picLocks noChangeAspect="1"/>
            </p:cNvPicPr>
            <p:nvPr/>
          </p:nvPicPr>
          <p:blipFill>
            <a:blip r:embed="rId7" cstate="print"/>
            <a:stretch>
              <a:fillRect/>
            </a:stretch>
          </p:blipFill>
          <p:spPr>
            <a:xfrm>
              <a:off x="1691680" y="2420888"/>
              <a:ext cx="962836" cy="1040904"/>
            </a:xfrm>
            <a:prstGeom prst="rect">
              <a:avLst/>
            </a:prstGeom>
          </p:spPr>
        </p:pic>
        <p:pic>
          <p:nvPicPr>
            <p:cNvPr id="24" name="Image 23" descr="15095733-vertebre-disque-intervertebral-et-la-moelle-epiniere.jpg"/>
            <p:cNvPicPr>
              <a:picLocks noChangeAspect="1"/>
            </p:cNvPicPr>
            <p:nvPr/>
          </p:nvPicPr>
          <p:blipFill>
            <a:blip r:embed="rId7" cstate="print"/>
            <a:stretch>
              <a:fillRect/>
            </a:stretch>
          </p:blipFill>
          <p:spPr>
            <a:xfrm>
              <a:off x="1691680" y="3140968"/>
              <a:ext cx="962836" cy="1040904"/>
            </a:xfrm>
            <a:prstGeom prst="rect">
              <a:avLst/>
            </a:prstGeom>
          </p:spPr>
        </p:pic>
        <p:pic>
          <p:nvPicPr>
            <p:cNvPr id="25" name="Image 24" descr="15095733-vertebre-disque-intervertebral-et-la-moelle-epiniere.jpg"/>
            <p:cNvPicPr>
              <a:picLocks noChangeAspect="1"/>
            </p:cNvPicPr>
            <p:nvPr/>
          </p:nvPicPr>
          <p:blipFill>
            <a:blip r:embed="rId7" cstate="print"/>
            <a:stretch>
              <a:fillRect/>
            </a:stretch>
          </p:blipFill>
          <p:spPr>
            <a:xfrm>
              <a:off x="1691680" y="3717032"/>
              <a:ext cx="962836" cy="1040904"/>
            </a:xfrm>
            <a:prstGeom prst="rect">
              <a:avLst/>
            </a:prstGeom>
          </p:spPr>
        </p:pic>
        <p:pic>
          <p:nvPicPr>
            <p:cNvPr id="26" name="Image 25" descr="15095733-vertebre-disque-intervertebral-et-la-moelle-epiniere.jpg"/>
            <p:cNvPicPr>
              <a:picLocks noChangeAspect="1"/>
            </p:cNvPicPr>
            <p:nvPr/>
          </p:nvPicPr>
          <p:blipFill>
            <a:blip r:embed="rId7" cstate="print"/>
            <a:stretch>
              <a:fillRect/>
            </a:stretch>
          </p:blipFill>
          <p:spPr>
            <a:xfrm>
              <a:off x="1691680" y="4365104"/>
              <a:ext cx="962836" cy="1040904"/>
            </a:xfrm>
            <a:prstGeom prst="rect">
              <a:avLst/>
            </a:prstGeom>
          </p:spPr>
        </p:pic>
        <p:pic>
          <p:nvPicPr>
            <p:cNvPr id="27" name="Image 26" descr="15095733-vertebre-disque-intervertebral-et-la-moelle-epiniere.jpg"/>
            <p:cNvPicPr>
              <a:picLocks noChangeAspect="1"/>
            </p:cNvPicPr>
            <p:nvPr/>
          </p:nvPicPr>
          <p:blipFill>
            <a:blip r:embed="rId7" cstate="print"/>
            <a:stretch>
              <a:fillRect/>
            </a:stretch>
          </p:blipFill>
          <p:spPr>
            <a:xfrm>
              <a:off x="1691680" y="4941168"/>
              <a:ext cx="962836" cy="1040904"/>
            </a:xfrm>
            <a:prstGeom prst="rect">
              <a:avLst/>
            </a:prstGeom>
          </p:spPr>
        </p:pic>
        <p:pic>
          <p:nvPicPr>
            <p:cNvPr id="28" name="Image 27" descr="15095733-vertebre-disque-intervertebral-et-la-moelle-epiniere.jpg"/>
            <p:cNvPicPr>
              <a:picLocks noChangeAspect="1"/>
            </p:cNvPicPr>
            <p:nvPr/>
          </p:nvPicPr>
          <p:blipFill>
            <a:blip r:embed="rId7" cstate="print"/>
            <a:stretch>
              <a:fillRect/>
            </a:stretch>
          </p:blipFill>
          <p:spPr>
            <a:xfrm>
              <a:off x="1691680" y="5661248"/>
              <a:ext cx="962836" cy="1040904"/>
            </a:xfrm>
            <a:prstGeom prst="rect">
              <a:avLst/>
            </a:prstGeom>
          </p:spPr>
        </p:pic>
      </p:grpSp>
      <p:grpSp>
        <p:nvGrpSpPr>
          <p:cNvPr id="4" name="Groupe 76"/>
          <p:cNvGrpSpPr/>
          <p:nvPr/>
        </p:nvGrpSpPr>
        <p:grpSpPr>
          <a:xfrm>
            <a:off x="611560" y="1124743"/>
            <a:ext cx="1800200" cy="5328593"/>
            <a:chOff x="920577" y="548679"/>
            <a:chExt cx="2427288" cy="5497761"/>
          </a:xfrm>
        </p:grpSpPr>
        <p:grpSp>
          <p:nvGrpSpPr>
            <p:cNvPr id="5" name="Group 8"/>
            <p:cNvGrpSpPr>
              <a:grpSpLocks/>
            </p:cNvGrpSpPr>
            <p:nvPr/>
          </p:nvGrpSpPr>
          <p:grpSpPr bwMode="auto">
            <a:xfrm>
              <a:off x="920577" y="5589240"/>
              <a:ext cx="2427288" cy="457200"/>
              <a:chOff x="574" y="3888"/>
              <a:chExt cx="1529" cy="288"/>
            </a:xfrm>
          </p:grpSpPr>
          <p:grpSp>
            <p:nvGrpSpPr>
              <p:cNvPr id="9" name="Group 9"/>
              <p:cNvGrpSpPr>
                <a:grpSpLocks/>
              </p:cNvGrpSpPr>
              <p:nvPr/>
            </p:nvGrpSpPr>
            <p:grpSpPr bwMode="auto">
              <a:xfrm>
                <a:off x="759" y="3888"/>
                <a:ext cx="1344" cy="288"/>
                <a:chOff x="768" y="528"/>
                <a:chExt cx="1344" cy="288"/>
              </a:xfrm>
            </p:grpSpPr>
            <p:sp>
              <p:nvSpPr>
                <p:cNvPr id="121" name="Oval 10"/>
                <p:cNvSpPr>
                  <a:spLocks noChangeArrowheads="1"/>
                </p:cNvSpPr>
                <p:nvPr/>
              </p:nvSpPr>
              <p:spPr bwMode="auto">
                <a:xfrm>
                  <a:off x="768" y="528"/>
                  <a:ext cx="1344" cy="288"/>
                </a:xfrm>
                <a:prstGeom prst="ellipse">
                  <a:avLst/>
                </a:prstGeom>
                <a:solidFill>
                  <a:schemeClr val="bg1"/>
                </a:solidFill>
                <a:ln w="9525">
                  <a:noFill/>
                  <a:round/>
                  <a:headEnd/>
                  <a:tailEnd/>
                </a:ln>
              </p:spPr>
              <p:txBody>
                <a:bodyPr wrap="none" anchor="ctr"/>
                <a:lstStyle/>
                <a:p>
                  <a:endParaRPr lang="fr-FR" sz="1400" dirty="0">
                    <a:latin typeface="Calibri" pitchFamily="34" charset="0"/>
                  </a:endParaRPr>
                </a:p>
              </p:txBody>
            </p:sp>
            <p:sp>
              <p:nvSpPr>
                <p:cNvPr id="122" name="Text Box 11"/>
                <p:cNvSpPr txBox="1">
                  <a:spLocks noChangeArrowheads="1"/>
                </p:cNvSpPr>
                <p:nvPr/>
              </p:nvSpPr>
              <p:spPr bwMode="auto">
                <a:xfrm>
                  <a:off x="816" y="556"/>
                  <a:ext cx="1248" cy="200"/>
                </a:xfrm>
                <a:prstGeom prst="rect">
                  <a:avLst/>
                </a:prstGeom>
                <a:noFill/>
                <a:ln w="9525">
                  <a:noFill/>
                  <a:miter lim="800000"/>
                  <a:headEnd/>
                  <a:tailEnd/>
                </a:ln>
              </p:spPr>
              <p:txBody>
                <a:bodyPr>
                  <a:spAutoFit/>
                </a:bodyPr>
                <a:lstStyle/>
                <a:p>
                  <a:pPr algn="ctr">
                    <a:spcBef>
                      <a:spcPct val="50000"/>
                    </a:spcBef>
                    <a:buFontTx/>
                    <a:buNone/>
                  </a:pPr>
                  <a:r>
                    <a:rPr lang="fr-FR" sz="1400" b="1" dirty="0">
                      <a:latin typeface="Calibri" pitchFamily="34" charset="0"/>
                    </a:rPr>
                    <a:t>Environnemental</a:t>
                  </a:r>
                  <a:endParaRPr lang="fr-FR" sz="1400" dirty="0">
                    <a:latin typeface="Calibri" pitchFamily="34" charset="0"/>
                  </a:endParaRPr>
                </a:p>
              </p:txBody>
            </p:sp>
          </p:grpSp>
          <p:sp>
            <p:nvSpPr>
              <p:cNvPr id="120" name="Text Box 12"/>
              <p:cNvSpPr txBox="1">
                <a:spLocks noChangeArrowheads="1"/>
              </p:cNvSpPr>
              <p:nvPr/>
            </p:nvSpPr>
            <p:spPr bwMode="auto">
              <a:xfrm>
                <a:off x="574" y="3926"/>
                <a:ext cx="576" cy="200"/>
              </a:xfrm>
              <a:prstGeom prst="rect">
                <a:avLst/>
              </a:prstGeom>
              <a:noFill/>
              <a:ln w="9525">
                <a:noFill/>
                <a:miter lim="800000"/>
                <a:headEnd/>
                <a:tailEnd/>
              </a:ln>
            </p:spPr>
            <p:txBody>
              <a:bodyPr>
                <a:spAutoFit/>
              </a:bodyPr>
              <a:lstStyle/>
              <a:p>
                <a:pPr>
                  <a:spcBef>
                    <a:spcPct val="50000"/>
                  </a:spcBef>
                  <a:buFontTx/>
                  <a:buNone/>
                </a:pPr>
                <a:r>
                  <a:rPr lang="fr-FR" sz="1400" b="1" dirty="0">
                    <a:latin typeface="Calibri" pitchFamily="34" charset="0"/>
                  </a:rPr>
                  <a:t>1</a:t>
                </a:r>
                <a:endParaRPr lang="fr-FR" sz="1400" dirty="0">
                  <a:latin typeface="Calibri" pitchFamily="34" charset="0"/>
                </a:endParaRPr>
              </a:p>
            </p:txBody>
          </p:sp>
        </p:grpSp>
        <p:grpSp>
          <p:nvGrpSpPr>
            <p:cNvPr id="10" name="Group 65"/>
            <p:cNvGrpSpPr>
              <a:grpSpLocks/>
            </p:cNvGrpSpPr>
            <p:nvPr/>
          </p:nvGrpSpPr>
          <p:grpSpPr bwMode="auto">
            <a:xfrm>
              <a:off x="920577" y="548679"/>
              <a:ext cx="2427288" cy="457200"/>
              <a:chOff x="574" y="771"/>
              <a:chExt cx="1529" cy="288"/>
            </a:xfrm>
          </p:grpSpPr>
          <p:grpSp>
            <p:nvGrpSpPr>
              <p:cNvPr id="11" name="Group 66"/>
              <p:cNvGrpSpPr>
                <a:grpSpLocks/>
              </p:cNvGrpSpPr>
              <p:nvPr/>
            </p:nvGrpSpPr>
            <p:grpSpPr bwMode="auto">
              <a:xfrm>
                <a:off x="759" y="771"/>
                <a:ext cx="1344" cy="288"/>
                <a:chOff x="768" y="483"/>
                <a:chExt cx="1344" cy="288"/>
              </a:xfrm>
            </p:grpSpPr>
            <p:sp>
              <p:nvSpPr>
                <p:cNvPr id="117" name="Oval 67"/>
                <p:cNvSpPr>
                  <a:spLocks noChangeArrowheads="1"/>
                </p:cNvSpPr>
                <p:nvPr/>
              </p:nvSpPr>
              <p:spPr bwMode="auto">
                <a:xfrm>
                  <a:off x="768" y="483"/>
                  <a:ext cx="1344" cy="288"/>
                </a:xfrm>
                <a:prstGeom prst="ellipse">
                  <a:avLst/>
                </a:prstGeom>
                <a:solidFill>
                  <a:schemeClr val="bg1"/>
                </a:solidFill>
                <a:ln w="9525">
                  <a:noFill/>
                  <a:round/>
                  <a:headEnd/>
                  <a:tailEnd/>
                </a:ln>
              </p:spPr>
              <p:txBody>
                <a:bodyPr wrap="none" anchor="ctr"/>
                <a:lstStyle/>
                <a:p>
                  <a:endParaRPr lang="fr-FR" sz="1400">
                    <a:latin typeface="Calibri" pitchFamily="34" charset="0"/>
                  </a:endParaRPr>
                </a:p>
              </p:txBody>
            </p:sp>
            <p:sp>
              <p:nvSpPr>
                <p:cNvPr id="118" name="Text Box 68"/>
                <p:cNvSpPr txBox="1">
                  <a:spLocks noChangeArrowheads="1"/>
                </p:cNvSpPr>
                <p:nvPr/>
              </p:nvSpPr>
              <p:spPr bwMode="auto">
                <a:xfrm>
                  <a:off x="816" y="556"/>
                  <a:ext cx="1248" cy="200"/>
                </a:xfrm>
                <a:prstGeom prst="rect">
                  <a:avLst/>
                </a:prstGeom>
                <a:noFill/>
                <a:ln w="9525">
                  <a:noFill/>
                  <a:miter lim="800000"/>
                  <a:headEnd/>
                  <a:tailEnd/>
                </a:ln>
              </p:spPr>
              <p:txBody>
                <a:bodyPr>
                  <a:spAutoFit/>
                </a:bodyPr>
                <a:lstStyle/>
                <a:p>
                  <a:pPr algn="ctr">
                    <a:spcBef>
                      <a:spcPct val="50000"/>
                    </a:spcBef>
                    <a:buFontTx/>
                    <a:buNone/>
                  </a:pPr>
                  <a:r>
                    <a:rPr lang="fr-FR" sz="1400" b="1" dirty="0">
                      <a:latin typeface="Calibri" pitchFamily="34" charset="0"/>
                    </a:rPr>
                    <a:t>Confessionnel</a:t>
                  </a:r>
                  <a:endParaRPr lang="fr-FR" sz="1400" dirty="0">
                    <a:latin typeface="Calibri" pitchFamily="34" charset="0"/>
                  </a:endParaRPr>
                </a:p>
              </p:txBody>
            </p:sp>
          </p:grpSp>
          <p:sp>
            <p:nvSpPr>
              <p:cNvPr id="116" name="Text Box 69"/>
              <p:cNvSpPr txBox="1">
                <a:spLocks noChangeArrowheads="1"/>
              </p:cNvSpPr>
              <p:nvPr/>
            </p:nvSpPr>
            <p:spPr bwMode="auto">
              <a:xfrm>
                <a:off x="574" y="854"/>
                <a:ext cx="576" cy="200"/>
              </a:xfrm>
              <a:prstGeom prst="rect">
                <a:avLst/>
              </a:prstGeom>
              <a:noFill/>
              <a:ln w="9525">
                <a:noFill/>
                <a:miter lim="800000"/>
                <a:headEnd/>
                <a:tailEnd/>
              </a:ln>
            </p:spPr>
            <p:txBody>
              <a:bodyPr>
                <a:spAutoFit/>
              </a:bodyPr>
              <a:lstStyle/>
              <a:p>
                <a:pPr>
                  <a:spcBef>
                    <a:spcPct val="50000"/>
                  </a:spcBef>
                  <a:buFontTx/>
                  <a:buNone/>
                </a:pPr>
                <a:r>
                  <a:rPr lang="fr-FR" sz="1400" b="1">
                    <a:latin typeface="Calibri" pitchFamily="34" charset="0"/>
                  </a:rPr>
                  <a:t>9</a:t>
                </a:r>
                <a:endParaRPr lang="fr-FR" sz="1400">
                  <a:latin typeface="Calibri" pitchFamily="34" charset="0"/>
                </a:endParaRPr>
              </a:p>
            </p:txBody>
          </p:sp>
        </p:grpSp>
        <p:grpSp>
          <p:nvGrpSpPr>
            <p:cNvPr id="29" name="Group 70"/>
            <p:cNvGrpSpPr>
              <a:grpSpLocks/>
            </p:cNvGrpSpPr>
            <p:nvPr/>
          </p:nvGrpSpPr>
          <p:grpSpPr bwMode="auto">
            <a:xfrm>
              <a:off x="920577" y="1302296"/>
              <a:ext cx="2427288" cy="457200"/>
              <a:chOff x="574" y="1200"/>
              <a:chExt cx="1529" cy="288"/>
            </a:xfrm>
          </p:grpSpPr>
          <p:grpSp>
            <p:nvGrpSpPr>
              <p:cNvPr id="30" name="Group 71"/>
              <p:cNvGrpSpPr>
                <a:grpSpLocks/>
              </p:cNvGrpSpPr>
              <p:nvPr/>
            </p:nvGrpSpPr>
            <p:grpSpPr bwMode="auto">
              <a:xfrm>
                <a:off x="759" y="1200"/>
                <a:ext cx="1344" cy="288"/>
                <a:chOff x="768" y="528"/>
                <a:chExt cx="1344" cy="288"/>
              </a:xfrm>
            </p:grpSpPr>
            <p:sp>
              <p:nvSpPr>
                <p:cNvPr id="113" name="Oval 72"/>
                <p:cNvSpPr>
                  <a:spLocks noChangeArrowheads="1"/>
                </p:cNvSpPr>
                <p:nvPr/>
              </p:nvSpPr>
              <p:spPr bwMode="auto">
                <a:xfrm>
                  <a:off x="768" y="528"/>
                  <a:ext cx="1344" cy="288"/>
                </a:xfrm>
                <a:prstGeom prst="ellipse">
                  <a:avLst/>
                </a:prstGeom>
                <a:solidFill>
                  <a:schemeClr val="bg1"/>
                </a:solidFill>
                <a:ln w="9525">
                  <a:noFill/>
                  <a:round/>
                  <a:headEnd/>
                  <a:tailEnd/>
                </a:ln>
              </p:spPr>
              <p:txBody>
                <a:bodyPr wrap="none" anchor="ctr"/>
                <a:lstStyle/>
                <a:p>
                  <a:endParaRPr lang="fr-FR" sz="1400">
                    <a:latin typeface="Calibri" pitchFamily="34" charset="0"/>
                  </a:endParaRPr>
                </a:p>
              </p:txBody>
            </p:sp>
            <p:sp>
              <p:nvSpPr>
                <p:cNvPr id="114" name="Text Box 73"/>
                <p:cNvSpPr txBox="1">
                  <a:spLocks noChangeArrowheads="1"/>
                </p:cNvSpPr>
                <p:nvPr/>
              </p:nvSpPr>
              <p:spPr bwMode="auto">
                <a:xfrm>
                  <a:off x="816" y="556"/>
                  <a:ext cx="1248" cy="200"/>
                </a:xfrm>
                <a:prstGeom prst="rect">
                  <a:avLst/>
                </a:prstGeom>
                <a:noFill/>
                <a:ln w="9525">
                  <a:noFill/>
                  <a:miter lim="800000"/>
                  <a:headEnd/>
                  <a:tailEnd/>
                </a:ln>
              </p:spPr>
              <p:txBody>
                <a:bodyPr>
                  <a:spAutoFit/>
                </a:bodyPr>
                <a:lstStyle/>
                <a:p>
                  <a:pPr algn="ctr">
                    <a:spcBef>
                      <a:spcPct val="50000"/>
                    </a:spcBef>
                    <a:buFontTx/>
                    <a:buNone/>
                  </a:pPr>
                  <a:r>
                    <a:rPr lang="fr-FR" sz="1400" b="1" dirty="0">
                      <a:latin typeface="Calibri" pitchFamily="34" charset="0"/>
                    </a:rPr>
                    <a:t>Spirituel</a:t>
                  </a:r>
                  <a:endParaRPr lang="fr-FR" sz="1400" dirty="0">
                    <a:latin typeface="Calibri" pitchFamily="34" charset="0"/>
                  </a:endParaRPr>
                </a:p>
              </p:txBody>
            </p:sp>
          </p:grpSp>
          <p:sp>
            <p:nvSpPr>
              <p:cNvPr id="112" name="Text Box 74"/>
              <p:cNvSpPr txBox="1">
                <a:spLocks noChangeArrowheads="1"/>
              </p:cNvSpPr>
              <p:nvPr/>
            </p:nvSpPr>
            <p:spPr bwMode="auto">
              <a:xfrm>
                <a:off x="574" y="1238"/>
                <a:ext cx="576" cy="200"/>
              </a:xfrm>
              <a:prstGeom prst="rect">
                <a:avLst/>
              </a:prstGeom>
              <a:noFill/>
              <a:ln w="9525">
                <a:noFill/>
                <a:miter lim="800000"/>
                <a:headEnd/>
                <a:tailEnd/>
              </a:ln>
            </p:spPr>
            <p:txBody>
              <a:bodyPr>
                <a:spAutoFit/>
              </a:bodyPr>
              <a:lstStyle/>
              <a:p>
                <a:pPr>
                  <a:spcBef>
                    <a:spcPct val="50000"/>
                  </a:spcBef>
                  <a:buFontTx/>
                  <a:buNone/>
                </a:pPr>
                <a:r>
                  <a:rPr lang="fr-FR" sz="1400" b="1">
                    <a:latin typeface="Calibri" pitchFamily="34" charset="0"/>
                  </a:rPr>
                  <a:t>8</a:t>
                </a:r>
                <a:endParaRPr lang="fr-FR" sz="1400">
                  <a:latin typeface="Calibri" pitchFamily="34" charset="0"/>
                </a:endParaRPr>
              </a:p>
            </p:txBody>
          </p:sp>
        </p:grpSp>
        <p:grpSp>
          <p:nvGrpSpPr>
            <p:cNvPr id="31" name="Group 75"/>
            <p:cNvGrpSpPr>
              <a:grpSpLocks/>
            </p:cNvGrpSpPr>
            <p:nvPr/>
          </p:nvGrpSpPr>
          <p:grpSpPr bwMode="auto">
            <a:xfrm>
              <a:off x="920577" y="1844824"/>
              <a:ext cx="2427288" cy="457200"/>
              <a:chOff x="574" y="1542"/>
              <a:chExt cx="1529" cy="288"/>
            </a:xfrm>
          </p:grpSpPr>
          <p:grpSp>
            <p:nvGrpSpPr>
              <p:cNvPr id="64" name="Group 76"/>
              <p:cNvGrpSpPr>
                <a:grpSpLocks/>
              </p:cNvGrpSpPr>
              <p:nvPr/>
            </p:nvGrpSpPr>
            <p:grpSpPr bwMode="auto">
              <a:xfrm>
                <a:off x="759" y="1542"/>
                <a:ext cx="1344" cy="288"/>
                <a:chOff x="768" y="486"/>
                <a:chExt cx="1344" cy="288"/>
              </a:xfrm>
            </p:grpSpPr>
            <p:sp>
              <p:nvSpPr>
                <p:cNvPr id="109" name="Oval 77"/>
                <p:cNvSpPr>
                  <a:spLocks noChangeArrowheads="1"/>
                </p:cNvSpPr>
                <p:nvPr/>
              </p:nvSpPr>
              <p:spPr bwMode="auto">
                <a:xfrm>
                  <a:off x="768" y="486"/>
                  <a:ext cx="1344" cy="288"/>
                </a:xfrm>
                <a:prstGeom prst="ellipse">
                  <a:avLst/>
                </a:prstGeom>
                <a:solidFill>
                  <a:schemeClr val="bg1"/>
                </a:solidFill>
                <a:ln w="9525">
                  <a:noFill/>
                  <a:round/>
                  <a:headEnd/>
                  <a:tailEnd/>
                </a:ln>
              </p:spPr>
              <p:txBody>
                <a:bodyPr wrap="none" anchor="ctr"/>
                <a:lstStyle/>
                <a:p>
                  <a:endParaRPr lang="fr-FR" sz="1400">
                    <a:latin typeface="Calibri" pitchFamily="34" charset="0"/>
                  </a:endParaRPr>
                </a:p>
              </p:txBody>
            </p:sp>
            <p:sp>
              <p:nvSpPr>
                <p:cNvPr id="110" name="Text Box 78"/>
                <p:cNvSpPr txBox="1">
                  <a:spLocks noChangeArrowheads="1"/>
                </p:cNvSpPr>
                <p:nvPr/>
              </p:nvSpPr>
              <p:spPr bwMode="auto">
                <a:xfrm>
                  <a:off x="816" y="556"/>
                  <a:ext cx="1248" cy="200"/>
                </a:xfrm>
                <a:prstGeom prst="rect">
                  <a:avLst/>
                </a:prstGeom>
                <a:noFill/>
                <a:ln w="9525">
                  <a:noFill/>
                  <a:miter lim="800000"/>
                  <a:headEnd/>
                  <a:tailEnd/>
                </a:ln>
              </p:spPr>
              <p:txBody>
                <a:bodyPr>
                  <a:spAutoFit/>
                </a:bodyPr>
                <a:lstStyle/>
                <a:p>
                  <a:pPr algn="ctr">
                    <a:spcBef>
                      <a:spcPct val="50000"/>
                    </a:spcBef>
                    <a:buFontTx/>
                    <a:buNone/>
                  </a:pPr>
                  <a:r>
                    <a:rPr lang="fr-FR" sz="1400" b="1" dirty="0">
                      <a:latin typeface="Calibri" pitchFamily="34" charset="0"/>
                    </a:rPr>
                    <a:t>Existentiel</a:t>
                  </a:r>
                  <a:endParaRPr lang="fr-FR" sz="1400" dirty="0">
                    <a:latin typeface="Calibri" pitchFamily="34" charset="0"/>
                  </a:endParaRPr>
                </a:p>
              </p:txBody>
            </p:sp>
          </p:grpSp>
          <p:sp>
            <p:nvSpPr>
              <p:cNvPr id="108" name="Text Box 79"/>
              <p:cNvSpPr txBox="1">
                <a:spLocks noChangeArrowheads="1"/>
              </p:cNvSpPr>
              <p:nvPr/>
            </p:nvSpPr>
            <p:spPr bwMode="auto">
              <a:xfrm>
                <a:off x="574" y="1622"/>
                <a:ext cx="576" cy="200"/>
              </a:xfrm>
              <a:prstGeom prst="rect">
                <a:avLst/>
              </a:prstGeom>
              <a:noFill/>
              <a:ln w="9525">
                <a:noFill/>
                <a:miter lim="800000"/>
                <a:headEnd/>
                <a:tailEnd/>
              </a:ln>
            </p:spPr>
            <p:txBody>
              <a:bodyPr>
                <a:spAutoFit/>
              </a:bodyPr>
              <a:lstStyle/>
              <a:p>
                <a:pPr>
                  <a:spcBef>
                    <a:spcPct val="50000"/>
                  </a:spcBef>
                  <a:buFontTx/>
                  <a:buNone/>
                </a:pPr>
                <a:r>
                  <a:rPr lang="fr-FR" sz="1400" b="1" dirty="0">
                    <a:latin typeface="Calibri" pitchFamily="34" charset="0"/>
                  </a:rPr>
                  <a:t>7</a:t>
                </a:r>
                <a:endParaRPr lang="fr-FR" sz="1400" dirty="0">
                  <a:latin typeface="Calibri" pitchFamily="34" charset="0"/>
                </a:endParaRPr>
              </a:p>
            </p:txBody>
          </p:sp>
        </p:grpSp>
        <p:grpSp>
          <p:nvGrpSpPr>
            <p:cNvPr id="65" name="Group 80"/>
            <p:cNvGrpSpPr>
              <a:grpSpLocks/>
            </p:cNvGrpSpPr>
            <p:nvPr/>
          </p:nvGrpSpPr>
          <p:grpSpPr bwMode="auto">
            <a:xfrm>
              <a:off x="920577" y="2521496"/>
              <a:ext cx="2427288" cy="457200"/>
              <a:chOff x="574" y="1968"/>
              <a:chExt cx="1529" cy="288"/>
            </a:xfrm>
          </p:grpSpPr>
          <p:grpSp>
            <p:nvGrpSpPr>
              <p:cNvPr id="66" name="Group 81"/>
              <p:cNvGrpSpPr>
                <a:grpSpLocks/>
              </p:cNvGrpSpPr>
              <p:nvPr/>
            </p:nvGrpSpPr>
            <p:grpSpPr bwMode="auto">
              <a:xfrm>
                <a:off x="759" y="1968"/>
                <a:ext cx="1344" cy="288"/>
                <a:chOff x="768" y="528"/>
                <a:chExt cx="1344" cy="288"/>
              </a:xfrm>
            </p:grpSpPr>
            <p:sp>
              <p:nvSpPr>
                <p:cNvPr id="105" name="Oval 82"/>
                <p:cNvSpPr>
                  <a:spLocks noChangeArrowheads="1"/>
                </p:cNvSpPr>
                <p:nvPr/>
              </p:nvSpPr>
              <p:spPr bwMode="auto">
                <a:xfrm>
                  <a:off x="768" y="528"/>
                  <a:ext cx="1344" cy="288"/>
                </a:xfrm>
                <a:prstGeom prst="ellipse">
                  <a:avLst/>
                </a:prstGeom>
                <a:solidFill>
                  <a:schemeClr val="bg1"/>
                </a:solidFill>
                <a:ln w="9525">
                  <a:noFill/>
                  <a:round/>
                  <a:headEnd/>
                  <a:tailEnd/>
                </a:ln>
              </p:spPr>
              <p:txBody>
                <a:bodyPr wrap="none" anchor="ctr"/>
                <a:lstStyle/>
                <a:p>
                  <a:endParaRPr lang="fr-FR" sz="1400">
                    <a:latin typeface="Calibri" pitchFamily="34" charset="0"/>
                  </a:endParaRPr>
                </a:p>
              </p:txBody>
            </p:sp>
            <p:sp>
              <p:nvSpPr>
                <p:cNvPr id="106" name="Text Box 83"/>
                <p:cNvSpPr txBox="1">
                  <a:spLocks noChangeArrowheads="1"/>
                </p:cNvSpPr>
                <p:nvPr/>
              </p:nvSpPr>
              <p:spPr bwMode="auto">
                <a:xfrm>
                  <a:off x="816" y="556"/>
                  <a:ext cx="1248" cy="200"/>
                </a:xfrm>
                <a:prstGeom prst="rect">
                  <a:avLst/>
                </a:prstGeom>
                <a:noFill/>
                <a:ln w="9525">
                  <a:noFill/>
                  <a:miter lim="800000"/>
                  <a:headEnd/>
                  <a:tailEnd/>
                </a:ln>
              </p:spPr>
              <p:txBody>
                <a:bodyPr>
                  <a:spAutoFit/>
                </a:bodyPr>
                <a:lstStyle/>
                <a:p>
                  <a:pPr algn="ctr">
                    <a:spcBef>
                      <a:spcPct val="50000"/>
                    </a:spcBef>
                    <a:buFontTx/>
                    <a:buNone/>
                  </a:pPr>
                  <a:r>
                    <a:rPr lang="fr-FR" sz="1400" b="1" dirty="0">
                      <a:latin typeface="Calibri" pitchFamily="34" charset="0"/>
                    </a:rPr>
                    <a:t>Psychologique</a:t>
                  </a:r>
                  <a:endParaRPr lang="fr-FR" sz="1400" dirty="0">
                    <a:latin typeface="Calibri" pitchFamily="34" charset="0"/>
                  </a:endParaRPr>
                </a:p>
              </p:txBody>
            </p:sp>
          </p:grpSp>
          <p:sp>
            <p:nvSpPr>
              <p:cNvPr id="104" name="Text Box 84"/>
              <p:cNvSpPr txBox="1">
                <a:spLocks noChangeArrowheads="1"/>
              </p:cNvSpPr>
              <p:nvPr/>
            </p:nvSpPr>
            <p:spPr bwMode="auto">
              <a:xfrm>
                <a:off x="574" y="2006"/>
                <a:ext cx="576" cy="200"/>
              </a:xfrm>
              <a:prstGeom prst="rect">
                <a:avLst/>
              </a:prstGeom>
              <a:noFill/>
              <a:ln w="9525">
                <a:noFill/>
                <a:miter lim="800000"/>
                <a:headEnd/>
                <a:tailEnd/>
              </a:ln>
            </p:spPr>
            <p:txBody>
              <a:bodyPr>
                <a:spAutoFit/>
              </a:bodyPr>
              <a:lstStyle/>
              <a:p>
                <a:pPr>
                  <a:spcBef>
                    <a:spcPct val="50000"/>
                  </a:spcBef>
                  <a:buFontTx/>
                  <a:buNone/>
                </a:pPr>
                <a:r>
                  <a:rPr lang="fr-FR" sz="1400" b="1">
                    <a:latin typeface="Calibri" pitchFamily="34" charset="0"/>
                  </a:rPr>
                  <a:t>6</a:t>
                </a:r>
                <a:endParaRPr lang="fr-FR" sz="1400">
                  <a:latin typeface="Calibri" pitchFamily="34" charset="0"/>
                </a:endParaRPr>
              </a:p>
            </p:txBody>
          </p:sp>
        </p:grpSp>
        <p:grpSp>
          <p:nvGrpSpPr>
            <p:cNvPr id="67" name="Group 85"/>
            <p:cNvGrpSpPr>
              <a:grpSpLocks/>
            </p:cNvGrpSpPr>
            <p:nvPr/>
          </p:nvGrpSpPr>
          <p:grpSpPr bwMode="auto">
            <a:xfrm>
              <a:off x="920577" y="3131096"/>
              <a:ext cx="2427288" cy="457200"/>
              <a:chOff x="574" y="2352"/>
              <a:chExt cx="1529" cy="288"/>
            </a:xfrm>
          </p:grpSpPr>
          <p:grpSp>
            <p:nvGrpSpPr>
              <p:cNvPr id="68" name="Group 86"/>
              <p:cNvGrpSpPr>
                <a:grpSpLocks/>
              </p:cNvGrpSpPr>
              <p:nvPr/>
            </p:nvGrpSpPr>
            <p:grpSpPr bwMode="auto">
              <a:xfrm>
                <a:off x="759" y="2352"/>
                <a:ext cx="1344" cy="288"/>
                <a:chOff x="768" y="528"/>
                <a:chExt cx="1344" cy="288"/>
              </a:xfrm>
            </p:grpSpPr>
            <p:sp>
              <p:nvSpPr>
                <p:cNvPr id="101" name="Oval 87"/>
                <p:cNvSpPr>
                  <a:spLocks noChangeArrowheads="1"/>
                </p:cNvSpPr>
                <p:nvPr/>
              </p:nvSpPr>
              <p:spPr bwMode="auto">
                <a:xfrm>
                  <a:off x="768" y="528"/>
                  <a:ext cx="1344" cy="288"/>
                </a:xfrm>
                <a:prstGeom prst="ellipse">
                  <a:avLst/>
                </a:prstGeom>
                <a:solidFill>
                  <a:schemeClr val="bg1"/>
                </a:solidFill>
                <a:ln w="9525">
                  <a:noFill/>
                  <a:round/>
                  <a:headEnd/>
                  <a:tailEnd/>
                </a:ln>
              </p:spPr>
              <p:txBody>
                <a:bodyPr wrap="none" anchor="ctr"/>
                <a:lstStyle/>
                <a:p>
                  <a:endParaRPr lang="fr-FR" sz="1400">
                    <a:latin typeface="Calibri" pitchFamily="34" charset="0"/>
                  </a:endParaRPr>
                </a:p>
              </p:txBody>
            </p:sp>
            <p:sp>
              <p:nvSpPr>
                <p:cNvPr id="102" name="Text Box 88"/>
                <p:cNvSpPr txBox="1">
                  <a:spLocks noChangeArrowheads="1"/>
                </p:cNvSpPr>
                <p:nvPr/>
              </p:nvSpPr>
              <p:spPr bwMode="auto">
                <a:xfrm>
                  <a:off x="816" y="556"/>
                  <a:ext cx="1248" cy="200"/>
                </a:xfrm>
                <a:prstGeom prst="rect">
                  <a:avLst/>
                </a:prstGeom>
                <a:noFill/>
                <a:ln w="9525">
                  <a:noFill/>
                  <a:miter lim="800000"/>
                  <a:headEnd/>
                  <a:tailEnd/>
                </a:ln>
              </p:spPr>
              <p:txBody>
                <a:bodyPr>
                  <a:spAutoFit/>
                </a:bodyPr>
                <a:lstStyle/>
                <a:p>
                  <a:pPr algn="ctr">
                    <a:spcBef>
                      <a:spcPct val="50000"/>
                    </a:spcBef>
                    <a:buFontTx/>
                    <a:buNone/>
                  </a:pPr>
                  <a:r>
                    <a:rPr lang="fr-FR" sz="1400" b="1" dirty="0">
                      <a:latin typeface="Calibri" pitchFamily="34" charset="0"/>
                    </a:rPr>
                    <a:t>Vie privée</a:t>
                  </a:r>
                  <a:endParaRPr lang="fr-FR" sz="1400" i="1" dirty="0">
                    <a:latin typeface="Calibri" pitchFamily="34" charset="0"/>
                  </a:endParaRPr>
                </a:p>
              </p:txBody>
            </p:sp>
          </p:grpSp>
          <p:sp>
            <p:nvSpPr>
              <p:cNvPr id="100" name="Text Box 89"/>
              <p:cNvSpPr txBox="1">
                <a:spLocks noChangeArrowheads="1"/>
              </p:cNvSpPr>
              <p:nvPr/>
            </p:nvSpPr>
            <p:spPr bwMode="auto">
              <a:xfrm>
                <a:off x="574" y="2390"/>
                <a:ext cx="576" cy="200"/>
              </a:xfrm>
              <a:prstGeom prst="rect">
                <a:avLst/>
              </a:prstGeom>
              <a:noFill/>
              <a:ln w="9525">
                <a:noFill/>
                <a:miter lim="800000"/>
                <a:headEnd/>
                <a:tailEnd/>
              </a:ln>
            </p:spPr>
            <p:txBody>
              <a:bodyPr>
                <a:spAutoFit/>
              </a:bodyPr>
              <a:lstStyle/>
              <a:p>
                <a:pPr>
                  <a:spcBef>
                    <a:spcPct val="50000"/>
                  </a:spcBef>
                  <a:buFontTx/>
                  <a:buNone/>
                </a:pPr>
                <a:r>
                  <a:rPr lang="fr-FR" sz="1400" b="1">
                    <a:latin typeface="Calibri" pitchFamily="34" charset="0"/>
                  </a:rPr>
                  <a:t>5</a:t>
                </a:r>
                <a:endParaRPr lang="fr-FR" sz="1400">
                  <a:latin typeface="Calibri" pitchFamily="34" charset="0"/>
                </a:endParaRPr>
              </a:p>
            </p:txBody>
          </p:sp>
        </p:grpSp>
        <p:grpSp>
          <p:nvGrpSpPr>
            <p:cNvPr id="69" name="Group 90"/>
            <p:cNvGrpSpPr>
              <a:grpSpLocks/>
            </p:cNvGrpSpPr>
            <p:nvPr/>
          </p:nvGrpSpPr>
          <p:grpSpPr bwMode="auto">
            <a:xfrm>
              <a:off x="920577" y="3740696"/>
              <a:ext cx="2427288" cy="457200"/>
              <a:chOff x="574" y="2736"/>
              <a:chExt cx="1529" cy="288"/>
            </a:xfrm>
          </p:grpSpPr>
          <p:grpSp>
            <p:nvGrpSpPr>
              <p:cNvPr id="70" name="Group 91"/>
              <p:cNvGrpSpPr>
                <a:grpSpLocks/>
              </p:cNvGrpSpPr>
              <p:nvPr/>
            </p:nvGrpSpPr>
            <p:grpSpPr bwMode="auto">
              <a:xfrm>
                <a:off x="759" y="2736"/>
                <a:ext cx="1344" cy="288"/>
                <a:chOff x="768" y="528"/>
                <a:chExt cx="1344" cy="288"/>
              </a:xfrm>
            </p:grpSpPr>
            <p:sp>
              <p:nvSpPr>
                <p:cNvPr id="97" name="Oval 92"/>
                <p:cNvSpPr>
                  <a:spLocks noChangeArrowheads="1"/>
                </p:cNvSpPr>
                <p:nvPr/>
              </p:nvSpPr>
              <p:spPr bwMode="auto">
                <a:xfrm>
                  <a:off x="768" y="528"/>
                  <a:ext cx="1344" cy="288"/>
                </a:xfrm>
                <a:prstGeom prst="ellipse">
                  <a:avLst/>
                </a:prstGeom>
                <a:solidFill>
                  <a:schemeClr val="bg1"/>
                </a:solidFill>
                <a:ln w="9525">
                  <a:noFill/>
                  <a:round/>
                  <a:headEnd/>
                  <a:tailEnd/>
                </a:ln>
              </p:spPr>
              <p:txBody>
                <a:bodyPr wrap="none" anchor="ctr"/>
                <a:lstStyle/>
                <a:p>
                  <a:endParaRPr lang="fr-FR" sz="1400">
                    <a:latin typeface="Calibri" pitchFamily="34" charset="0"/>
                  </a:endParaRPr>
                </a:p>
              </p:txBody>
            </p:sp>
            <p:sp>
              <p:nvSpPr>
                <p:cNvPr id="98" name="Text Box 93"/>
                <p:cNvSpPr txBox="1">
                  <a:spLocks noChangeArrowheads="1"/>
                </p:cNvSpPr>
                <p:nvPr/>
              </p:nvSpPr>
              <p:spPr bwMode="auto">
                <a:xfrm>
                  <a:off x="816" y="556"/>
                  <a:ext cx="1248" cy="200"/>
                </a:xfrm>
                <a:prstGeom prst="rect">
                  <a:avLst/>
                </a:prstGeom>
                <a:noFill/>
                <a:ln w="9525">
                  <a:noFill/>
                  <a:miter lim="800000"/>
                  <a:headEnd/>
                  <a:tailEnd/>
                </a:ln>
              </p:spPr>
              <p:txBody>
                <a:bodyPr>
                  <a:spAutoFit/>
                </a:bodyPr>
                <a:lstStyle/>
                <a:p>
                  <a:pPr algn="ctr">
                    <a:spcBef>
                      <a:spcPct val="50000"/>
                    </a:spcBef>
                    <a:buFontTx/>
                    <a:buNone/>
                  </a:pPr>
                  <a:r>
                    <a:rPr lang="fr-FR" sz="1400" b="1" dirty="0">
                      <a:latin typeface="Calibri" pitchFamily="34" charset="0"/>
                    </a:rPr>
                    <a:t>Professionnel</a:t>
                  </a:r>
                  <a:endParaRPr lang="fr-FR" sz="1400" dirty="0">
                    <a:latin typeface="Calibri" pitchFamily="34" charset="0"/>
                  </a:endParaRPr>
                </a:p>
              </p:txBody>
            </p:sp>
          </p:grpSp>
          <p:sp>
            <p:nvSpPr>
              <p:cNvPr id="96" name="Text Box 94"/>
              <p:cNvSpPr txBox="1">
                <a:spLocks noChangeArrowheads="1"/>
              </p:cNvSpPr>
              <p:nvPr/>
            </p:nvSpPr>
            <p:spPr bwMode="auto">
              <a:xfrm>
                <a:off x="574" y="2774"/>
                <a:ext cx="576" cy="200"/>
              </a:xfrm>
              <a:prstGeom prst="rect">
                <a:avLst/>
              </a:prstGeom>
              <a:noFill/>
              <a:ln w="9525">
                <a:noFill/>
                <a:miter lim="800000"/>
                <a:headEnd/>
                <a:tailEnd/>
              </a:ln>
            </p:spPr>
            <p:txBody>
              <a:bodyPr>
                <a:spAutoFit/>
              </a:bodyPr>
              <a:lstStyle/>
              <a:p>
                <a:pPr>
                  <a:spcBef>
                    <a:spcPct val="50000"/>
                  </a:spcBef>
                  <a:buFontTx/>
                  <a:buNone/>
                </a:pPr>
                <a:r>
                  <a:rPr lang="fr-FR" sz="1400" b="1">
                    <a:latin typeface="Calibri" pitchFamily="34" charset="0"/>
                  </a:rPr>
                  <a:t>4</a:t>
                </a:r>
                <a:endParaRPr lang="fr-FR" sz="1400">
                  <a:latin typeface="Calibri" pitchFamily="34" charset="0"/>
                </a:endParaRPr>
              </a:p>
            </p:txBody>
          </p:sp>
        </p:grpSp>
        <p:grpSp>
          <p:nvGrpSpPr>
            <p:cNvPr id="71" name="Group 95"/>
            <p:cNvGrpSpPr>
              <a:grpSpLocks/>
            </p:cNvGrpSpPr>
            <p:nvPr/>
          </p:nvGrpSpPr>
          <p:grpSpPr bwMode="auto">
            <a:xfrm>
              <a:off x="920577" y="4350296"/>
              <a:ext cx="2427288" cy="457200"/>
              <a:chOff x="574" y="3120"/>
              <a:chExt cx="1529" cy="288"/>
            </a:xfrm>
          </p:grpSpPr>
          <p:grpSp>
            <p:nvGrpSpPr>
              <p:cNvPr id="72" name="Group 96"/>
              <p:cNvGrpSpPr>
                <a:grpSpLocks/>
              </p:cNvGrpSpPr>
              <p:nvPr/>
            </p:nvGrpSpPr>
            <p:grpSpPr bwMode="auto">
              <a:xfrm>
                <a:off x="759" y="3120"/>
                <a:ext cx="1344" cy="288"/>
                <a:chOff x="768" y="528"/>
                <a:chExt cx="1344" cy="288"/>
              </a:xfrm>
            </p:grpSpPr>
            <p:sp>
              <p:nvSpPr>
                <p:cNvPr id="93" name="Oval 97"/>
                <p:cNvSpPr>
                  <a:spLocks noChangeArrowheads="1"/>
                </p:cNvSpPr>
                <p:nvPr/>
              </p:nvSpPr>
              <p:spPr bwMode="auto">
                <a:xfrm>
                  <a:off x="768" y="528"/>
                  <a:ext cx="1344" cy="288"/>
                </a:xfrm>
                <a:prstGeom prst="ellipse">
                  <a:avLst/>
                </a:prstGeom>
                <a:solidFill>
                  <a:schemeClr val="bg1"/>
                </a:solidFill>
                <a:ln w="9525">
                  <a:noFill/>
                  <a:round/>
                  <a:headEnd/>
                  <a:tailEnd/>
                </a:ln>
              </p:spPr>
              <p:txBody>
                <a:bodyPr wrap="none" anchor="ctr"/>
                <a:lstStyle/>
                <a:p>
                  <a:endParaRPr lang="fr-FR" sz="1400">
                    <a:latin typeface="Calibri" pitchFamily="34" charset="0"/>
                  </a:endParaRPr>
                </a:p>
              </p:txBody>
            </p:sp>
            <p:sp>
              <p:nvSpPr>
                <p:cNvPr id="94" name="Text Box 98"/>
                <p:cNvSpPr txBox="1">
                  <a:spLocks noChangeArrowheads="1"/>
                </p:cNvSpPr>
                <p:nvPr/>
              </p:nvSpPr>
              <p:spPr bwMode="auto">
                <a:xfrm>
                  <a:off x="816" y="556"/>
                  <a:ext cx="1248" cy="200"/>
                </a:xfrm>
                <a:prstGeom prst="rect">
                  <a:avLst/>
                </a:prstGeom>
                <a:noFill/>
                <a:ln w="9525">
                  <a:noFill/>
                  <a:miter lim="800000"/>
                  <a:headEnd/>
                  <a:tailEnd/>
                </a:ln>
              </p:spPr>
              <p:txBody>
                <a:bodyPr>
                  <a:spAutoFit/>
                </a:bodyPr>
                <a:lstStyle/>
                <a:p>
                  <a:pPr algn="ctr">
                    <a:spcBef>
                      <a:spcPct val="50000"/>
                    </a:spcBef>
                    <a:buFontTx/>
                    <a:buNone/>
                  </a:pPr>
                  <a:r>
                    <a:rPr lang="fr-FR" sz="1400" b="1" dirty="0">
                      <a:latin typeface="Calibri" pitchFamily="34" charset="0"/>
                    </a:rPr>
                    <a:t>Managérial</a:t>
                  </a:r>
                  <a:endParaRPr lang="fr-FR" sz="1400" dirty="0">
                    <a:latin typeface="Calibri" pitchFamily="34" charset="0"/>
                  </a:endParaRPr>
                </a:p>
              </p:txBody>
            </p:sp>
          </p:grpSp>
          <p:sp>
            <p:nvSpPr>
              <p:cNvPr id="92" name="Text Box 99"/>
              <p:cNvSpPr txBox="1">
                <a:spLocks noChangeArrowheads="1"/>
              </p:cNvSpPr>
              <p:nvPr/>
            </p:nvSpPr>
            <p:spPr bwMode="auto">
              <a:xfrm>
                <a:off x="574" y="3158"/>
                <a:ext cx="576" cy="200"/>
              </a:xfrm>
              <a:prstGeom prst="rect">
                <a:avLst/>
              </a:prstGeom>
              <a:noFill/>
              <a:ln w="9525">
                <a:noFill/>
                <a:miter lim="800000"/>
                <a:headEnd/>
                <a:tailEnd/>
              </a:ln>
            </p:spPr>
            <p:txBody>
              <a:bodyPr>
                <a:spAutoFit/>
              </a:bodyPr>
              <a:lstStyle/>
              <a:p>
                <a:pPr>
                  <a:spcBef>
                    <a:spcPct val="50000"/>
                  </a:spcBef>
                  <a:buFontTx/>
                  <a:buNone/>
                </a:pPr>
                <a:r>
                  <a:rPr lang="fr-FR" sz="1400" b="1">
                    <a:latin typeface="Calibri" pitchFamily="34" charset="0"/>
                  </a:rPr>
                  <a:t>3</a:t>
                </a:r>
                <a:endParaRPr lang="fr-FR" sz="1400">
                  <a:latin typeface="Calibri" pitchFamily="34" charset="0"/>
                </a:endParaRPr>
              </a:p>
            </p:txBody>
          </p:sp>
        </p:grpSp>
        <p:grpSp>
          <p:nvGrpSpPr>
            <p:cNvPr id="73" name="Group 100"/>
            <p:cNvGrpSpPr>
              <a:grpSpLocks/>
            </p:cNvGrpSpPr>
            <p:nvPr/>
          </p:nvGrpSpPr>
          <p:grpSpPr bwMode="auto">
            <a:xfrm>
              <a:off x="920577" y="4959896"/>
              <a:ext cx="2427288" cy="457200"/>
              <a:chOff x="574" y="3504"/>
              <a:chExt cx="1529" cy="288"/>
            </a:xfrm>
          </p:grpSpPr>
          <p:grpSp>
            <p:nvGrpSpPr>
              <p:cNvPr id="74" name="Group 101"/>
              <p:cNvGrpSpPr>
                <a:grpSpLocks/>
              </p:cNvGrpSpPr>
              <p:nvPr/>
            </p:nvGrpSpPr>
            <p:grpSpPr bwMode="auto">
              <a:xfrm>
                <a:off x="759" y="3504"/>
                <a:ext cx="1344" cy="288"/>
                <a:chOff x="768" y="528"/>
                <a:chExt cx="1344" cy="288"/>
              </a:xfrm>
            </p:grpSpPr>
            <p:sp>
              <p:nvSpPr>
                <p:cNvPr id="89" name="Oval 102"/>
                <p:cNvSpPr>
                  <a:spLocks noChangeArrowheads="1"/>
                </p:cNvSpPr>
                <p:nvPr/>
              </p:nvSpPr>
              <p:spPr bwMode="auto">
                <a:xfrm>
                  <a:off x="768" y="528"/>
                  <a:ext cx="1344" cy="288"/>
                </a:xfrm>
                <a:prstGeom prst="ellipse">
                  <a:avLst/>
                </a:prstGeom>
                <a:solidFill>
                  <a:schemeClr val="bg1"/>
                </a:solidFill>
                <a:ln w="9525">
                  <a:noFill/>
                  <a:round/>
                  <a:headEnd/>
                  <a:tailEnd/>
                </a:ln>
              </p:spPr>
              <p:txBody>
                <a:bodyPr wrap="none" anchor="ctr"/>
                <a:lstStyle/>
                <a:p>
                  <a:endParaRPr lang="fr-FR" sz="1400">
                    <a:latin typeface="Calibri" pitchFamily="34" charset="0"/>
                  </a:endParaRPr>
                </a:p>
              </p:txBody>
            </p:sp>
            <p:sp>
              <p:nvSpPr>
                <p:cNvPr id="90" name="Text Box 103"/>
                <p:cNvSpPr txBox="1">
                  <a:spLocks noChangeArrowheads="1"/>
                </p:cNvSpPr>
                <p:nvPr/>
              </p:nvSpPr>
              <p:spPr bwMode="auto">
                <a:xfrm>
                  <a:off x="816" y="556"/>
                  <a:ext cx="1248" cy="200"/>
                </a:xfrm>
                <a:prstGeom prst="rect">
                  <a:avLst/>
                </a:prstGeom>
                <a:noFill/>
                <a:ln w="9525">
                  <a:noFill/>
                  <a:miter lim="800000"/>
                  <a:headEnd/>
                  <a:tailEnd/>
                </a:ln>
              </p:spPr>
              <p:txBody>
                <a:bodyPr>
                  <a:spAutoFit/>
                </a:bodyPr>
                <a:lstStyle/>
                <a:p>
                  <a:pPr algn="ctr">
                    <a:spcBef>
                      <a:spcPct val="50000"/>
                    </a:spcBef>
                    <a:buFontTx/>
                    <a:buNone/>
                  </a:pPr>
                  <a:r>
                    <a:rPr lang="fr-FR" sz="1400" b="1" dirty="0">
                      <a:latin typeface="Calibri" pitchFamily="34" charset="0"/>
                    </a:rPr>
                    <a:t>Organisationnel</a:t>
                  </a:r>
                  <a:endParaRPr lang="fr-FR" sz="1400" dirty="0">
                    <a:latin typeface="Calibri" pitchFamily="34" charset="0"/>
                  </a:endParaRPr>
                </a:p>
              </p:txBody>
            </p:sp>
          </p:grpSp>
          <p:sp>
            <p:nvSpPr>
              <p:cNvPr id="88" name="Text Box 104"/>
              <p:cNvSpPr txBox="1">
                <a:spLocks noChangeArrowheads="1"/>
              </p:cNvSpPr>
              <p:nvPr/>
            </p:nvSpPr>
            <p:spPr bwMode="auto">
              <a:xfrm>
                <a:off x="574" y="3542"/>
                <a:ext cx="576" cy="200"/>
              </a:xfrm>
              <a:prstGeom prst="rect">
                <a:avLst/>
              </a:prstGeom>
              <a:noFill/>
              <a:ln w="9525">
                <a:noFill/>
                <a:miter lim="800000"/>
                <a:headEnd/>
                <a:tailEnd/>
              </a:ln>
            </p:spPr>
            <p:txBody>
              <a:bodyPr>
                <a:spAutoFit/>
              </a:bodyPr>
              <a:lstStyle/>
              <a:p>
                <a:pPr>
                  <a:spcBef>
                    <a:spcPct val="50000"/>
                  </a:spcBef>
                  <a:buFontTx/>
                  <a:buNone/>
                </a:pPr>
                <a:r>
                  <a:rPr lang="fr-FR" sz="1400" b="1" dirty="0">
                    <a:latin typeface="Calibri" pitchFamily="34" charset="0"/>
                  </a:rPr>
                  <a:t>2</a:t>
                </a:r>
                <a:endParaRPr lang="fr-FR" sz="1400" dirty="0">
                  <a:latin typeface="Calibri" pitchFamily="34" charset="0"/>
                </a:endParaRPr>
              </a:p>
            </p:txBody>
          </p:sp>
        </p:grpSp>
      </p:grpSp>
      <p:sp>
        <p:nvSpPr>
          <p:cNvPr id="76" name="Rectangle 75"/>
          <p:cNvSpPr/>
          <p:nvPr/>
        </p:nvSpPr>
        <p:spPr>
          <a:xfrm>
            <a:off x="683568" y="1052736"/>
            <a:ext cx="8388424" cy="2880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dirty="0">
                <a:solidFill>
                  <a:schemeClr val="tx1"/>
                </a:solidFill>
              </a:rPr>
              <a:t>Le </a:t>
            </a:r>
            <a:r>
              <a:rPr lang="fr-FR" sz="2400" b="1" dirty="0">
                <a:solidFill>
                  <a:schemeClr val="tx1"/>
                </a:solidFill>
              </a:rPr>
              <a:t>professionnel</a:t>
            </a:r>
            <a:r>
              <a:rPr lang="fr-FR" sz="2400" dirty="0">
                <a:solidFill>
                  <a:schemeClr val="tx1"/>
                </a:solidFill>
              </a:rPr>
              <a:t>, </a:t>
            </a:r>
            <a:r>
              <a:rPr lang="fr-FR" sz="2400" dirty="0">
                <a:solidFill>
                  <a:schemeClr val="tx1"/>
                </a:solidFill>
                <a:latin typeface="Calibri" pitchFamily="34" charset="0"/>
              </a:rPr>
              <a:t>c’est l’identité constituée au travers  du développement des compétences et du parcours réalisé ayant participé à une reconnaissance de soi au travers de ce qu’a apporté le travail et/ou l’entreprise.</a:t>
            </a:r>
          </a:p>
          <a:p>
            <a:endParaRPr lang="fr-FR" sz="2400" dirty="0">
              <a:solidFill>
                <a:schemeClr val="tx1"/>
              </a:solidFill>
            </a:endParaRPr>
          </a:p>
        </p:txBody>
      </p:sp>
      <p:sp>
        <p:nvSpPr>
          <p:cNvPr id="123" name="圆角矩形标注 14"/>
          <p:cNvSpPr/>
          <p:nvPr/>
        </p:nvSpPr>
        <p:spPr>
          <a:xfrm>
            <a:off x="4499992" y="4869160"/>
            <a:ext cx="4320480" cy="1368152"/>
          </a:xfrm>
          <a:prstGeom prst="wedgeRoundRectCallout">
            <a:avLst>
              <a:gd name="adj1" fmla="val -71251"/>
              <a:gd name="adj2" fmla="val 43179"/>
              <a:gd name="adj3" fmla="val 16667"/>
            </a:avLst>
          </a:prstGeom>
          <a:solidFill>
            <a:schemeClr val="tx2">
              <a:lumMod val="60000"/>
              <a:lumOff val="40000"/>
            </a:schemeClr>
          </a:solidFill>
          <a:ln>
            <a:solidFill>
              <a:schemeClr val="tx2"/>
            </a:solidFill>
          </a:ln>
        </p:spPr>
        <p:style>
          <a:lnRef idx="1">
            <a:schemeClr val="accent6"/>
          </a:lnRef>
          <a:fillRef idx="3">
            <a:schemeClr val="accent6"/>
          </a:fillRef>
          <a:effectRef idx="2">
            <a:schemeClr val="accent6"/>
          </a:effectRef>
          <a:fontRef idx="minor">
            <a:schemeClr val="lt1"/>
          </a:fontRef>
        </p:style>
        <p:txBody>
          <a:bodyPr rtlCol="0" anchor="ctr"/>
          <a:lstStyle/>
          <a:p>
            <a:pPr marL="180000"/>
            <a:r>
              <a:rPr lang="fr-FR" dirty="0"/>
              <a:t>Quelle importance cela a-t-il pour vous ?</a:t>
            </a:r>
          </a:p>
          <a:p>
            <a:pPr marL="180000"/>
            <a:endParaRPr lang="fr-FR" dirty="0"/>
          </a:p>
          <a:p>
            <a:pPr marL="180000"/>
            <a:r>
              <a:rPr lang="fr-FR" dirty="0"/>
              <a:t>Veuillez noter sur une échelle de 0 à 10 </a:t>
            </a:r>
          </a:p>
        </p:txBody>
      </p:sp>
      <p:sp>
        <p:nvSpPr>
          <p:cNvPr id="75" name="Rectangle 74"/>
          <p:cNvSpPr/>
          <p:nvPr/>
        </p:nvSpPr>
        <p:spPr>
          <a:xfrm>
            <a:off x="683568" y="4869160"/>
            <a:ext cx="1656184" cy="18722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823265819"/>
      </p:ext>
    </p:extLst>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up)">
                                      <p:cBhvr>
                                        <p:cTn id="7" dur="500"/>
                                        <p:tgtEl>
                                          <p:spTgt spid="6">
                                            <p:txEl>
                                              <p:pRg st="0" end="0"/>
                                            </p:txEl>
                                          </p:spTgt>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3"/>
                                        </p:tgtEl>
                                        <p:attrNameLst>
                                          <p:attrName>style.visibility</p:attrName>
                                        </p:attrNameLst>
                                      </p:cBhvr>
                                      <p:to>
                                        <p:strVal val="visible"/>
                                      </p:to>
                                    </p:set>
                                    <p:anim calcmode="lin" valueType="num">
                                      <p:cBhvr additive="base">
                                        <p:cTn id="11" dur="500" fill="hold"/>
                                        <p:tgtEl>
                                          <p:spTgt spid="123"/>
                                        </p:tgtEl>
                                        <p:attrNameLst>
                                          <p:attrName>ppt_x</p:attrName>
                                        </p:attrNameLst>
                                      </p:cBhvr>
                                      <p:tavLst>
                                        <p:tav tm="0">
                                          <p:val>
                                            <p:strVal val="1+#ppt_w/2"/>
                                          </p:val>
                                        </p:tav>
                                        <p:tav tm="100000">
                                          <p:val>
                                            <p:strVal val="#ppt_x"/>
                                          </p:val>
                                        </p:tav>
                                      </p:tavLst>
                                    </p:anim>
                                    <p:anim calcmode="lin" valueType="num">
                                      <p:cBhvr additive="base">
                                        <p:cTn id="12" dur="500" fill="hold"/>
                                        <p:tgtEl>
                                          <p:spTgt spid="1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123"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000264" y="3286124"/>
            <a:ext cx="5715008" cy="861774"/>
          </a:xfrm>
          <a:prstGeom prst="rect">
            <a:avLst/>
          </a:prstGeom>
          <a:noFill/>
        </p:spPr>
        <p:txBody>
          <a:bodyPr wrap="square" rtlCol="0">
            <a:spAutoFit/>
          </a:bodyPr>
          <a:lstStyle/>
          <a:p>
            <a:r>
              <a:rPr lang="en-US" altLang="zh-CN" sz="5000" b="1" cap="all" dirty="0">
                <a:ln w="9000" cmpd="sng">
                  <a:solidFill>
                    <a:schemeClr val="accent6">
                      <a:lumMod val="50000"/>
                    </a:schemeClr>
                  </a:solidFill>
                  <a:prstDash val="solid"/>
                </a:ln>
                <a:gradFill>
                  <a:gsLst>
                    <a:gs pos="0">
                      <a:srgbClr val="B85808"/>
                    </a:gs>
                    <a:gs pos="26000">
                      <a:schemeClr val="accent6">
                        <a:lumMod val="75000"/>
                      </a:schemeClr>
                    </a:gs>
                    <a:gs pos="77000">
                      <a:schemeClr val="accent6">
                        <a:lumMod val="20000"/>
                        <a:lumOff val="80000"/>
                      </a:schemeClr>
                    </a:gs>
                  </a:gsLst>
                  <a:lin ang="5400000"/>
                </a:gradFill>
                <a:effectLst>
                  <a:reflection blurRad="12700" stA="28000" endPos="45000" dist="1000" dir="5400000" sy="-100000" algn="bl" rotWithShape="0"/>
                </a:effectLst>
                <a:latin typeface="Arial Black" pitchFamily="34" charset="0"/>
              </a:rPr>
              <a:t>Thanks!</a:t>
            </a:r>
            <a:endParaRPr lang="zh-CN" altLang="en-US" sz="5000" b="1" cap="all" dirty="0">
              <a:ln w="9000" cmpd="sng">
                <a:solidFill>
                  <a:schemeClr val="accent6">
                    <a:lumMod val="50000"/>
                  </a:schemeClr>
                </a:solidFill>
                <a:prstDash val="solid"/>
              </a:ln>
              <a:gradFill>
                <a:gsLst>
                  <a:gs pos="0">
                    <a:srgbClr val="B85808"/>
                  </a:gs>
                  <a:gs pos="26000">
                    <a:schemeClr val="accent6">
                      <a:lumMod val="75000"/>
                    </a:schemeClr>
                  </a:gs>
                  <a:gs pos="77000">
                    <a:schemeClr val="accent6">
                      <a:lumMod val="20000"/>
                      <a:lumOff val="80000"/>
                    </a:schemeClr>
                  </a:gs>
                </a:gsLst>
                <a:lin ang="5400000"/>
              </a:gradFill>
              <a:effectLst>
                <a:reflection blurRad="12700" stA="28000" endPos="45000" dist="1000" dir="5400000" sy="-100000" algn="bl" rotWithShape="0"/>
              </a:effectLst>
              <a:latin typeface="Arial Black" pitchFamily="34" charset="0"/>
            </a:endParaRPr>
          </a:p>
        </p:txBody>
      </p:sp>
      <p:sp>
        <p:nvSpPr>
          <p:cNvPr id="7" name="TextBox 6"/>
          <p:cNvSpPr txBox="1"/>
          <p:nvPr/>
        </p:nvSpPr>
        <p:spPr>
          <a:xfrm>
            <a:off x="2571736" y="4071942"/>
            <a:ext cx="3500462" cy="369332"/>
          </a:xfrm>
          <a:prstGeom prst="rect">
            <a:avLst/>
          </a:prstGeom>
          <a:noFill/>
        </p:spPr>
        <p:txBody>
          <a:bodyPr wrap="square" rtlCol="0">
            <a:spAutoFit/>
          </a:bodyPr>
          <a:lstStyle/>
          <a:p>
            <a:r>
              <a:rPr lang="en-US" altLang="zh-CN" dirty="0" err="1">
                <a:hlinkClick r:id="rId3"/>
              </a:rPr>
              <a:t>Wondershare</a:t>
            </a:r>
            <a:r>
              <a:rPr lang="en-US" altLang="zh-CN" dirty="0">
                <a:hlinkClick r:id="rId3"/>
              </a:rPr>
              <a:t>  software</a:t>
            </a:r>
            <a:endParaRPr lang="zh-CN" altLang="en-US" dirty="0"/>
          </a:p>
        </p:txBody>
      </p:sp>
      <p:grpSp>
        <p:nvGrpSpPr>
          <p:cNvPr id="2" name="Groupe 15"/>
          <p:cNvGrpSpPr/>
          <p:nvPr/>
        </p:nvGrpSpPr>
        <p:grpSpPr>
          <a:xfrm>
            <a:off x="0" y="-1"/>
            <a:ext cx="9144000" cy="6858001"/>
            <a:chOff x="0" y="-1"/>
            <a:chExt cx="9144000" cy="6858001"/>
          </a:xfrm>
        </p:grpSpPr>
        <p:sp>
          <p:nvSpPr>
            <p:cNvPr id="8" name="Rectangle 7"/>
            <p:cNvSpPr/>
            <p:nvPr/>
          </p:nvSpPr>
          <p:spPr>
            <a:xfrm>
              <a:off x="611560" y="0"/>
              <a:ext cx="853244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TextBox 3"/>
            <p:cNvSpPr txBox="1"/>
            <p:nvPr/>
          </p:nvSpPr>
          <p:spPr>
            <a:xfrm>
              <a:off x="611560" y="179348"/>
              <a:ext cx="8532440" cy="369332"/>
            </a:xfrm>
            <a:prstGeom prst="rect">
              <a:avLst/>
            </a:prstGeom>
            <a:noFill/>
          </p:spPr>
          <p:txBody>
            <a:bodyPr wrap="square" rtlCol="0">
              <a:spAutoFit/>
            </a:bodyPr>
            <a:lstStyle/>
            <a:p>
              <a:pPr algn="ctr"/>
              <a:r>
                <a:rPr lang="en-US" altLang="zh-CN" b="1" cap="all" dirty="0" err="1">
                  <a:ln w="9000" cmpd="sng">
                    <a:solidFill>
                      <a:schemeClr val="accent6">
                        <a:lumMod val="50000"/>
                      </a:schemeClr>
                    </a:solidFill>
                    <a:prstDash val="solid"/>
                  </a:ln>
                  <a:solidFill>
                    <a:srgbClr val="0070C0"/>
                  </a:solidFill>
                  <a:effectLst>
                    <a:reflection blurRad="12700" stA="28000" endPos="45000" dist="1000" dir="5400000" sy="-100000" algn="bl" rotWithShape="0"/>
                  </a:effectLst>
                  <a:latin typeface="Arial Black" pitchFamily="34" charset="0"/>
                </a:rPr>
                <a:t>Préparer</a:t>
              </a:r>
              <a:r>
                <a:rPr lang="en-US" altLang="zh-CN" b="1" cap="all" dirty="0">
                  <a:ln w="9000" cmpd="sng">
                    <a:solidFill>
                      <a:schemeClr val="accent6">
                        <a:lumMod val="50000"/>
                      </a:schemeClr>
                    </a:solidFill>
                    <a:prstDash val="solid"/>
                  </a:ln>
                  <a:solidFill>
                    <a:srgbClr val="0070C0"/>
                  </a:solidFill>
                  <a:effectLst>
                    <a:reflection blurRad="12700" stA="28000" endPos="45000" dist="1000" dir="5400000" sy="-100000" algn="bl" rotWithShape="0"/>
                  </a:effectLst>
                  <a:latin typeface="Arial Black" pitchFamily="34" charset="0"/>
                </a:rPr>
                <a:t> la transition vie </a:t>
              </a:r>
              <a:r>
                <a:rPr lang="en-US" altLang="zh-CN" b="1" cap="all" dirty="0" err="1">
                  <a:ln w="9000" cmpd="sng">
                    <a:solidFill>
                      <a:schemeClr val="accent6">
                        <a:lumMod val="50000"/>
                      </a:schemeClr>
                    </a:solidFill>
                    <a:prstDash val="solid"/>
                  </a:ln>
                  <a:solidFill>
                    <a:srgbClr val="0070C0"/>
                  </a:solidFill>
                  <a:effectLst>
                    <a:reflection blurRad="12700" stA="28000" endPos="45000" dist="1000" dir="5400000" sy="-100000" algn="bl" rotWithShape="0"/>
                  </a:effectLst>
                  <a:latin typeface="Arial Black" pitchFamily="34" charset="0"/>
                </a:rPr>
                <a:t>professionnelle</a:t>
              </a:r>
              <a:r>
                <a:rPr lang="en-US" altLang="zh-CN" b="1" cap="all" dirty="0">
                  <a:ln w="9000" cmpd="sng">
                    <a:solidFill>
                      <a:schemeClr val="accent6">
                        <a:lumMod val="50000"/>
                      </a:schemeClr>
                    </a:solidFill>
                    <a:prstDash val="solid"/>
                  </a:ln>
                  <a:solidFill>
                    <a:srgbClr val="0070C0"/>
                  </a:solidFill>
                  <a:effectLst>
                    <a:reflection blurRad="12700" stA="28000" endPos="45000" dist="1000" dir="5400000" sy="-100000" algn="bl" rotWithShape="0"/>
                  </a:effectLst>
                  <a:latin typeface="Arial Black" pitchFamily="34" charset="0"/>
                </a:rPr>
                <a:t> et </a:t>
              </a:r>
              <a:r>
                <a:rPr lang="en-US" altLang="zh-CN" b="1" cap="all" dirty="0" err="1">
                  <a:ln w="9000" cmpd="sng">
                    <a:solidFill>
                      <a:schemeClr val="accent6">
                        <a:lumMod val="50000"/>
                      </a:schemeClr>
                    </a:solidFill>
                    <a:prstDash val="solid"/>
                  </a:ln>
                  <a:solidFill>
                    <a:srgbClr val="0070C0"/>
                  </a:solidFill>
                  <a:effectLst>
                    <a:reflection blurRad="12700" stA="28000" endPos="45000" dist="1000" dir="5400000" sy="-100000" algn="bl" rotWithShape="0"/>
                  </a:effectLst>
                  <a:latin typeface="Arial Black" pitchFamily="34" charset="0"/>
                </a:rPr>
                <a:t>retraite</a:t>
              </a:r>
              <a:endParaRPr lang="zh-CN" altLang="en-US" b="1" cap="all" dirty="0">
                <a:ln w="9000" cmpd="sng">
                  <a:solidFill>
                    <a:schemeClr val="accent6">
                      <a:lumMod val="50000"/>
                    </a:schemeClr>
                  </a:solidFill>
                  <a:prstDash val="solid"/>
                </a:ln>
                <a:solidFill>
                  <a:srgbClr val="0070C0"/>
                </a:solidFill>
                <a:effectLst>
                  <a:reflection blurRad="12700" stA="28000" endPos="45000" dist="1000" dir="5400000" sy="-100000" algn="bl" rotWithShape="0"/>
                </a:effectLst>
                <a:latin typeface="Arial Black" pitchFamily="34" charset="0"/>
              </a:endParaRPr>
            </a:p>
          </p:txBody>
        </p:sp>
        <p:pic>
          <p:nvPicPr>
            <p:cNvPr id="15" name="Image 14" descr="2.jpg"/>
            <p:cNvPicPr>
              <a:picLocks noChangeAspect="1"/>
            </p:cNvPicPr>
            <p:nvPr/>
          </p:nvPicPr>
          <p:blipFill>
            <a:blip r:embed="rId4" cstate="print"/>
            <a:stretch>
              <a:fillRect/>
            </a:stretch>
          </p:blipFill>
          <p:spPr>
            <a:xfrm>
              <a:off x="0" y="-1"/>
              <a:ext cx="611560" cy="963671"/>
            </a:xfrm>
            <a:prstGeom prst="rect">
              <a:avLst/>
            </a:prstGeom>
          </p:spPr>
        </p:pic>
      </p:grpSp>
      <p:sp>
        <p:nvSpPr>
          <p:cNvPr id="17" name="Espace réservé du contenu 2"/>
          <p:cNvSpPr txBox="1">
            <a:spLocks/>
          </p:cNvSpPr>
          <p:nvPr/>
        </p:nvSpPr>
        <p:spPr>
          <a:xfrm>
            <a:off x="611560" y="1196752"/>
            <a:ext cx="8425632" cy="5472608"/>
          </a:xfrm>
          <a:prstGeom prst="rect">
            <a:avLst/>
          </a:prstGeom>
        </p:spPr>
        <p:txBody>
          <a:bodyPr>
            <a:normAutofit/>
          </a:bodyPr>
          <a:lstStyle/>
          <a:p>
            <a:pPr marL="180000"/>
            <a:endParaRPr kumimoji="0" lang="fr-FR" sz="2200" b="0" i="0" u="none" strike="noStrike" kern="1200" cap="none" spc="0" normalizeH="0" baseline="0" noProof="0" dirty="0">
              <a:ln>
                <a:noFill/>
              </a:ln>
              <a:solidFill>
                <a:schemeClr val="tx1"/>
              </a:solidFill>
              <a:effectLst/>
              <a:uLnTx/>
              <a:uFillTx/>
              <a:ea typeface="+mn-ea"/>
              <a:cs typeface="+mn-cs"/>
            </a:endParaRPr>
          </a:p>
          <a:p>
            <a:pPr marL="637200" lvl="1" indent="-342900">
              <a:spcBef>
                <a:spcPts val="1200"/>
              </a:spcBef>
              <a:spcAft>
                <a:spcPts val="1200"/>
              </a:spcAft>
              <a:buBlip>
                <a:blip r:embed="rId5"/>
              </a:buBlip>
            </a:pPr>
            <a:endParaRPr lang="fr-FR" sz="2000" dirty="0"/>
          </a:p>
          <a:p>
            <a:pPr marL="637200" lvl="1" indent="-342900">
              <a:spcBef>
                <a:spcPts val="1200"/>
              </a:spcBef>
              <a:spcAft>
                <a:spcPts val="1200"/>
              </a:spcAft>
              <a:buBlip>
                <a:blip r:embed="rId5"/>
              </a:buBlip>
            </a:pPr>
            <a:endParaRPr kumimoji="0" lang="fr-FR" sz="2000" b="0" i="0" u="none" strike="noStrike" kern="1200" cap="none" spc="0" normalizeH="0" baseline="0" noProof="0" dirty="0">
              <a:ln>
                <a:noFill/>
              </a:ln>
              <a:solidFill>
                <a:schemeClr val="tx1"/>
              </a:solidFill>
              <a:effectLst/>
              <a:uLnTx/>
              <a:uFillTx/>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fr-FR" sz="3200" b="0" i="0" u="none" strike="noStrike" kern="1200" cap="none" spc="0" normalizeH="0" baseline="0" noProof="0" dirty="0">
              <a:ln>
                <a:noFill/>
              </a:ln>
              <a:solidFill>
                <a:schemeClr val="tx1"/>
              </a:solidFill>
              <a:effectLst/>
              <a:uLnTx/>
              <a:uFillTx/>
              <a:latin typeface="PetitaMedium" pitchFamily="2" charset="0"/>
              <a:ea typeface="+mn-ea"/>
              <a:cs typeface="+mn-cs"/>
            </a:endParaRPr>
          </a:p>
        </p:txBody>
      </p:sp>
      <p:sp>
        <p:nvSpPr>
          <p:cNvPr id="18" name="Rectangle 17"/>
          <p:cNvSpPr/>
          <p:nvPr/>
        </p:nvSpPr>
        <p:spPr>
          <a:xfrm>
            <a:off x="718368" y="620688"/>
            <a:ext cx="8425632" cy="342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b="1" dirty="0">
                <a:latin typeface="Arial Black" pitchFamily="34" charset="0"/>
              </a:rPr>
              <a:t>La colonne vertébrale de l’identité et du sens</a:t>
            </a:r>
          </a:p>
        </p:txBody>
      </p:sp>
      <p:sp>
        <p:nvSpPr>
          <p:cNvPr id="12" name="Espace réservé du contenu 2"/>
          <p:cNvSpPr txBox="1">
            <a:spLocks/>
          </p:cNvSpPr>
          <p:nvPr/>
        </p:nvSpPr>
        <p:spPr>
          <a:xfrm>
            <a:off x="763960" y="1349152"/>
            <a:ext cx="8425632" cy="5472608"/>
          </a:xfrm>
          <a:prstGeom prst="rect">
            <a:avLst/>
          </a:prstGeom>
        </p:spPr>
        <p:txBody>
          <a:bodyPr>
            <a:normAutofit/>
          </a:bodyPr>
          <a:lstStyle/>
          <a:p>
            <a:pPr marL="180000"/>
            <a:endParaRPr lang="fr-FR" sz="1400" i="1" dirty="0"/>
          </a:p>
          <a:p>
            <a:pPr marL="180000"/>
            <a:endParaRPr lang="fr-FR" sz="2000" dirty="0"/>
          </a:p>
          <a:p>
            <a:pPr marL="180000"/>
            <a:endParaRPr lang="fr-FR" sz="2000" dirty="0"/>
          </a:p>
          <a:p>
            <a:pPr marL="180000"/>
            <a:endParaRPr lang="fr-FR" sz="2000" dirty="0"/>
          </a:p>
          <a:p>
            <a:pPr marL="180000"/>
            <a:endParaRPr lang="fr-FR" sz="2000" dirty="0"/>
          </a:p>
          <a:p>
            <a:pPr marL="180000"/>
            <a:endParaRPr lang="fr-FR" sz="2000" dirty="0"/>
          </a:p>
          <a:p>
            <a:pPr marL="180000"/>
            <a:endParaRPr lang="fr-FR" sz="2000" dirty="0"/>
          </a:p>
          <a:p>
            <a:pPr marL="180000"/>
            <a:endParaRPr kumimoji="0" lang="fr-FR" sz="2000" i="0" u="none" strike="noStrike" kern="1200" cap="none" spc="0" normalizeH="0" baseline="0" noProof="0" dirty="0">
              <a:ln>
                <a:noFill/>
              </a:ln>
              <a:solidFill>
                <a:schemeClr val="tx1"/>
              </a:solidFill>
              <a:effectLst/>
              <a:uLnTx/>
              <a:uFillTx/>
              <a:ea typeface="+mn-ea"/>
              <a:cs typeface="+mn-cs"/>
            </a:endParaRPr>
          </a:p>
          <a:p>
            <a:pPr marL="637200" lvl="1" indent="-342900">
              <a:spcBef>
                <a:spcPts val="1200"/>
              </a:spcBef>
              <a:spcAft>
                <a:spcPts val="1200"/>
              </a:spcAft>
              <a:buBlip>
                <a:blip r:embed="rId5"/>
              </a:buBlip>
            </a:pPr>
            <a:endParaRPr lang="fr-FR" sz="2000" dirty="0"/>
          </a:p>
          <a:p>
            <a:pPr marL="637200" lvl="1" indent="-342900">
              <a:spcBef>
                <a:spcPts val="1200"/>
              </a:spcBef>
              <a:spcAft>
                <a:spcPts val="1200"/>
              </a:spcAft>
              <a:buBlip>
                <a:blip r:embed="rId5"/>
              </a:buBlip>
            </a:pPr>
            <a:endParaRPr kumimoji="0" lang="fr-FR" sz="2000" b="0" i="0" u="none" strike="noStrike" kern="1200" cap="none" spc="0" normalizeH="0" baseline="0" noProof="0" dirty="0">
              <a:ln>
                <a:noFill/>
              </a:ln>
              <a:solidFill>
                <a:schemeClr val="tx1"/>
              </a:solidFill>
              <a:effectLst/>
              <a:uLnTx/>
              <a:uFillTx/>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fr-FR" sz="3200" b="0" i="0" u="none" strike="noStrike" kern="1200" cap="none" spc="0" normalizeH="0" baseline="0" noProof="0" dirty="0">
              <a:ln>
                <a:noFill/>
              </a:ln>
              <a:solidFill>
                <a:schemeClr val="tx1"/>
              </a:solidFill>
              <a:effectLst/>
              <a:uLnTx/>
              <a:uFillTx/>
              <a:latin typeface="PetitaMedium" pitchFamily="2" charset="0"/>
              <a:ea typeface="+mn-ea"/>
              <a:cs typeface="+mn-cs"/>
            </a:endParaRPr>
          </a:p>
        </p:txBody>
      </p:sp>
      <p:pic>
        <p:nvPicPr>
          <p:cNvPr id="16" name="Picture 2" descr="C:\Users\Utilisateur\AppData\Local\Microsoft\Windows\Temporary Internet Files\Content.IE5\IBL6RAO1\claudesegardsangatte129114695864_gros[1].gif"/>
          <p:cNvPicPr>
            <a:picLocks noChangeAspect="1" noChangeArrowheads="1"/>
          </p:cNvPicPr>
          <p:nvPr/>
        </p:nvPicPr>
        <p:blipFill>
          <a:blip r:embed="rId6" cstate="print">
            <a:duotone>
              <a:schemeClr val="accent1">
                <a:shade val="45000"/>
                <a:satMod val="135000"/>
              </a:schemeClr>
              <a:prstClr val="white"/>
            </a:duotone>
          </a:blip>
          <a:srcRect/>
          <a:stretch>
            <a:fillRect/>
          </a:stretch>
        </p:blipFill>
        <p:spPr bwMode="auto">
          <a:xfrm>
            <a:off x="2627784" y="5949280"/>
            <a:ext cx="792683" cy="698784"/>
          </a:xfrm>
          <a:prstGeom prst="rect">
            <a:avLst/>
          </a:prstGeom>
          <a:noFill/>
        </p:spPr>
      </p:pic>
      <p:grpSp>
        <p:nvGrpSpPr>
          <p:cNvPr id="3" name="Groupe 28"/>
          <p:cNvGrpSpPr/>
          <p:nvPr/>
        </p:nvGrpSpPr>
        <p:grpSpPr>
          <a:xfrm>
            <a:off x="1259632" y="980728"/>
            <a:ext cx="746812" cy="5877272"/>
            <a:chOff x="1691680" y="83840"/>
            <a:chExt cx="962836" cy="6618312"/>
          </a:xfrm>
        </p:grpSpPr>
        <p:pic>
          <p:nvPicPr>
            <p:cNvPr id="19" name="Image 18" descr="15095733-vertebre-disque-intervertebral-et-la-moelle-epiniere.jpg"/>
            <p:cNvPicPr>
              <a:picLocks noChangeAspect="1"/>
            </p:cNvPicPr>
            <p:nvPr/>
          </p:nvPicPr>
          <p:blipFill>
            <a:blip r:embed="rId7" cstate="print"/>
            <a:stretch>
              <a:fillRect/>
            </a:stretch>
          </p:blipFill>
          <p:spPr>
            <a:xfrm>
              <a:off x="1691680" y="83840"/>
              <a:ext cx="962836" cy="1040904"/>
            </a:xfrm>
            <a:prstGeom prst="rect">
              <a:avLst/>
            </a:prstGeom>
          </p:spPr>
        </p:pic>
        <p:pic>
          <p:nvPicPr>
            <p:cNvPr id="20" name="Image 19" descr="15095733-vertebre-disque-intervertebral-et-la-moelle-epiniere.jpg"/>
            <p:cNvPicPr>
              <a:picLocks noChangeAspect="1"/>
            </p:cNvPicPr>
            <p:nvPr/>
          </p:nvPicPr>
          <p:blipFill>
            <a:blip r:embed="rId7" cstate="print"/>
            <a:stretch>
              <a:fillRect/>
            </a:stretch>
          </p:blipFill>
          <p:spPr>
            <a:xfrm>
              <a:off x="1691680" y="620688"/>
              <a:ext cx="962836" cy="1040904"/>
            </a:xfrm>
            <a:prstGeom prst="rect">
              <a:avLst/>
            </a:prstGeom>
          </p:spPr>
        </p:pic>
        <p:pic>
          <p:nvPicPr>
            <p:cNvPr id="21" name="Image 20" descr="15095733-vertebre-disque-intervertebral-et-la-moelle-epiniere.jpg"/>
            <p:cNvPicPr>
              <a:picLocks noChangeAspect="1"/>
            </p:cNvPicPr>
            <p:nvPr/>
          </p:nvPicPr>
          <p:blipFill>
            <a:blip r:embed="rId7" cstate="print"/>
            <a:stretch>
              <a:fillRect/>
            </a:stretch>
          </p:blipFill>
          <p:spPr>
            <a:xfrm>
              <a:off x="1691680" y="1235968"/>
              <a:ext cx="962836" cy="1040904"/>
            </a:xfrm>
            <a:prstGeom prst="rect">
              <a:avLst/>
            </a:prstGeom>
          </p:spPr>
        </p:pic>
        <p:pic>
          <p:nvPicPr>
            <p:cNvPr id="22" name="Image 21" descr="15095733-vertebre-disque-intervertebral-et-la-moelle-epiniere.jpg"/>
            <p:cNvPicPr>
              <a:picLocks noChangeAspect="1"/>
            </p:cNvPicPr>
            <p:nvPr/>
          </p:nvPicPr>
          <p:blipFill>
            <a:blip r:embed="rId7" cstate="print"/>
            <a:stretch>
              <a:fillRect/>
            </a:stretch>
          </p:blipFill>
          <p:spPr>
            <a:xfrm>
              <a:off x="1691680" y="1916832"/>
              <a:ext cx="962836" cy="1040904"/>
            </a:xfrm>
            <a:prstGeom prst="rect">
              <a:avLst/>
            </a:prstGeom>
          </p:spPr>
        </p:pic>
        <p:pic>
          <p:nvPicPr>
            <p:cNvPr id="23" name="Image 22" descr="15095733-vertebre-disque-intervertebral-et-la-moelle-epiniere.jpg"/>
            <p:cNvPicPr>
              <a:picLocks noChangeAspect="1"/>
            </p:cNvPicPr>
            <p:nvPr/>
          </p:nvPicPr>
          <p:blipFill>
            <a:blip r:embed="rId7" cstate="print"/>
            <a:stretch>
              <a:fillRect/>
            </a:stretch>
          </p:blipFill>
          <p:spPr>
            <a:xfrm>
              <a:off x="1691680" y="2420888"/>
              <a:ext cx="962836" cy="1040904"/>
            </a:xfrm>
            <a:prstGeom prst="rect">
              <a:avLst/>
            </a:prstGeom>
          </p:spPr>
        </p:pic>
        <p:pic>
          <p:nvPicPr>
            <p:cNvPr id="24" name="Image 23" descr="15095733-vertebre-disque-intervertebral-et-la-moelle-epiniere.jpg"/>
            <p:cNvPicPr>
              <a:picLocks noChangeAspect="1"/>
            </p:cNvPicPr>
            <p:nvPr/>
          </p:nvPicPr>
          <p:blipFill>
            <a:blip r:embed="rId7" cstate="print"/>
            <a:stretch>
              <a:fillRect/>
            </a:stretch>
          </p:blipFill>
          <p:spPr>
            <a:xfrm>
              <a:off x="1691680" y="3140968"/>
              <a:ext cx="962836" cy="1040904"/>
            </a:xfrm>
            <a:prstGeom prst="rect">
              <a:avLst/>
            </a:prstGeom>
          </p:spPr>
        </p:pic>
        <p:pic>
          <p:nvPicPr>
            <p:cNvPr id="25" name="Image 24" descr="15095733-vertebre-disque-intervertebral-et-la-moelle-epiniere.jpg"/>
            <p:cNvPicPr>
              <a:picLocks noChangeAspect="1"/>
            </p:cNvPicPr>
            <p:nvPr/>
          </p:nvPicPr>
          <p:blipFill>
            <a:blip r:embed="rId7" cstate="print"/>
            <a:stretch>
              <a:fillRect/>
            </a:stretch>
          </p:blipFill>
          <p:spPr>
            <a:xfrm>
              <a:off x="1691680" y="3717032"/>
              <a:ext cx="962836" cy="1040904"/>
            </a:xfrm>
            <a:prstGeom prst="rect">
              <a:avLst/>
            </a:prstGeom>
          </p:spPr>
        </p:pic>
        <p:pic>
          <p:nvPicPr>
            <p:cNvPr id="26" name="Image 25" descr="15095733-vertebre-disque-intervertebral-et-la-moelle-epiniere.jpg"/>
            <p:cNvPicPr>
              <a:picLocks noChangeAspect="1"/>
            </p:cNvPicPr>
            <p:nvPr/>
          </p:nvPicPr>
          <p:blipFill>
            <a:blip r:embed="rId7" cstate="print"/>
            <a:stretch>
              <a:fillRect/>
            </a:stretch>
          </p:blipFill>
          <p:spPr>
            <a:xfrm>
              <a:off x="1691680" y="4365104"/>
              <a:ext cx="962836" cy="1040904"/>
            </a:xfrm>
            <a:prstGeom prst="rect">
              <a:avLst/>
            </a:prstGeom>
          </p:spPr>
        </p:pic>
        <p:pic>
          <p:nvPicPr>
            <p:cNvPr id="27" name="Image 26" descr="15095733-vertebre-disque-intervertebral-et-la-moelle-epiniere.jpg"/>
            <p:cNvPicPr>
              <a:picLocks noChangeAspect="1"/>
            </p:cNvPicPr>
            <p:nvPr/>
          </p:nvPicPr>
          <p:blipFill>
            <a:blip r:embed="rId7" cstate="print"/>
            <a:stretch>
              <a:fillRect/>
            </a:stretch>
          </p:blipFill>
          <p:spPr>
            <a:xfrm>
              <a:off x="1691680" y="4941168"/>
              <a:ext cx="962836" cy="1040904"/>
            </a:xfrm>
            <a:prstGeom prst="rect">
              <a:avLst/>
            </a:prstGeom>
          </p:spPr>
        </p:pic>
        <p:pic>
          <p:nvPicPr>
            <p:cNvPr id="28" name="Image 27" descr="15095733-vertebre-disque-intervertebral-et-la-moelle-epiniere.jpg"/>
            <p:cNvPicPr>
              <a:picLocks noChangeAspect="1"/>
            </p:cNvPicPr>
            <p:nvPr/>
          </p:nvPicPr>
          <p:blipFill>
            <a:blip r:embed="rId7" cstate="print"/>
            <a:stretch>
              <a:fillRect/>
            </a:stretch>
          </p:blipFill>
          <p:spPr>
            <a:xfrm>
              <a:off x="1691680" y="5661248"/>
              <a:ext cx="962836" cy="1040904"/>
            </a:xfrm>
            <a:prstGeom prst="rect">
              <a:avLst/>
            </a:prstGeom>
          </p:spPr>
        </p:pic>
      </p:grpSp>
      <p:grpSp>
        <p:nvGrpSpPr>
          <p:cNvPr id="4" name="Groupe 76"/>
          <p:cNvGrpSpPr/>
          <p:nvPr/>
        </p:nvGrpSpPr>
        <p:grpSpPr>
          <a:xfrm>
            <a:off x="611560" y="1124743"/>
            <a:ext cx="1800200" cy="5328593"/>
            <a:chOff x="920577" y="548679"/>
            <a:chExt cx="2427288" cy="5497761"/>
          </a:xfrm>
        </p:grpSpPr>
        <p:grpSp>
          <p:nvGrpSpPr>
            <p:cNvPr id="5" name="Group 8"/>
            <p:cNvGrpSpPr>
              <a:grpSpLocks/>
            </p:cNvGrpSpPr>
            <p:nvPr/>
          </p:nvGrpSpPr>
          <p:grpSpPr bwMode="auto">
            <a:xfrm>
              <a:off x="920577" y="5589240"/>
              <a:ext cx="2427288" cy="457200"/>
              <a:chOff x="574" y="3888"/>
              <a:chExt cx="1529" cy="288"/>
            </a:xfrm>
          </p:grpSpPr>
          <p:grpSp>
            <p:nvGrpSpPr>
              <p:cNvPr id="9" name="Group 9"/>
              <p:cNvGrpSpPr>
                <a:grpSpLocks/>
              </p:cNvGrpSpPr>
              <p:nvPr/>
            </p:nvGrpSpPr>
            <p:grpSpPr bwMode="auto">
              <a:xfrm>
                <a:off x="759" y="3888"/>
                <a:ext cx="1344" cy="288"/>
                <a:chOff x="768" y="528"/>
                <a:chExt cx="1344" cy="288"/>
              </a:xfrm>
            </p:grpSpPr>
            <p:sp>
              <p:nvSpPr>
                <p:cNvPr id="121" name="Oval 10"/>
                <p:cNvSpPr>
                  <a:spLocks noChangeArrowheads="1"/>
                </p:cNvSpPr>
                <p:nvPr/>
              </p:nvSpPr>
              <p:spPr bwMode="auto">
                <a:xfrm>
                  <a:off x="768" y="528"/>
                  <a:ext cx="1344" cy="288"/>
                </a:xfrm>
                <a:prstGeom prst="ellipse">
                  <a:avLst/>
                </a:prstGeom>
                <a:solidFill>
                  <a:schemeClr val="bg1"/>
                </a:solidFill>
                <a:ln w="9525">
                  <a:noFill/>
                  <a:round/>
                  <a:headEnd/>
                  <a:tailEnd/>
                </a:ln>
              </p:spPr>
              <p:txBody>
                <a:bodyPr wrap="none" anchor="ctr"/>
                <a:lstStyle/>
                <a:p>
                  <a:endParaRPr lang="fr-FR" sz="1400" dirty="0">
                    <a:latin typeface="Calibri" pitchFamily="34" charset="0"/>
                  </a:endParaRPr>
                </a:p>
              </p:txBody>
            </p:sp>
            <p:sp>
              <p:nvSpPr>
                <p:cNvPr id="122" name="Text Box 11"/>
                <p:cNvSpPr txBox="1">
                  <a:spLocks noChangeArrowheads="1"/>
                </p:cNvSpPr>
                <p:nvPr/>
              </p:nvSpPr>
              <p:spPr bwMode="auto">
                <a:xfrm>
                  <a:off x="816" y="556"/>
                  <a:ext cx="1248" cy="200"/>
                </a:xfrm>
                <a:prstGeom prst="rect">
                  <a:avLst/>
                </a:prstGeom>
                <a:noFill/>
                <a:ln w="9525">
                  <a:noFill/>
                  <a:miter lim="800000"/>
                  <a:headEnd/>
                  <a:tailEnd/>
                </a:ln>
              </p:spPr>
              <p:txBody>
                <a:bodyPr>
                  <a:spAutoFit/>
                </a:bodyPr>
                <a:lstStyle/>
                <a:p>
                  <a:pPr algn="ctr">
                    <a:spcBef>
                      <a:spcPct val="50000"/>
                    </a:spcBef>
                    <a:buFontTx/>
                    <a:buNone/>
                  </a:pPr>
                  <a:r>
                    <a:rPr lang="fr-FR" sz="1400" b="1" dirty="0">
                      <a:latin typeface="Calibri" pitchFamily="34" charset="0"/>
                    </a:rPr>
                    <a:t>Environnemental</a:t>
                  </a:r>
                  <a:endParaRPr lang="fr-FR" sz="1400" dirty="0">
                    <a:latin typeface="Calibri" pitchFamily="34" charset="0"/>
                  </a:endParaRPr>
                </a:p>
              </p:txBody>
            </p:sp>
          </p:grpSp>
          <p:sp>
            <p:nvSpPr>
              <p:cNvPr id="120" name="Text Box 12"/>
              <p:cNvSpPr txBox="1">
                <a:spLocks noChangeArrowheads="1"/>
              </p:cNvSpPr>
              <p:nvPr/>
            </p:nvSpPr>
            <p:spPr bwMode="auto">
              <a:xfrm>
                <a:off x="574" y="3926"/>
                <a:ext cx="576" cy="200"/>
              </a:xfrm>
              <a:prstGeom prst="rect">
                <a:avLst/>
              </a:prstGeom>
              <a:noFill/>
              <a:ln w="9525">
                <a:noFill/>
                <a:miter lim="800000"/>
                <a:headEnd/>
                <a:tailEnd/>
              </a:ln>
            </p:spPr>
            <p:txBody>
              <a:bodyPr>
                <a:spAutoFit/>
              </a:bodyPr>
              <a:lstStyle/>
              <a:p>
                <a:pPr>
                  <a:spcBef>
                    <a:spcPct val="50000"/>
                  </a:spcBef>
                  <a:buFontTx/>
                  <a:buNone/>
                </a:pPr>
                <a:r>
                  <a:rPr lang="fr-FR" sz="1400" b="1" dirty="0">
                    <a:latin typeface="Calibri" pitchFamily="34" charset="0"/>
                  </a:rPr>
                  <a:t>1</a:t>
                </a:r>
                <a:endParaRPr lang="fr-FR" sz="1400" dirty="0">
                  <a:latin typeface="Calibri" pitchFamily="34" charset="0"/>
                </a:endParaRPr>
              </a:p>
            </p:txBody>
          </p:sp>
        </p:grpSp>
        <p:grpSp>
          <p:nvGrpSpPr>
            <p:cNvPr id="10" name="Group 65"/>
            <p:cNvGrpSpPr>
              <a:grpSpLocks/>
            </p:cNvGrpSpPr>
            <p:nvPr/>
          </p:nvGrpSpPr>
          <p:grpSpPr bwMode="auto">
            <a:xfrm>
              <a:off x="920577" y="548679"/>
              <a:ext cx="2427288" cy="457200"/>
              <a:chOff x="574" y="771"/>
              <a:chExt cx="1529" cy="288"/>
            </a:xfrm>
          </p:grpSpPr>
          <p:grpSp>
            <p:nvGrpSpPr>
              <p:cNvPr id="11" name="Group 66"/>
              <p:cNvGrpSpPr>
                <a:grpSpLocks/>
              </p:cNvGrpSpPr>
              <p:nvPr/>
            </p:nvGrpSpPr>
            <p:grpSpPr bwMode="auto">
              <a:xfrm>
                <a:off x="759" y="771"/>
                <a:ext cx="1344" cy="288"/>
                <a:chOff x="768" y="483"/>
                <a:chExt cx="1344" cy="288"/>
              </a:xfrm>
            </p:grpSpPr>
            <p:sp>
              <p:nvSpPr>
                <p:cNvPr id="117" name="Oval 67"/>
                <p:cNvSpPr>
                  <a:spLocks noChangeArrowheads="1"/>
                </p:cNvSpPr>
                <p:nvPr/>
              </p:nvSpPr>
              <p:spPr bwMode="auto">
                <a:xfrm>
                  <a:off x="768" y="483"/>
                  <a:ext cx="1344" cy="288"/>
                </a:xfrm>
                <a:prstGeom prst="ellipse">
                  <a:avLst/>
                </a:prstGeom>
                <a:solidFill>
                  <a:schemeClr val="bg1"/>
                </a:solidFill>
                <a:ln w="9525">
                  <a:noFill/>
                  <a:round/>
                  <a:headEnd/>
                  <a:tailEnd/>
                </a:ln>
              </p:spPr>
              <p:txBody>
                <a:bodyPr wrap="none" anchor="ctr"/>
                <a:lstStyle/>
                <a:p>
                  <a:endParaRPr lang="fr-FR" sz="1400">
                    <a:latin typeface="Calibri" pitchFamily="34" charset="0"/>
                  </a:endParaRPr>
                </a:p>
              </p:txBody>
            </p:sp>
            <p:sp>
              <p:nvSpPr>
                <p:cNvPr id="118" name="Text Box 68"/>
                <p:cNvSpPr txBox="1">
                  <a:spLocks noChangeArrowheads="1"/>
                </p:cNvSpPr>
                <p:nvPr/>
              </p:nvSpPr>
              <p:spPr bwMode="auto">
                <a:xfrm>
                  <a:off x="816" y="556"/>
                  <a:ext cx="1248" cy="200"/>
                </a:xfrm>
                <a:prstGeom prst="rect">
                  <a:avLst/>
                </a:prstGeom>
                <a:noFill/>
                <a:ln w="9525">
                  <a:noFill/>
                  <a:miter lim="800000"/>
                  <a:headEnd/>
                  <a:tailEnd/>
                </a:ln>
              </p:spPr>
              <p:txBody>
                <a:bodyPr>
                  <a:spAutoFit/>
                </a:bodyPr>
                <a:lstStyle/>
                <a:p>
                  <a:pPr algn="ctr">
                    <a:spcBef>
                      <a:spcPct val="50000"/>
                    </a:spcBef>
                    <a:buFontTx/>
                    <a:buNone/>
                  </a:pPr>
                  <a:r>
                    <a:rPr lang="fr-FR" sz="1400" b="1" dirty="0">
                      <a:latin typeface="Calibri" pitchFamily="34" charset="0"/>
                    </a:rPr>
                    <a:t>Confessionnel</a:t>
                  </a:r>
                  <a:endParaRPr lang="fr-FR" sz="1400" dirty="0">
                    <a:latin typeface="Calibri" pitchFamily="34" charset="0"/>
                  </a:endParaRPr>
                </a:p>
              </p:txBody>
            </p:sp>
          </p:grpSp>
          <p:sp>
            <p:nvSpPr>
              <p:cNvPr id="116" name="Text Box 69"/>
              <p:cNvSpPr txBox="1">
                <a:spLocks noChangeArrowheads="1"/>
              </p:cNvSpPr>
              <p:nvPr/>
            </p:nvSpPr>
            <p:spPr bwMode="auto">
              <a:xfrm>
                <a:off x="574" y="854"/>
                <a:ext cx="576" cy="200"/>
              </a:xfrm>
              <a:prstGeom prst="rect">
                <a:avLst/>
              </a:prstGeom>
              <a:noFill/>
              <a:ln w="9525">
                <a:noFill/>
                <a:miter lim="800000"/>
                <a:headEnd/>
                <a:tailEnd/>
              </a:ln>
            </p:spPr>
            <p:txBody>
              <a:bodyPr>
                <a:spAutoFit/>
              </a:bodyPr>
              <a:lstStyle/>
              <a:p>
                <a:pPr>
                  <a:spcBef>
                    <a:spcPct val="50000"/>
                  </a:spcBef>
                  <a:buFontTx/>
                  <a:buNone/>
                </a:pPr>
                <a:r>
                  <a:rPr lang="fr-FR" sz="1400" b="1">
                    <a:latin typeface="Calibri" pitchFamily="34" charset="0"/>
                  </a:rPr>
                  <a:t>9</a:t>
                </a:r>
                <a:endParaRPr lang="fr-FR" sz="1400">
                  <a:latin typeface="Calibri" pitchFamily="34" charset="0"/>
                </a:endParaRPr>
              </a:p>
            </p:txBody>
          </p:sp>
        </p:grpSp>
        <p:grpSp>
          <p:nvGrpSpPr>
            <p:cNvPr id="29" name="Group 70"/>
            <p:cNvGrpSpPr>
              <a:grpSpLocks/>
            </p:cNvGrpSpPr>
            <p:nvPr/>
          </p:nvGrpSpPr>
          <p:grpSpPr bwMode="auto">
            <a:xfrm>
              <a:off x="920577" y="1302296"/>
              <a:ext cx="2427288" cy="457200"/>
              <a:chOff x="574" y="1200"/>
              <a:chExt cx="1529" cy="288"/>
            </a:xfrm>
          </p:grpSpPr>
          <p:grpSp>
            <p:nvGrpSpPr>
              <p:cNvPr id="30" name="Group 71"/>
              <p:cNvGrpSpPr>
                <a:grpSpLocks/>
              </p:cNvGrpSpPr>
              <p:nvPr/>
            </p:nvGrpSpPr>
            <p:grpSpPr bwMode="auto">
              <a:xfrm>
                <a:off x="759" y="1200"/>
                <a:ext cx="1344" cy="288"/>
                <a:chOff x="768" y="528"/>
                <a:chExt cx="1344" cy="288"/>
              </a:xfrm>
            </p:grpSpPr>
            <p:sp>
              <p:nvSpPr>
                <p:cNvPr id="113" name="Oval 72"/>
                <p:cNvSpPr>
                  <a:spLocks noChangeArrowheads="1"/>
                </p:cNvSpPr>
                <p:nvPr/>
              </p:nvSpPr>
              <p:spPr bwMode="auto">
                <a:xfrm>
                  <a:off x="768" y="528"/>
                  <a:ext cx="1344" cy="288"/>
                </a:xfrm>
                <a:prstGeom prst="ellipse">
                  <a:avLst/>
                </a:prstGeom>
                <a:solidFill>
                  <a:schemeClr val="bg1"/>
                </a:solidFill>
                <a:ln w="9525">
                  <a:noFill/>
                  <a:round/>
                  <a:headEnd/>
                  <a:tailEnd/>
                </a:ln>
              </p:spPr>
              <p:txBody>
                <a:bodyPr wrap="none" anchor="ctr"/>
                <a:lstStyle/>
                <a:p>
                  <a:endParaRPr lang="fr-FR" sz="1400">
                    <a:latin typeface="Calibri" pitchFamily="34" charset="0"/>
                  </a:endParaRPr>
                </a:p>
              </p:txBody>
            </p:sp>
            <p:sp>
              <p:nvSpPr>
                <p:cNvPr id="114" name="Text Box 73"/>
                <p:cNvSpPr txBox="1">
                  <a:spLocks noChangeArrowheads="1"/>
                </p:cNvSpPr>
                <p:nvPr/>
              </p:nvSpPr>
              <p:spPr bwMode="auto">
                <a:xfrm>
                  <a:off x="816" y="556"/>
                  <a:ext cx="1248" cy="200"/>
                </a:xfrm>
                <a:prstGeom prst="rect">
                  <a:avLst/>
                </a:prstGeom>
                <a:noFill/>
                <a:ln w="9525">
                  <a:noFill/>
                  <a:miter lim="800000"/>
                  <a:headEnd/>
                  <a:tailEnd/>
                </a:ln>
              </p:spPr>
              <p:txBody>
                <a:bodyPr>
                  <a:spAutoFit/>
                </a:bodyPr>
                <a:lstStyle/>
                <a:p>
                  <a:pPr algn="ctr">
                    <a:spcBef>
                      <a:spcPct val="50000"/>
                    </a:spcBef>
                    <a:buFontTx/>
                    <a:buNone/>
                  </a:pPr>
                  <a:r>
                    <a:rPr lang="fr-FR" sz="1400" b="1" dirty="0">
                      <a:latin typeface="Calibri" pitchFamily="34" charset="0"/>
                    </a:rPr>
                    <a:t>Spirituel</a:t>
                  </a:r>
                  <a:endParaRPr lang="fr-FR" sz="1400" dirty="0">
                    <a:latin typeface="Calibri" pitchFamily="34" charset="0"/>
                  </a:endParaRPr>
                </a:p>
              </p:txBody>
            </p:sp>
          </p:grpSp>
          <p:sp>
            <p:nvSpPr>
              <p:cNvPr id="112" name="Text Box 74"/>
              <p:cNvSpPr txBox="1">
                <a:spLocks noChangeArrowheads="1"/>
              </p:cNvSpPr>
              <p:nvPr/>
            </p:nvSpPr>
            <p:spPr bwMode="auto">
              <a:xfrm>
                <a:off x="574" y="1238"/>
                <a:ext cx="576" cy="200"/>
              </a:xfrm>
              <a:prstGeom prst="rect">
                <a:avLst/>
              </a:prstGeom>
              <a:noFill/>
              <a:ln w="9525">
                <a:noFill/>
                <a:miter lim="800000"/>
                <a:headEnd/>
                <a:tailEnd/>
              </a:ln>
            </p:spPr>
            <p:txBody>
              <a:bodyPr>
                <a:spAutoFit/>
              </a:bodyPr>
              <a:lstStyle/>
              <a:p>
                <a:pPr>
                  <a:spcBef>
                    <a:spcPct val="50000"/>
                  </a:spcBef>
                  <a:buFontTx/>
                  <a:buNone/>
                </a:pPr>
                <a:r>
                  <a:rPr lang="fr-FR" sz="1400" b="1">
                    <a:latin typeface="Calibri" pitchFamily="34" charset="0"/>
                  </a:rPr>
                  <a:t>8</a:t>
                </a:r>
                <a:endParaRPr lang="fr-FR" sz="1400">
                  <a:latin typeface="Calibri" pitchFamily="34" charset="0"/>
                </a:endParaRPr>
              </a:p>
            </p:txBody>
          </p:sp>
        </p:grpSp>
        <p:grpSp>
          <p:nvGrpSpPr>
            <p:cNvPr id="31" name="Group 75"/>
            <p:cNvGrpSpPr>
              <a:grpSpLocks/>
            </p:cNvGrpSpPr>
            <p:nvPr/>
          </p:nvGrpSpPr>
          <p:grpSpPr bwMode="auto">
            <a:xfrm>
              <a:off x="920577" y="1844824"/>
              <a:ext cx="2427288" cy="457200"/>
              <a:chOff x="574" y="1542"/>
              <a:chExt cx="1529" cy="288"/>
            </a:xfrm>
          </p:grpSpPr>
          <p:grpSp>
            <p:nvGrpSpPr>
              <p:cNvPr id="64" name="Group 76"/>
              <p:cNvGrpSpPr>
                <a:grpSpLocks/>
              </p:cNvGrpSpPr>
              <p:nvPr/>
            </p:nvGrpSpPr>
            <p:grpSpPr bwMode="auto">
              <a:xfrm>
                <a:off x="759" y="1542"/>
                <a:ext cx="1344" cy="288"/>
                <a:chOff x="768" y="486"/>
                <a:chExt cx="1344" cy="288"/>
              </a:xfrm>
            </p:grpSpPr>
            <p:sp>
              <p:nvSpPr>
                <p:cNvPr id="109" name="Oval 77"/>
                <p:cNvSpPr>
                  <a:spLocks noChangeArrowheads="1"/>
                </p:cNvSpPr>
                <p:nvPr/>
              </p:nvSpPr>
              <p:spPr bwMode="auto">
                <a:xfrm>
                  <a:off x="768" y="486"/>
                  <a:ext cx="1344" cy="288"/>
                </a:xfrm>
                <a:prstGeom prst="ellipse">
                  <a:avLst/>
                </a:prstGeom>
                <a:solidFill>
                  <a:schemeClr val="bg1"/>
                </a:solidFill>
                <a:ln w="9525">
                  <a:noFill/>
                  <a:round/>
                  <a:headEnd/>
                  <a:tailEnd/>
                </a:ln>
              </p:spPr>
              <p:txBody>
                <a:bodyPr wrap="none" anchor="ctr"/>
                <a:lstStyle/>
                <a:p>
                  <a:endParaRPr lang="fr-FR" sz="1400">
                    <a:latin typeface="Calibri" pitchFamily="34" charset="0"/>
                  </a:endParaRPr>
                </a:p>
              </p:txBody>
            </p:sp>
            <p:sp>
              <p:nvSpPr>
                <p:cNvPr id="110" name="Text Box 78"/>
                <p:cNvSpPr txBox="1">
                  <a:spLocks noChangeArrowheads="1"/>
                </p:cNvSpPr>
                <p:nvPr/>
              </p:nvSpPr>
              <p:spPr bwMode="auto">
                <a:xfrm>
                  <a:off x="816" y="556"/>
                  <a:ext cx="1248" cy="200"/>
                </a:xfrm>
                <a:prstGeom prst="rect">
                  <a:avLst/>
                </a:prstGeom>
                <a:noFill/>
                <a:ln w="9525">
                  <a:noFill/>
                  <a:miter lim="800000"/>
                  <a:headEnd/>
                  <a:tailEnd/>
                </a:ln>
              </p:spPr>
              <p:txBody>
                <a:bodyPr>
                  <a:spAutoFit/>
                </a:bodyPr>
                <a:lstStyle/>
                <a:p>
                  <a:pPr algn="ctr">
                    <a:spcBef>
                      <a:spcPct val="50000"/>
                    </a:spcBef>
                    <a:buFontTx/>
                    <a:buNone/>
                  </a:pPr>
                  <a:r>
                    <a:rPr lang="fr-FR" sz="1400" b="1" dirty="0">
                      <a:latin typeface="Calibri" pitchFamily="34" charset="0"/>
                    </a:rPr>
                    <a:t>Existentiel</a:t>
                  </a:r>
                  <a:endParaRPr lang="fr-FR" sz="1400" dirty="0">
                    <a:latin typeface="Calibri" pitchFamily="34" charset="0"/>
                  </a:endParaRPr>
                </a:p>
              </p:txBody>
            </p:sp>
          </p:grpSp>
          <p:sp>
            <p:nvSpPr>
              <p:cNvPr id="108" name="Text Box 79"/>
              <p:cNvSpPr txBox="1">
                <a:spLocks noChangeArrowheads="1"/>
              </p:cNvSpPr>
              <p:nvPr/>
            </p:nvSpPr>
            <p:spPr bwMode="auto">
              <a:xfrm>
                <a:off x="574" y="1622"/>
                <a:ext cx="576" cy="200"/>
              </a:xfrm>
              <a:prstGeom prst="rect">
                <a:avLst/>
              </a:prstGeom>
              <a:noFill/>
              <a:ln w="9525">
                <a:noFill/>
                <a:miter lim="800000"/>
                <a:headEnd/>
                <a:tailEnd/>
              </a:ln>
            </p:spPr>
            <p:txBody>
              <a:bodyPr>
                <a:spAutoFit/>
              </a:bodyPr>
              <a:lstStyle/>
              <a:p>
                <a:pPr>
                  <a:spcBef>
                    <a:spcPct val="50000"/>
                  </a:spcBef>
                  <a:buFontTx/>
                  <a:buNone/>
                </a:pPr>
                <a:r>
                  <a:rPr lang="fr-FR" sz="1400" b="1" dirty="0">
                    <a:latin typeface="Calibri" pitchFamily="34" charset="0"/>
                  </a:rPr>
                  <a:t>7</a:t>
                </a:r>
                <a:endParaRPr lang="fr-FR" sz="1400" dirty="0">
                  <a:latin typeface="Calibri" pitchFamily="34" charset="0"/>
                </a:endParaRPr>
              </a:p>
            </p:txBody>
          </p:sp>
        </p:grpSp>
        <p:grpSp>
          <p:nvGrpSpPr>
            <p:cNvPr id="65" name="Group 80"/>
            <p:cNvGrpSpPr>
              <a:grpSpLocks/>
            </p:cNvGrpSpPr>
            <p:nvPr/>
          </p:nvGrpSpPr>
          <p:grpSpPr bwMode="auto">
            <a:xfrm>
              <a:off x="920577" y="2521496"/>
              <a:ext cx="2427288" cy="457200"/>
              <a:chOff x="574" y="1968"/>
              <a:chExt cx="1529" cy="288"/>
            </a:xfrm>
          </p:grpSpPr>
          <p:grpSp>
            <p:nvGrpSpPr>
              <p:cNvPr id="66" name="Group 81"/>
              <p:cNvGrpSpPr>
                <a:grpSpLocks/>
              </p:cNvGrpSpPr>
              <p:nvPr/>
            </p:nvGrpSpPr>
            <p:grpSpPr bwMode="auto">
              <a:xfrm>
                <a:off x="759" y="1968"/>
                <a:ext cx="1344" cy="288"/>
                <a:chOff x="768" y="528"/>
                <a:chExt cx="1344" cy="288"/>
              </a:xfrm>
            </p:grpSpPr>
            <p:sp>
              <p:nvSpPr>
                <p:cNvPr id="105" name="Oval 82"/>
                <p:cNvSpPr>
                  <a:spLocks noChangeArrowheads="1"/>
                </p:cNvSpPr>
                <p:nvPr/>
              </p:nvSpPr>
              <p:spPr bwMode="auto">
                <a:xfrm>
                  <a:off x="768" y="528"/>
                  <a:ext cx="1344" cy="288"/>
                </a:xfrm>
                <a:prstGeom prst="ellipse">
                  <a:avLst/>
                </a:prstGeom>
                <a:solidFill>
                  <a:schemeClr val="bg1"/>
                </a:solidFill>
                <a:ln w="9525">
                  <a:noFill/>
                  <a:round/>
                  <a:headEnd/>
                  <a:tailEnd/>
                </a:ln>
              </p:spPr>
              <p:txBody>
                <a:bodyPr wrap="none" anchor="ctr"/>
                <a:lstStyle/>
                <a:p>
                  <a:endParaRPr lang="fr-FR" sz="1400">
                    <a:latin typeface="Calibri" pitchFamily="34" charset="0"/>
                  </a:endParaRPr>
                </a:p>
              </p:txBody>
            </p:sp>
            <p:sp>
              <p:nvSpPr>
                <p:cNvPr id="106" name="Text Box 83"/>
                <p:cNvSpPr txBox="1">
                  <a:spLocks noChangeArrowheads="1"/>
                </p:cNvSpPr>
                <p:nvPr/>
              </p:nvSpPr>
              <p:spPr bwMode="auto">
                <a:xfrm>
                  <a:off x="816" y="556"/>
                  <a:ext cx="1248" cy="200"/>
                </a:xfrm>
                <a:prstGeom prst="rect">
                  <a:avLst/>
                </a:prstGeom>
                <a:noFill/>
                <a:ln w="9525">
                  <a:noFill/>
                  <a:miter lim="800000"/>
                  <a:headEnd/>
                  <a:tailEnd/>
                </a:ln>
              </p:spPr>
              <p:txBody>
                <a:bodyPr>
                  <a:spAutoFit/>
                </a:bodyPr>
                <a:lstStyle/>
                <a:p>
                  <a:pPr algn="ctr">
                    <a:spcBef>
                      <a:spcPct val="50000"/>
                    </a:spcBef>
                    <a:buFontTx/>
                    <a:buNone/>
                  </a:pPr>
                  <a:r>
                    <a:rPr lang="fr-FR" sz="1400" b="1" dirty="0">
                      <a:latin typeface="Calibri" pitchFamily="34" charset="0"/>
                    </a:rPr>
                    <a:t>Psychologique</a:t>
                  </a:r>
                  <a:endParaRPr lang="fr-FR" sz="1400" dirty="0">
                    <a:latin typeface="Calibri" pitchFamily="34" charset="0"/>
                  </a:endParaRPr>
                </a:p>
              </p:txBody>
            </p:sp>
          </p:grpSp>
          <p:sp>
            <p:nvSpPr>
              <p:cNvPr id="104" name="Text Box 84"/>
              <p:cNvSpPr txBox="1">
                <a:spLocks noChangeArrowheads="1"/>
              </p:cNvSpPr>
              <p:nvPr/>
            </p:nvSpPr>
            <p:spPr bwMode="auto">
              <a:xfrm>
                <a:off x="574" y="2006"/>
                <a:ext cx="576" cy="200"/>
              </a:xfrm>
              <a:prstGeom prst="rect">
                <a:avLst/>
              </a:prstGeom>
              <a:noFill/>
              <a:ln w="9525">
                <a:noFill/>
                <a:miter lim="800000"/>
                <a:headEnd/>
                <a:tailEnd/>
              </a:ln>
            </p:spPr>
            <p:txBody>
              <a:bodyPr>
                <a:spAutoFit/>
              </a:bodyPr>
              <a:lstStyle/>
              <a:p>
                <a:pPr>
                  <a:spcBef>
                    <a:spcPct val="50000"/>
                  </a:spcBef>
                  <a:buFontTx/>
                  <a:buNone/>
                </a:pPr>
                <a:r>
                  <a:rPr lang="fr-FR" sz="1400" b="1">
                    <a:latin typeface="Calibri" pitchFamily="34" charset="0"/>
                  </a:rPr>
                  <a:t>6</a:t>
                </a:r>
                <a:endParaRPr lang="fr-FR" sz="1400">
                  <a:latin typeface="Calibri" pitchFamily="34" charset="0"/>
                </a:endParaRPr>
              </a:p>
            </p:txBody>
          </p:sp>
        </p:grpSp>
        <p:grpSp>
          <p:nvGrpSpPr>
            <p:cNvPr id="67" name="Group 85"/>
            <p:cNvGrpSpPr>
              <a:grpSpLocks/>
            </p:cNvGrpSpPr>
            <p:nvPr/>
          </p:nvGrpSpPr>
          <p:grpSpPr bwMode="auto">
            <a:xfrm>
              <a:off x="920577" y="3131096"/>
              <a:ext cx="2427288" cy="457200"/>
              <a:chOff x="574" y="2352"/>
              <a:chExt cx="1529" cy="288"/>
            </a:xfrm>
          </p:grpSpPr>
          <p:grpSp>
            <p:nvGrpSpPr>
              <p:cNvPr id="68" name="Group 86"/>
              <p:cNvGrpSpPr>
                <a:grpSpLocks/>
              </p:cNvGrpSpPr>
              <p:nvPr/>
            </p:nvGrpSpPr>
            <p:grpSpPr bwMode="auto">
              <a:xfrm>
                <a:off x="759" y="2352"/>
                <a:ext cx="1344" cy="288"/>
                <a:chOff x="768" y="528"/>
                <a:chExt cx="1344" cy="288"/>
              </a:xfrm>
            </p:grpSpPr>
            <p:sp>
              <p:nvSpPr>
                <p:cNvPr id="101" name="Oval 87"/>
                <p:cNvSpPr>
                  <a:spLocks noChangeArrowheads="1"/>
                </p:cNvSpPr>
                <p:nvPr/>
              </p:nvSpPr>
              <p:spPr bwMode="auto">
                <a:xfrm>
                  <a:off x="768" y="528"/>
                  <a:ext cx="1344" cy="288"/>
                </a:xfrm>
                <a:prstGeom prst="ellipse">
                  <a:avLst/>
                </a:prstGeom>
                <a:solidFill>
                  <a:schemeClr val="bg1"/>
                </a:solidFill>
                <a:ln w="9525">
                  <a:noFill/>
                  <a:round/>
                  <a:headEnd/>
                  <a:tailEnd/>
                </a:ln>
              </p:spPr>
              <p:txBody>
                <a:bodyPr wrap="none" anchor="ctr"/>
                <a:lstStyle/>
                <a:p>
                  <a:endParaRPr lang="fr-FR" sz="1400">
                    <a:latin typeface="Calibri" pitchFamily="34" charset="0"/>
                  </a:endParaRPr>
                </a:p>
              </p:txBody>
            </p:sp>
            <p:sp>
              <p:nvSpPr>
                <p:cNvPr id="102" name="Text Box 88"/>
                <p:cNvSpPr txBox="1">
                  <a:spLocks noChangeArrowheads="1"/>
                </p:cNvSpPr>
                <p:nvPr/>
              </p:nvSpPr>
              <p:spPr bwMode="auto">
                <a:xfrm>
                  <a:off x="816" y="556"/>
                  <a:ext cx="1248" cy="200"/>
                </a:xfrm>
                <a:prstGeom prst="rect">
                  <a:avLst/>
                </a:prstGeom>
                <a:noFill/>
                <a:ln w="9525">
                  <a:noFill/>
                  <a:miter lim="800000"/>
                  <a:headEnd/>
                  <a:tailEnd/>
                </a:ln>
              </p:spPr>
              <p:txBody>
                <a:bodyPr>
                  <a:spAutoFit/>
                </a:bodyPr>
                <a:lstStyle/>
                <a:p>
                  <a:pPr algn="ctr">
                    <a:spcBef>
                      <a:spcPct val="50000"/>
                    </a:spcBef>
                    <a:buFontTx/>
                    <a:buNone/>
                  </a:pPr>
                  <a:r>
                    <a:rPr lang="fr-FR" sz="1400" b="1" dirty="0">
                      <a:latin typeface="Calibri" pitchFamily="34" charset="0"/>
                    </a:rPr>
                    <a:t>Vie privée</a:t>
                  </a:r>
                  <a:endParaRPr lang="fr-FR" sz="1400" i="1" dirty="0">
                    <a:latin typeface="Calibri" pitchFamily="34" charset="0"/>
                  </a:endParaRPr>
                </a:p>
              </p:txBody>
            </p:sp>
          </p:grpSp>
          <p:sp>
            <p:nvSpPr>
              <p:cNvPr id="100" name="Text Box 89"/>
              <p:cNvSpPr txBox="1">
                <a:spLocks noChangeArrowheads="1"/>
              </p:cNvSpPr>
              <p:nvPr/>
            </p:nvSpPr>
            <p:spPr bwMode="auto">
              <a:xfrm>
                <a:off x="574" y="2390"/>
                <a:ext cx="576" cy="200"/>
              </a:xfrm>
              <a:prstGeom prst="rect">
                <a:avLst/>
              </a:prstGeom>
              <a:noFill/>
              <a:ln w="9525">
                <a:noFill/>
                <a:miter lim="800000"/>
                <a:headEnd/>
                <a:tailEnd/>
              </a:ln>
            </p:spPr>
            <p:txBody>
              <a:bodyPr>
                <a:spAutoFit/>
              </a:bodyPr>
              <a:lstStyle/>
              <a:p>
                <a:pPr>
                  <a:spcBef>
                    <a:spcPct val="50000"/>
                  </a:spcBef>
                  <a:buFontTx/>
                  <a:buNone/>
                </a:pPr>
                <a:r>
                  <a:rPr lang="fr-FR" sz="1400" b="1">
                    <a:latin typeface="Calibri" pitchFamily="34" charset="0"/>
                  </a:rPr>
                  <a:t>5</a:t>
                </a:r>
                <a:endParaRPr lang="fr-FR" sz="1400">
                  <a:latin typeface="Calibri" pitchFamily="34" charset="0"/>
                </a:endParaRPr>
              </a:p>
            </p:txBody>
          </p:sp>
        </p:grpSp>
        <p:grpSp>
          <p:nvGrpSpPr>
            <p:cNvPr id="69" name="Group 90"/>
            <p:cNvGrpSpPr>
              <a:grpSpLocks/>
            </p:cNvGrpSpPr>
            <p:nvPr/>
          </p:nvGrpSpPr>
          <p:grpSpPr bwMode="auto">
            <a:xfrm>
              <a:off x="920577" y="3740696"/>
              <a:ext cx="2427288" cy="457200"/>
              <a:chOff x="574" y="2736"/>
              <a:chExt cx="1529" cy="288"/>
            </a:xfrm>
          </p:grpSpPr>
          <p:grpSp>
            <p:nvGrpSpPr>
              <p:cNvPr id="70" name="Group 91"/>
              <p:cNvGrpSpPr>
                <a:grpSpLocks/>
              </p:cNvGrpSpPr>
              <p:nvPr/>
            </p:nvGrpSpPr>
            <p:grpSpPr bwMode="auto">
              <a:xfrm>
                <a:off x="759" y="2736"/>
                <a:ext cx="1344" cy="288"/>
                <a:chOff x="768" y="528"/>
                <a:chExt cx="1344" cy="288"/>
              </a:xfrm>
            </p:grpSpPr>
            <p:sp>
              <p:nvSpPr>
                <p:cNvPr id="97" name="Oval 92"/>
                <p:cNvSpPr>
                  <a:spLocks noChangeArrowheads="1"/>
                </p:cNvSpPr>
                <p:nvPr/>
              </p:nvSpPr>
              <p:spPr bwMode="auto">
                <a:xfrm>
                  <a:off x="768" y="528"/>
                  <a:ext cx="1344" cy="288"/>
                </a:xfrm>
                <a:prstGeom prst="ellipse">
                  <a:avLst/>
                </a:prstGeom>
                <a:solidFill>
                  <a:schemeClr val="bg1"/>
                </a:solidFill>
                <a:ln w="9525">
                  <a:noFill/>
                  <a:round/>
                  <a:headEnd/>
                  <a:tailEnd/>
                </a:ln>
              </p:spPr>
              <p:txBody>
                <a:bodyPr wrap="none" anchor="ctr"/>
                <a:lstStyle/>
                <a:p>
                  <a:endParaRPr lang="fr-FR" sz="1400">
                    <a:latin typeface="Calibri" pitchFamily="34" charset="0"/>
                  </a:endParaRPr>
                </a:p>
              </p:txBody>
            </p:sp>
            <p:sp>
              <p:nvSpPr>
                <p:cNvPr id="98" name="Text Box 93"/>
                <p:cNvSpPr txBox="1">
                  <a:spLocks noChangeArrowheads="1"/>
                </p:cNvSpPr>
                <p:nvPr/>
              </p:nvSpPr>
              <p:spPr bwMode="auto">
                <a:xfrm>
                  <a:off x="816" y="556"/>
                  <a:ext cx="1248" cy="200"/>
                </a:xfrm>
                <a:prstGeom prst="rect">
                  <a:avLst/>
                </a:prstGeom>
                <a:noFill/>
                <a:ln w="9525">
                  <a:noFill/>
                  <a:miter lim="800000"/>
                  <a:headEnd/>
                  <a:tailEnd/>
                </a:ln>
              </p:spPr>
              <p:txBody>
                <a:bodyPr>
                  <a:spAutoFit/>
                </a:bodyPr>
                <a:lstStyle/>
                <a:p>
                  <a:pPr algn="ctr">
                    <a:spcBef>
                      <a:spcPct val="50000"/>
                    </a:spcBef>
                    <a:buFontTx/>
                    <a:buNone/>
                  </a:pPr>
                  <a:r>
                    <a:rPr lang="fr-FR" sz="1400" b="1" dirty="0">
                      <a:latin typeface="Calibri" pitchFamily="34" charset="0"/>
                    </a:rPr>
                    <a:t>Professionnel</a:t>
                  </a:r>
                  <a:endParaRPr lang="fr-FR" sz="1400" dirty="0">
                    <a:latin typeface="Calibri" pitchFamily="34" charset="0"/>
                  </a:endParaRPr>
                </a:p>
              </p:txBody>
            </p:sp>
          </p:grpSp>
          <p:sp>
            <p:nvSpPr>
              <p:cNvPr id="96" name="Text Box 94"/>
              <p:cNvSpPr txBox="1">
                <a:spLocks noChangeArrowheads="1"/>
              </p:cNvSpPr>
              <p:nvPr/>
            </p:nvSpPr>
            <p:spPr bwMode="auto">
              <a:xfrm>
                <a:off x="574" y="2774"/>
                <a:ext cx="576" cy="200"/>
              </a:xfrm>
              <a:prstGeom prst="rect">
                <a:avLst/>
              </a:prstGeom>
              <a:noFill/>
              <a:ln w="9525">
                <a:noFill/>
                <a:miter lim="800000"/>
                <a:headEnd/>
                <a:tailEnd/>
              </a:ln>
            </p:spPr>
            <p:txBody>
              <a:bodyPr>
                <a:spAutoFit/>
              </a:bodyPr>
              <a:lstStyle/>
              <a:p>
                <a:pPr>
                  <a:spcBef>
                    <a:spcPct val="50000"/>
                  </a:spcBef>
                  <a:buFontTx/>
                  <a:buNone/>
                </a:pPr>
                <a:r>
                  <a:rPr lang="fr-FR" sz="1400" b="1">
                    <a:latin typeface="Calibri" pitchFamily="34" charset="0"/>
                  </a:rPr>
                  <a:t>4</a:t>
                </a:r>
                <a:endParaRPr lang="fr-FR" sz="1400">
                  <a:latin typeface="Calibri" pitchFamily="34" charset="0"/>
                </a:endParaRPr>
              </a:p>
            </p:txBody>
          </p:sp>
        </p:grpSp>
        <p:grpSp>
          <p:nvGrpSpPr>
            <p:cNvPr id="71" name="Group 95"/>
            <p:cNvGrpSpPr>
              <a:grpSpLocks/>
            </p:cNvGrpSpPr>
            <p:nvPr/>
          </p:nvGrpSpPr>
          <p:grpSpPr bwMode="auto">
            <a:xfrm>
              <a:off x="920577" y="4350296"/>
              <a:ext cx="2427288" cy="457200"/>
              <a:chOff x="574" y="3120"/>
              <a:chExt cx="1529" cy="288"/>
            </a:xfrm>
          </p:grpSpPr>
          <p:grpSp>
            <p:nvGrpSpPr>
              <p:cNvPr id="72" name="Group 96"/>
              <p:cNvGrpSpPr>
                <a:grpSpLocks/>
              </p:cNvGrpSpPr>
              <p:nvPr/>
            </p:nvGrpSpPr>
            <p:grpSpPr bwMode="auto">
              <a:xfrm>
                <a:off x="759" y="3120"/>
                <a:ext cx="1344" cy="288"/>
                <a:chOff x="768" y="528"/>
                <a:chExt cx="1344" cy="288"/>
              </a:xfrm>
            </p:grpSpPr>
            <p:sp>
              <p:nvSpPr>
                <p:cNvPr id="93" name="Oval 97"/>
                <p:cNvSpPr>
                  <a:spLocks noChangeArrowheads="1"/>
                </p:cNvSpPr>
                <p:nvPr/>
              </p:nvSpPr>
              <p:spPr bwMode="auto">
                <a:xfrm>
                  <a:off x="768" y="528"/>
                  <a:ext cx="1344" cy="288"/>
                </a:xfrm>
                <a:prstGeom prst="ellipse">
                  <a:avLst/>
                </a:prstGeom>
                <a:solidFill>
                  <a:schemeClr val="bg1"/>
                </a:solidFill>
                <a:ln w="9525">
                  <a:noFill/>
                  <a:round/>
                  <a:headEnd/>
                  <a:tailEnd/>
                </a:ln>
              </p:spPr>
              <p:txBody>
                <a:bodyPr wrap="none" anchor="ctr"/>
                <a:lstStyle/>
                <a:p>
                  <a:endParaRPr lang="fr-FR" sz="1400">
                    <a:latin typeface="Calibri" pitchFamily="34" charset="0"/>
                  </a:endParaRPr>
                </a:p>
              </p:txBody>
            </p:sp>
            <p:sp>
              <p:nvSpPr>
                <p:cNvPr id="94" name="Text Box 98"/>
                <p:cNvSpPr txBox="1">
                  <a:spLocks noChangeArrowheads="1"/>
                </p:cNvSpPr>
                <p:nvPr/>
              </p:nvSpPr>
              <p:spPr bwMode="auto">
                <a:xfrm>
                  <a:off x="816" y="556"/>
                  <a:ext cx="1248" cy="200"/>
                </a:xfrm>
                <a:prstGeom prst="rect">
                  <a:avLst/>
                </a:prstGeom>
                <a:noFill/>
                <a:ln w="9525">
                  <a:noFill/>
                  <a:miter lim="800000"/>
                  <a:headEnd/>
                  <a:tailEnd/>
                </a:ln>
              </p:spPr>
              <p:txBody>
                <a:bodyPr>
                  <a:spAutoFit/>
                </a:bodyPr>
                <a:lstStyle/>
                <a:p>
                  <a:pPr algn="ctr">
                    <a:spcBef>
                      <a:spcPct val="50000"/>
                    </a:spcBef>
                    <a:buFontTx/>
                    <a:buNone/>
                  </a:pPr>
                  <a:r>
                    <a:rPr lang="fr-FR" sz="1400" b="1" dirty="0">
                      <a:latin typeface="Calibri" pitchFamily="34" charset="0"/>
                    </a:rPr>
                    <a:t>Managérial</a:t>
                  </a:r>
                  <a:endParaRPr lang="fr-FR" sz="1400" dirty="0">
                    <a:latin typeface="Calibri" pitchFamily="34" charset="0"/>
                  </a:endParaRPr>
                </a:p>
              </p:txBody>
            </p:sp>
          </p:grpSp>
          <p:sp>
            <p:nvSpPr>
              <p:cNvPr id="92" name="Text Box 99"/>
              <p:cNvSpPr txBox="1">
                <a:spLocks noChangeArrowheads="1"/>
              </p:cNvSpPr>
              <p:nvPr/>
            </p:nvSpPr>
            <p:spPr bwMode="auto">
              <a:xfrm>
                <a:off x="574" y="3158"/>
                <a:ext cx="576" cy="200"/>
              </a:xfrm>
              <a:prstGeom prst="rect">
                <a:avLst/>
              </a:prstGeom>
              <a:noFill/>
              <a:ln w="9525">
                <a:noFill/>
                <a:miter lim="800000"/>
                <a:headEnd/>
                <a:tailEnd/>
              </a:ln>
            </p:spPr>
            <p:txBody>
              <a:bodyPr>
                <a:spAutoFit/>
              </a:bodyPr>
              <a:lstStyle/>
              <a:p>
                <a:pPr>
                  <a:spcBef>
                    <a:spcPct val="50000"/>
                  </a:spcBef>
                  <a:buFontTx/>
                  <a:buNone/>
                </a:pPr>
                <a:r>
                  <a:rPr lang="fr-FR" sz="1400" b="1">
                    <a:latin typeface="Calibri" pitchFamily="34" charset="0"/>
                  </a:rPr>
                  <a:t>3</a:t>
                </a:r>
                <a:endParaRPr lang="fr-FR" sz="1400">
                  <a:latin typeface="Calibri" pitchFamily="34" charset="0"/>
                </a:endParaRPr>
              </a:p>
            </p:txBody>
          </p:sp>
        </p:grpSp>
        <p:grpSp>
          <p:nvGrpSpPr>
            <p:cNvPr id="73" name="Group 100"/>
            <p:cNvGrpSpPr>
              <a:grpSpLocks/>
            </p:cNvGrpSpPr>
            <p:nvPr/>
          </p:nvGrpSpPr>
          <p:grpSpPr bwMode="auto">
            <a:xfrm>
              <a:off x="920577" y="4959896"/>
              <a:ext cx="2427288" cy="457200"/>
              <a:chOff x="574" y="3504"/>
              <a:chExt cx="1529" cy="288"/>
            </a:xfrm>
          </p:grpSpPr>
          <p:grpSp>
            <p:nvGrpSpPr>
              <p:cNvPr id="74" name="Group 101"/>
              <p:cNvGrpSpPr>
                <a:grpSpLocks/>
              </p:cNvGrpSpPr>
              <p:nvPr/>
            </p:nvGrpSpPr>
            <p:grpSpPr bwMode="auto">
              <a:xfrm>
                <a:off x="759" y="3504"/>
                <a:ext cx="1344" cy="288"/>
                <a:chOff x="768" y="528"/>
                <a:chExt cx="1344" cy="288"/>
              </a:xfrm>
            </p:grpSpPr>
            <p:sp>
              <p:nvSpPr>
                <p:cNvPr id="89" name="Oval 102"/>
                <p:cNvSpPr>
                  <a:spLocks noChangeArrowheads="1"/>
                </p:cNvSpPr>
                <p:nvPr/>
              </p:nvSpPr>
              <p:spPr bwMode="auto">
                <a:xfrm>
                  <a:off x="768" y="528"/>
                  <a:ext cx="1344" cy="288"/>
                </a:xfrm>
                <a:prstGeom prst="ellipse">
                  <a:avLst/>
                </a:prstGeom>
                <a:solidFill>
                  <a:schemeClr val="bg1"/>
                </a:solidFill>
                <a:ln w="9525">
                  <a:noFill/>
                  <a:round/>
                  <a:headEnd/>
                  <a:tailEnd/>
                </a:ln>
              </p:spPr>
              <p:txBody>
                <a:bodyPr wrap="none" anchor="ctr"/>
                <a:lstStyle/>
                <a:p>
                  <a:endParaRPr lang="fr-FR" sz="1400">
                    <a:latin typeface="Calibri" pitchFamily="34" charset="0"/>
                  </a:endParaRPr>
                </a:p>
              </p:txBody>
            </p:sp>
            <p:sp>
              <p:nvSpPr>
                <p:cNvPr id="90" name="Text Box 103"/>
                <p:cNvSpPr txBox="1">
                  <a:spLocks noChangeArrowheads="1"/>
                </p:cNvSpPr>
                <p:nvPr/>
              </p:nvSpPr>
              <p:spPr bwMode="auto">
                <a:xfrm>
                  <a:off x="816" y="556"/>
                  <a:ext cx="1248" cy="200"/>
                </a:xfrm>
                <a:prstGeom prst="rect">
                  <a:avLst/>
                </a:prstGeom>
                <a:noFill/>
                <a:ln w="9525">
                  <a:noFill/>
                  <a:miter lim="800000"/>
                  <a:headEnd/>
                  <a:tailEnd/>
                </a:ln>
              </p:spPr>
              <p:txBody>
                <a:bodyPr>
                  <a:spAutoFit/>
                </a:bodyPr>
                <a:lstStyle/>
                <a:p>
                  <a:pPr algn="ctr">
                    <a:spcBef>
                      <a:spcPct val="50000"/>
                    </a:spcBef>
                    <a:buFontTx/>
                    <a:buNone/>
                  </a:pPr>
                  <a:r>
                    <a:rPr lang="fr-FR" sz="1400" b="1" dirty="0">
                      <a:latin typeface="Calibri" pitchFamily="34" charset="0"/>
                    </a:rPr>
                    <a:t>Organisationnel</a:t>
                  </a:r>
                  <a:endParaRPr lang="fr-FR" sz="1400" dirty="0">
                    <a:latin typeface="Calibri" pitchFamily="34" charset="0"/>
                  </a:endParaRPr>
                </a:p>
              </p:txBody>
            </p:sp>
          </p:grpSp>
          <p:sp>
            <p:nvSpPr>
              <p:cNvPr id="88" name="Text Box 104"/>
              <p:cNvSpPr txBox="1">
                <a:spLocks noChangeArrowheads="1"/>
              </p:cNvSpPr>
              <p:nvPr/>
            </p:nvSpPr>
            <p:spPr bwMode="auto">
              <a:xfrm>
                <a:off x="574" y="3542"/>
                <a:ext cx="576" cy="200"/>
              </a:xfrm>
              <a:prstGeom prst="rect">
                <a:avLst/>
              </a:prstGeom>
              <a:noFill/>
              <a:ln w="9525">
                <a:noFill/>
                <a:miter lim="800000"/>
                <a:headEnd/>
                <a:tailEnd/>
              </a:ln>
            </p:spPr>
            <p:txBody>
              <a:bodyPr>
                <a:spAutoFit/>
              </a:bodyPr>
              <a:lstStyle/>
              <a:p>
                <a:pPr>
                  <a:spcBef>
                    <a:spcPct val="50000"/>
                  </a:spcBef>
                  <a:buFontTx/>
                  <a:buNone/>
                </a:pPr>
                <a:r>
                  <a:rPr lang="fr-FR" sz="1400" b="1" dirty="0">
                    <a:latin typeface="Calibri" pitchFamily="34" charset="0"/>
                  </a:rPr>
                  <a:t>2</a:t>
                </a:r>
                <a:endParaRPr lang="fr-FR" sz="1400" dirty="0">
                  <a:latin typeface="Calibri" pitchFamily="34" charset="0"/>
                </a:endParaRPr>
              </a:p>
            </p:txBody>
          </p:sp>
        </p:grpSp>
      </p:grpSp>
      <p:sp>
        <p:nvSpPr>
          <p:cNvPr id="76" name="Rectangle 75"/>
          <p:cNvSpPr/>
          <p:nvPr/>
        </p:nvSpPr>
        <p:spPr>
          <a:xfrm>
            <a:off x="683568" y="1052736"/>
            <a:ext cx="8388424" cy="23042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dirty="0">
                <a:solidFill>
                  <a:schemeClr val="tx1"/>
                </a:solidFill>
              </a:rPr>
              <a:t>La </a:t>
            </a:r>
            <a:r>
              <a:rPr lang="fr-FR" sz="2400" b="1" dirty="0">
                <a:solidFill>
                  <a:schemeClr val="tx1"/>
                </a:solidFill>
              </a:rPr>
              <a:t>vie privée</a:t>
            </a:r>
            <a:r>
              <a:rPr lang="fr-FR" sz="2400" dirty="0">
                <a:solidFill>
                  <a:schemeClr val="tx1"/>
                </a:solidFill>
              </a:rPr>
              <a:t>, </a:t>
            </a:r>
            <a:r>
              <a:rPr lang="fr-FR" sz="2400" dirty="0">
                <a:solidFill>
                  <a:schemeClr val="tx1"/>
                </a:solidFill>
                <a:latin typeface="Calibri" pitchFamily="34" charset="0"/>
              </a:rPr>
              <a:t>c’est l’espace de vie familiale, intellectuelle, culturelle, lieu d’appartenance sociale, libéré de l’emprise professionnelle.</a:t>
            </a:r>
            <a:endParaRPr lang="fr-FR" sz="2400" dirty="0">
              <a:solidFill>
                <a:schemeClr val="tx1"/>
              </a:solidFill>
            </a:endParaRPr>
          </a:p>
        </p:txBody>
      </p:sp>
      <p:sp>
        <p:nvSpPr>
          <p:cNvPr id="123" name="圆角矩形标注 14"/>
          <p:cNvSpPr/>
          <p:nvPr/>
        </p:nvSpPr>
        <p:spPr>
          <a:xfrm>
            <a:off x="4499992" y="4869160"/>
            <a:ext cx="4320480" cy="1368152"/>
          </a:xfrm>
          <a:prstGeom prst="wedgeRoundRectCallout">
            <a:avLst>
              <a:gd name="adj1" fmla="val -71251"/>
              <a:gd name="adj2" fmla="val 43179"/>
              <a:gd name="adj3" fmla="val 16667"/>
            </a:avLst>
          </a:prstGeom>
          <a:solidFill>
            <a:schemeClr val="tx2">
              <a:lumMod val="60000"/>
              <a:lumOff val="40000"/>
            </a:schemeClr>
          </a:solidFill>
          <a:ln>
            <a:solidFill>
              <a:schemeClr val="tx2"/>
            </a:solidFill>
          </a:ln>
        </p:spPr>
        <p:style>
          <a:lnRef idx="1">
            <a:schemeClr val="accent6"/>
          </a:lnRef>
          <a:fillRef idx="3">
            <a:schemeClr val="accent6"/>
          </a:fillRef>
          <a:effectRef idx="2">
            <a:schemeClr val="accent6"/>
          </a:effectRef>
          <a:fontRef idx="minor">
            <a:schemeClr val="lt1"/>
          </a:fontRef>
        </p:style>
        <p:txBody>
          <a:bodyPr rtlCol="0" anchor="ctr"/>
          <a:lstStyle/>
          <a:p>
            <a:pPr marL="180000"/>
            <a:r>
              <a:rPr lang="fr-FR" dirty="0"/>
              <a:t>Quelle importance cela a-t-il pour vous ?</a:t>
            </a:r>
          </a:p>
          <a:p>
            <a:pPr marL="180000"/>
            <a:endParaRPr lang="fr-FR" dirty="0"/>
          </a:p>
          <a:p>
            <a:pPr marL="180000"/>
            <a:r>
              <a:rPr lang="fr-FR" dirty="0"/>
              <a:t>Veuillez noter sur une échelle de 0 à 10 </a:t>
            </a:r>
          </a:p>
        </p:txBody>
      </p:sp>
      <p:sp>
        <p:nvSpPr>
          <p:cNvPr id="75" name="Rectangle 74"/>
          <p:cNvSpPr/>
          <p:nvPr/>
        </p:nvSpPr>
        <p:spPr>
          <a:xfrm>
            <a:off x="683568" y="4293096"/>
            <a:ext cx="1656184" cy="24482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877450112"/>
      </p:ext>
    </p:extLst>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up)">
                                      <p:cBhvr>
                                        <p:cTn id="7" dur="500"/>
                                        <p:tgtEl>
                                          <p:spTgt spid="6">
                                            <p:txEl>
                                              <p:pRg st="0" end="0"/>
                                            </p:txEl>
                                          </p:spTgt>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3"/>
                                        </p:tgtEl>
                                        <p:attrNameLst>
                                          <p:attrName>style.visibility</p:attrName>
                                        </p:attrNameLst>
                                      </p:cBhvr>
                                      <p:to>
                                        <p:strVal val="visible"/>
                                      </p:to>
                                    </p:set>
                                    <p:anim calcmode="lin" valueType="num">
                                      <p:cBhvr additive="base">
                                        <p:cTn id="11" dur="500" fill="hold"/>
                                        <p:tgtEl>
                                          <p:spTgt spid="123"/>
                                        </p:tgtEl>
                                        <p:attrNameLst>
                                          <p:attrName>ppt_x</p:attrName>
                                        </p:attrNameLst>
                                      </p:cBhvr>
                                      <p:tavLst>
                                        <p:tav tm="0">
                                          <p:val>
                                            <p:strVal val="1+#ppt_w/2"/>
                                          </p:val>
                                        </p:tav>
                                        <p:tav tm="100000">
                                          <p:val>
                                            <p:strVal val="#ppt_x"/>
                                          </p:val>
                                        </p:tav>
                                      </p:tavLst>
                                    </p:anim>
                                    <p:anim calcmode="lin" valueType="num">
                                      <p:cBhvr additive="base">
                                        <p:cTn id="12" dur="500" fill="hold"/>
                                        <p:tgtEl>
                                          <p:spTgt spid="1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123"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000264" y="3286124"/>
            <a:ext cx="5715008" cy="861774"/>
          </a:xfrm>
          <a:prstGeom prst="rect">
            <a:avLst/>
          </a:prstGeom>
          <a:noFill/>
        </p:spPr>
        <p:txBody>
          <a:bodyPr wrap="square" rtlCol="0">
            <a:spAutoFit/>
          </a:bodyPr>
          <a:lstStyle/>
          <a:p>
            <a:r>
              <a:rPr lang="en-US" altLang="zh-CN" sz="5000" b="1" cap="all" dirty="0">
                <a:ln w="9000" cmpd="sng">
                  <a:solidFill>
                    <a:schemeClr val="accent6">
                      <a:lumMod val="50000"/>
                    </a:schemeClr>
                  </a:solidFill>
                  <a:prstDash val="solid"/>
                </a:ln>
                <a:gradFill>
                  <a:gsLst>
                    <a:gs pos="0">
                      <a:srgbClr val="B85808"/>
                    </a:gs>
                    <a:gs pos="26000">
                      <a:schemeClr val="accent6">
                        <a:lumMod val="75000"/>
                      </a:schemeClr>
                    </a:gs>
                    <a:gs pos="77000">
                      <a:schemeClr val="accent6">
                        <a:lumMod val="20000"/>
                        <a:lumOff val="80000"/>
                      </a:schemeClr>
                    </a:gs>
                  </a:gsLst>
                  <a:lin ang="5400000"/>
                </a:gradFill>
                <a:effectLst>
                  <a:reflection blurRad="12700" stA="28000" endPos="45000" dist="1000" dir="5400000" sy="-100000" algn="bl" rotWithShape="0"/>
                </a:effectLst>
                <a:latin typeface="Arial Black" pitchFamily="34" charset="0"/>
              </a:rPr>
              <a:t>Thanks!</a:t>
            </a:r>
            <a:endParaRPr lang="zh-CN" altLang="en-US" sz="5000" b="1" cap="all" dirty="0">
              <a:ln w="9000" cmpd="sng">
                <a:solidFill>
                  <a:schemeClr val="accent6">
                    <a:lumMod val="50000"/>
                  </a:schemeClr>
                </a:solidFill>
                <a:prstDash val="solid"/>
              </a:ln>
              <a:gradFill>
                <a:gsLst>
                  <a:gs pos="0">
                    <a:srgbClr val="B85808"/>
                  </a:gs>
                  <a:gs pos="26000">
                    <a:schemeClr val="accent6">
                      <a:lumMod val="75000"/>
                    </a:schemeClr>
                  </a:gs>
                  <a:gs pos="77000">
                    <a:schemeClr val="accent6">
                      <a:lumMod val="20000"/>
                      <a:lumOff val="80000"/>
                    </a:schemeClr>
                  </a:gs>
                </a:gsLst>
                <a:lin ang="5400000"/>
              </a:gradFill>
              <a:effectLst>
                <a:reflection blurRad="12700" stA="28000" endPos="45000" dist="1000" dir="5400000" sy="-100000" algn="bl" rotWithShape="0"/>
              </a:effectLst>
              <a:latin typeface="Arial Black" pitchFamily="34" charset="0"/>
            </a:endParaRPr>
          </a:p>
        </p:txBody>
      </p:sp>
      <p:sp>
        <p:nvSpPr>
          <p:cNvPr id="7" name="TextBox 6"/>
          <p:cNvSpPr txBox="1"/>
          <p:nvPr/>
        </p:nvSpPr>
        <p:spPr>
          <a:xfrm>
            <a:off x="2571736" y="4071942"/>
            <a:ext cx="3500462" cy="369332"/>
          </a:xfrm>
          <a:prstGeom prst="rect">
            <a:avLst/>
          </a:prstGeom>
          <a:noFill/>
        </p:spPr>
        <p:txBody>
          <a:bodyPr wrap="square" rtlCol="0">
            <a:spAutoFit/>
          </a:bodyPr>
          <a:lstStyle/>
          <a:p>
            <a:r>
              <a:rPr lang="en-US" altLang="zh-CN" dirty="0" err="1">
                <a:hlinkClick r:id="rId3"/>
              </a:rPr>
              <a:t>Wondershare</a:t>
            </a:r>
            <a:r>
              <a:rPr lang="en-US" altLang="zh-CN" dirty="0">
                <a:hlinkClick r:id="rId3"/>
              </a:rPr>
              <a:t>  software</a:t>
            </a:r>
            <a:endParaRPr lang="zh-CN" altLang="en-US" dirty="0"/>
          </a:p>
        </p:txBody>
      </p:sp>
      <p:grpSp>
        <p:nvGrpSpPr>
          <p:cNvPr id="2" name="Groupe 15"/>
          <p:cNvGrpSpPr/>
          <p:nvPr/>
        </p:nvGrpSpPr>
        <p:grpSpPr>
          <a:xfrm>
            <a:off x="0" y="-1"/>
            <a:ext cx="9144000" cy="6858001"/>
            <a:chOff x="0" y="-1"/>
            <a:chExt cx="9144000" cy="6858001"/>
          </a:xfrm>
        </p:grpSpPr>
        <p:sp>
          <p:nvSpPr>
            <p:cNvPr id="8" name="Rectangle 7"/>
            <p:cNvSpPr/>
            <p:nvPr/>
          </p:nvSpPr>
          <p:spPr>
            <a:xfrm>
              <a:off x="611560" y="0"/>
              <a:ext cx="853244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TextBox 3"/>
            <p:cNvSpPr txBox="1"/>
            <p:nvPr/>
          </p:nvSpPr>
          <p:spPr>
            <a:xfrm>
              <a:off x="611560" y="179348"/>
              <a:ext cx="8532440" cy="369332"/>
            </a:xfrm>
            <a:prstGeom prst="rect">
              <a:avLst/>
            </a:prstGeom>
            <a:noFill/>
          </p:spPr>
          <p:txBody>
            <a:bodyPr wrap="square" rtlCol="0">
              <a:spAutoFit/>
            </a:bodyPr>
            <a:lstStyle/>
            <a:p>
              <a:pPr algn="ctr"/>
              <a:r>
                <a:rPr lang="en-US" altLang="zh-CN" b="1" cap="all" dirty="0" err="1">
                  <a:ln w="9000" cmpd="sng">
                    <a:solidFill>
                      <a:schemeClr val="accent6">
                        <a:lumMod val="50000"/>
                      </a:schemeClr>
                    </a:solidFill>
                    <a:prstDash val="solid"/>
                  </a:ln>
                  <a:solidFill>
                    <a:srgbClr val="0070C0"/>
                  </a:solidFill>
                  <a:effectLst>
                    <a:reflection blurRad="12700" stA="28000" endPos="45000" dist="1000" dir="5400000" sy="-100000" algn="bl" rotWithShape="0"/>
                  </a:effectLst>
                  <a:latin typeface="Arial Black" pitchFamily="34" charset="0"/>
                </a:rPr>
                <a:t>Préparer</a:t>
              </a:r>
              <a:r>
                <a:rPr lang="en-US" altLang="zh-CN" b="1" cap="all" dirty="0">
                  <a:ln w="9000" cmpd="sng">
                    <a:solidFill>
                      <a:schemeClr val="accent6">
                        <a:lumMod val="50000"/>
                      </a:schemeClr>
                    </a:solidFill>
                    <a:prstDash val="solid"/>
                  </a:ln>
                  <a:solidFill>
                    <a:srgbClr val="0070C0"/>
                  </a:solidFill>
                  <a:effectLst>
                    <a:reflection blurRad="12700" stA="28000" endPos="45000" dist="1000" dir="5400000" sy="-100000" algn="bl" rotWithShape="0"/>
                  </a:effectLst>
                  <a:latin typeface="Arial Black" pitchFamily="34" charset="0"/>
                </a:rPr>
                <a:t> la transition vie </a:t>
              </a:r>
              <a:r>
                <a:rPr lang="en-US" altLang="zh-CN" b="1" cap="all" dirty="0" err="1">
                  <a:ln w="9000" cmpd="sng">
                    <a:solidFill>
                      <a:schemeClr val="accent6">
                        <a:lumMod val="50000"/>
                      </a:schemeClr>
                    </a:solidFill>
                    <a:prstDash val="solid"/>
                  </a:ln>
                  <a:solidFill>
                    <a:srgbClr val="0070C0"/>
                  </a:solidFill>
                  <a:effectLst>
                    <a:reflection blurRad="12700" stA="28000" endPos="45000" dist="1000" dir="5400000" sy="-100000" algn="bl" rotWithShape="0"/>
                  </a:effectLst>
                  <a:latin typeface="Arial Black" pitchFamily="34" charset="0"/>
                </a:rPr>
                <a:t>professionnelle</a:t>
              </a:r>
              <a:r>
                <a:rPr lang="en-US" altLang="zh-CN" b="1" cap="all" dirty="0">
                  <a:ln w="9000" cmpd="sng">
                    <a:solidFill>
                      <a:schemeClr val="accent6">
                        <a:lumMod val="50000"/>
                      </a:schemeClr>
                    </a:solidFill>
                    <a:prstDash val="solid"/>
                  </a:ln>
                  <a:solidFill>
                    <a:srgbClr val="0070C0"/>
                  </a:solidFill>
                  <a:effectLst>
                    <a:reflection blurRad="12700" stA="28000" endPos="45000" dist="1000" dir="5400000" sy="-100000" algn="bl" rotWithShape="0"/>
                  </a:effectLst>
                  <a:latin typeface="Arial Black" pitchFamily="34" charset="0"/>
                </a:rPr>
                <a:t> et </a:t>
              </a:r>
              <a:r>
                <a:rPr lang="en-US" altLang="zh-CN" b="1" cap="all" dirty="0" err="1">
                  <a:ln w="9000" cmpd="sng">
                    <a:solidFill>
                      <a:schemeClr val="accent6">
                        <a:lumMod val="50000"/>
                      </a:schemeClr>
                    </a:solidFill>
                    <a:prstDash val="solid"/>
                  </a:ln>
                  <a:solidFill>
                    <a:srgbClr val="0070C0"/>
                  </a:solidFill>
                  <a:effectLst>
                    <a:reflection blurRad="12700" stA="28000" endPos="45000" dist="1000" dir="5400000" sy="-100000" algn="bl" rotWithShape="0"/>
                  </a:effectLst>
                  <a:latin typeface="Arial Black" pitchFamily="34" charset="0"/>
                </a:rPr>
                <a:t>retraite</a:t>
              </a:r>
              <a:endParaRPr lang="zh-CN" altLang="en-US" b="1" cap="all" dirty="0">
                <a:ln w="9000" cmpd="sng">
                  <a:solidFill>
                    <a:schemeClr val="accent6">
                      <a:lumMod val="50000"/>
                    </a:schemeClr>
                  </a:solidFill>
                  <a:prstDash val="solid"/>
                </a:ln>
                <a:solidFill>
                  <a:srgbClr val="0070C0"/>
                </a:solidFill>
                <a:effectLst>
                  <a:reflection blurRad="12700" stA="28000" endPos="45000" dist="1000" dir="5400000" sy="-100000" algn="bl" rotWithShape="0"/>
                </a:effectLst>
                <a:latin typeface="Arial Black" pitchFamily="34" charset="0"/>
              </a:endParaRPr>
            </a:p>
          </p:txBody>
        </p:sp>
        <p:pic>
          <p:nvPicPr>
            <p:cNvPr id="15" name="Image 14" descr="2.jpg"/>
            <p:cNvPicPr>
              <a:picLocks noChangeAspect="1"/>
            </p:cNvPicPr>
            <p:nvPr/>
          </p:nvPicPr>
          <p:blipFill>
            <a:blip r:embed="rId4" cstate="print"/>
            <a:stretch>
              <a:fillRect/>
            </a:stretch>
          </p:blipFill>
          <p:spPr>
            <a:xfrm>
              <a:off x="0" y="-1"/>
              <a:ext cx="611560" cy="963671"/>
            </a:xfrm>
            <a:prstGeom prst="rect">
              <a:avLst/>
            </a:prstGeom>
          </p:spPr>
        </p:pic>
      </p:grpSp>
      <p:sp>
        <p:nvSpPr>
          <p:cNvPr id="17" name="Espace réservé du contenu 2"/>
          <p:cNvSpPr txBox="1">
            <a:spLocks/>
          </p:cNvSpPr>
          <p:nvPr/>
        </p:nvSpPr>
        <p:spPr>
          <a:xfrm>
            <a:off x="611560" y="1196752"/>
            <a:ext cx="8425632" cy="5472608"/>
          </a:xfrm>
          <a:prstGeom prst="rect">
            <a:avLst/>
          </a:prstGeom>
        </p:spPr>
        <p:txBody>
          <a:bodyPr>
            <a:normAutofit/>
          </a:bodyPr>
          <a:lstStyle/>
          <a:p>
            <a:pPr marL="180000"/>
            <a:endParaRPr kumimoji="0" lang="fr-FR" sz="2200" b="0" i="0" u="none" strike="noStrike" kern="1200" cap="none" spc="0" normalizeH="0" baseline="0" noProof="0" dirty="0">
              <a:ln>
                <a:noFill/>
              </a:ln>
              <a:solidFill>
                <a:schemeClr val="tx1"/>
              </a:solidFill>
              <a:effectLst/>
              <a:uLnTx/>
              <a:uFillTx/>
              <a:ea typeface="+mn-ea"/>
              <a:cs typeface="+mn-cs"/>
            </a:endParaRPr>
          </a:p>
          <a:p>
            <a:pPr marL="637200" lvl="1" indent="-342900">
              <a:spcBef>
                <a:spcPts val="1200"/>
              </a:spcBef>
              <a:spcAft>
                <a:spcPts val="1200"/>
              </a:spcAft>
              <a:buBlip>
                <a:blip r:embed="rId5"/>
              </a:buBlip>
            </a:pPr>
            <a:endParaRPr lang="fr-FR" sz="2000" dirty="0"/>
          </a:p>
          <a:p>
            <a:pPr marL="637200" lvl="1" indent="-342900">
              <a:spcBef>
                <a:spcPts val="1200"/>
              </a:spcBef>
              <a:spcAft>
                <a:spcPts val="1200"/>
              </a:spcAft>
              <a:buBlip>
                <a:blip r:embed="rId5"/>
              </a:buBlip>
            </a:pPr>
            <a:endParaRPr kumimoji="0" lang="fr-FR" sz="2000" b="0" i="0" u="none" strike="noStrike" kern="1200" cap="none" spc="0" normalizeH="0" baseline="0" noProof="0" dirty="0">
              <a:ln>
                <a:noFill/>
              </a:ln>
              <a:solidFill>
                <a:schemeClr val="tx1"/>
              </a:solidFill>
              <a:effectLst/>
              <a:uLnTx/>
              <a:uFillTx/>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fr-FR" sz="3200" b="0" i="0" u="none" strike="noStrike" kern="1200" cap="none" spc="0" normalizeH="0" baseline="0" noProof="0" dirty="0">
              <a:ln>
                <a:noFill/>
              </a:ln>
              <a:solidFill>
                <a:schemeClr val="tx1"/>
              </a:solidFill>
              <a:effectLst/>
              <a:uLnTx/>
              <a:uFillTx/>
              <a:latin typeface="PetitaMedium" pitchFamily="2" charset="0"/>
              <a:ea typeface="+mn-ea"/>
              <a:cs typeface="+mn-cs"/>
            </a:endParaRPr>
          </a:p>
        </p:txBody>
      </p:sp>
      <p:sp>
        <p:nvSpPr>
          <p:cNvPr id="18" name="Rectangle 17"/>
          <p:cNvSpPr/>
          <p:nvPr/>
        </p:nvSpPr>
        <p:spPr>
          <a:xfrm>
            <a:off x="683568" y="620688"/>
            <a:ext cx="8460432" cy="342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b="1" dirty="0">
                <a:latin typeface="Arial Black" pitchFamily="34" charset="0"/>
              </a:rPr>
              <a:t>La colonne vertébrale de l’identité et du sens</a:t>
            </a:r>
          </a:p>
        </p:txBody>
      </p:sp>
      <p:sp>
        <p:nvSpPr>
          <p:cNvPr id="12" name="Espace réservé du contenu 2"/>
          <p:cNvSpPr txBox="1">
            <a:spLocks/>
          </p:cNvSpPr>
          <p:nvPr/>
        </p:nvSpPr>
        <p:spPr>
          <a:xfrm>
            <a:off x="763960" y="1349152"/>
            <a:ext cx="8425632" cy="5472608"/>
          </a:xfrm>
          <a:prstGeom prst="rect">
            <a:avLst/>
          </a:prstGeom>
        </p:spPr>
        <p:txBody>
          <a:bodyPr>
            <a:normAutofit/>
          </a:bodyPr>
          <a:lstStyle/>
          <a:p>
            <a:pPr marL="180000"/>
            <a:endParaRPr lang="fr-FR" sz="1400" i="1" dirty="0"/>
          </a:p>
          <a:p>
            <a:pPr marL="180000"/>
            <a:endParaRPr lang="fr-FR" sz="2000" dirty="0"/>
          </a:p>
          <a:p>
            <a:pPr marL="180000"/>
            <a:endParaRPr lang="fr-FR" sz="2000" dirty="0"/>
          </a:p>
          <a:p>
            <a:pPr marL="180000"/>
            <a:endParaRPr lang="fr-FR" sz="2000" dirty="0"/>
          </a:p>
          <a:p>
            <a:pPr marL="180000"/>
            <a:endParaRPr lang="fr-FR" sz="2000" dirty="0"/>
          </a:p>
          <a:p>
            <a:pPr marL="180000"/>
            <a:endParaRPr lang="fr-FR" sz="2000" dirty="0"/>
          </a:p>
          <a:p>
            <a:pPr marL="180000"/>
            <a:endParaRPr lang="fr-FR" sz="2000" dirty="0"/>
          </a:p>
          <a:p>
            <a:pPr marL="180000"/>
            <a:endParaRPr kumimoji="0" lang="fr-FR" sz="2000" i="0" u="none" strike="noStrike" kern="1200" cap="none" spc="0" normalizeH="0" baseline="0" noProof="0" dirty="0">
              <a:ln>
                <a:noFill/>
              </a:ln>
              <a:solidFill>
                <a:schemeClr val="tx1"/>
              </a:solidFill>
              <a:effectLst/>
              <a:uLnTx/>
              <a:uFillTx/>
              <a:ea typeface="+mn-ea"/>
              <a:cs typeface="+mn-cs"/>
            </a:endParaRPr>
          </a:p>
          <a:p>
            <a:pPr marL="637200" lvl="1" indent="-342900">
              <a:spcBef>
                <a:spcPts val="1200"/>
              </a:spcBef>
              <a:spcAft>
                <a:spcPts val="1200"/>
              </a:spcAft>
              <a:buBlip>
                <a:blip r:embed="rId5"/>
              </a:buBlip>
            </a:pPr>
            <a:endParaRPr lang="fr-FR" sz="2000" dirty="0"/>
          </a:p>
          <a:p>
            <a:pPr marL="637200" lvl="1" indent="-342900">
              <a:spcBef>
                <a:spcPts val="1200"/>
              </a:spcBef>
              <a:spcAft>
                <a:spcPts val="1200"/>
              </a:spcAft>
              <a:buBlip>
                <a:blip r:embed="rId5"/>
              </a:buBlip>
            </a:pPr>
            <a:endParaRPr kumimoji="0" lang="fr-FR" sz="2000" b="0" i="0" u="none" strike="noStrike" kern="1200" cap="none" spc="0" normalizeH="0" baseline="0" noProof="0" dirty="0">
              <a:ln>
                <a:noFill/>
              </a:ln>
              <a:solidFill>
                <a:schemeClr val="tx1"/>
              </a:solidFill>
              <a:effectLst/>
              <a:uLnTx/>
              <a:uFillTx/>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fr-FR" sz="3200" b="0" i="0" u="none" strike="noStrike" kern="1200" cap="none" spc="0" normalizeH="0" baseline="0" noProof="0" dirty="0">
              <a:ln>
                <a:noFill/>
              </a:ln>
              <a:solidFill>
                <a:schemeClr val="tx1"/>
              </a:solidFill>
              <a:effectLst/>
              <a:uLnTx/>
              <a:uFillTx/>
              <a:latin typeface="PetitaMedium" pitchFamily="2" charset="0"/>
              <a:ea typeface="+mn-ea"/>
              <a:cs typeface="+mn-cs"/>
            </a:endParaRPr>
          </a:p>
        </p:txBody>
      </p:sp>
      <p:pic>
        <p:nvPicPr>
          <p:cNvPr id="16" name="Picture 2" descr="C:\Users\Utilisateur\AppData\Local\Microsoft\Windows\Temporary Internet Files\Content.IE5\IBL6RAO1\claudesegardsangatte129114695864_gros[1].gif"/>
          <p:cNvPicPr>
            <a:picLocks noChangeAspect="1" noChangeArrowheads="1"/>
          </p:cNvPicPr>
          <p:nvPr/>
        </p:nvPicPr>
        <p:blipFill>
          <a:blip r:embed="rId6" cstate="print">
            <a:duotone>
              <a:schemeClr val="accent1">
                <a:shade val="45000"/>
                <a:satMod val="135000"/>
              </a:schemeClr>
              <a:prstClr val="white"/>
            </a:duotone>
          </a:blip>
          <a:srcRect/>
          <a:stretch>
            <a:fillRect/>
          </a:stretch>
        </p:blipFill>
        <p:spPr bwMode="auto">
          <a:xfrm>
            <a:off x="2627784" y="5949280"/>
            <a:ext cx="792683" cy="698784"/>
          </a:xfrm>
          <a:prstGeom prst="rect">
            <a:avLst/>
          </a:prstGeom>
          <a:noFill/>
        </p:spPr>
      </p:pic>
      <p:grpSp>
        <p:nvGrpSpPr>
          <p:cNvPr id="3" name="Groupe 28"/>
          <p:cNvGrpSpPr/>
          <p:nvPr/>
        </p:nvGrpSpPr>
        <p:grpSpPr>
          <a:xfrm>
            <a:off x="1259632" y="980728"/>
            <a:ext cx="746812" cy="5877272"/>
            <a:chOff x="1691680" y="83840"/>
            <a:chExt cx="962836" cy="6618312"/>
          </a:xfrm>
        </p:grpSpPr>
        <p:pic>
          <p:nvPicPr>
            <p:cNvPr id="19" name="Image 18" descr="15095733-vertebre-disque-intervertebral-et-la-moelle-epiniere.jpg"/>
            <p:cNvPicPr>
              <a:picLocks noChangeAspect="1"/>
            </p:cNvPicPr>
            <p:nvPr/>
          </p:nvPicPr>
          <p:blipFill>
            <a:blip r:embed="rId7" cstate="print"/>
            <a:stretch>
              <a:fillRect/>
            </a:stretch>
          </p:blipFill>
          <p:spPr>
            <a:xfrm>
              <a:off x="1691680" y="83840"/>
              <a:ext cx="962836" cy="1040904"/>
            </a:xfrm>
            <a:prstGeom prst="rect">
              <a:avLst/>
            </a:prstGeom>
          </p:spPr>
        </p:pic>
        <p:pic>
          <p:nvPicPr>
            <p:cNvPr id="20" name="Image 19" descr="15095733-vertebre-disque-intervertebral-et-la-moelle-epiniere.jpg"/>
            <p:cNvPicPr>
              <a:picLocks noChangeAspect="1"/>
            </p:cNvPicPr>
            <p:nvPr/>
          </p:nvPicPr>
          <p:blipFill>
            <a:blip r:embed="rId7" cstate="print"/>
            <a:stretch>
              <a:fillRect/>
            </a:stretch>
          </p:blipFill>
          <p:spPr>
            <a:xfrm>
              <a:off x="1691680" y="620688"/>
              <a:ext cx="962836" cy="1040904"/>
            </a:xfrm>
            <a:prstGeom prst="rect">
              <a:avLst/>
            </a:prstGeom>
          </p:spPr>
        </p:pic>
        <p:pic>
          <p:nvPicPr>
            <p:cNvPr id="21" name="Image 20" descr="15095733-vertebre-disque-intervertebral-et-la-moelle-epiniere.jpg"/>
            <p:cNvPicPr>
              <a:picLocks noChangeAspect="1"/>
            </p:cNvPicPr>
            <p:nvPr/>
          </p:nvPicPr>
          <p:blipFill>
            <a:blip r:embed="rId7" cstate="print"/>
            <a:stretch>
              <a:fillRect/>
            </a:stretch>
          </p:blipFill>
          <p:spPr>
            <a:xfrm>
              <a:off x="1691680" y="1235968"/>
              <a:ext cx="962836" cy="1040904"/>
            </a:xfrm>
            <a:prstGeom prst="rect">
              <a:avLst/>
            </a:prstGeom>
          </p:spPr>
        </p:pic>
        <p:pic>
          <p:nvPicPr>
            <p:cNvPr id="22" name="Image 21" descr="15095733-vertebre-disque-intervertebral-et-la-moelle-epiniere.jpg"/>
            <p:cNvPicPr>
              <a:picLocks noChangeAspect="1"/>
            </p:cNvPicPr>
            <p:nvPr/>
          </p:nvPicPr>
          <p:blipFill>
            <a:blip r:embed="rId7" cstate="print"/>
            <a:stretch>
              <a:fillRect/>
            </a:stretch>
          </p:blipFill>
          <p:spPr>
            <a:xfrm>
              <a:off x="1691680" y="1916832"/>
              <a:ext cx="962836" cy="1040904"/>
            </a:xfrm>
            <a:prstGeom prst="rect">
              <a:avLst/>
            </a:prstGeom>
          </p:spPr>
        </p:pic>
        <p:pic>
          <p:nvPicPr>
            <p:cNvPr id="23" name="Image 22" descr="15095733-vertebre-disque-intervertebral-et-la-moelle-epiniere.jpg"/>
            <p:cNvPicPr>
              <a:picLocks noChangeAspect="1"/>
            </p:cNvPicPr>
            <p:nvPr/>
          </p:nvPicPr>
          <p:blipFill>
            <a:blip r:embed="rId7" cstate="print"/>
            <a:stretch>
              <a:fillRect/>
            </a:stretch>
          </p:blipFill>
          <p:spPr>
            <a:xfrm>
              <a:off x="1691680" y="2420888"/>
              <a:ext cx="962836" cy="1040904"/>
            </a:xfrm>
            <a:prstGeom prst="rect">
              <a:avLst/>
            </a:prstGeom>
          </p:spPr>
        </p:pic>
        <p:pic>
          <p:nvPicPr>
            <p:cNvPr id="24" name="Image 23" descr="15095733-vertebre-disque-intervertebral-et-la-moelle-epiniere.jpg"/>
            <p:cNvPicPr>
              <a:picLocks noChangeAspect="1"/>
            </p:cNvPicPr>
            <p:nvPr/>
          </p:nvPicPr>
          <p:blipFill>
            <a:blip r:embed="rId7" cstate="print"/>
            <a:stretch>
              <a:fillRect/>
            </a:stretch>
          </p:blipFill>
          <p:spPr>
            <a:xfrm>
              <a:off x="1691680" y="3140968"/>
              <a:ext cx="962836" cy="1040904"/>
            </a:xfrm>
            <a:prstGeom prst="rect">
              <a:avLst/>
            </a:prstGeom>
          </p:spPr>
        </p:pic>
        <p:pic>
          <p:nvPicPr>
            <p:cNvPr id="25" name="Image 24" descr="15095733-vertebre-disque-intervertebral-et-la-moelle-epiniere.jpg"/>
            <p:cNvPicPr>
              <a:picLocks noChangeAspect="1"/>
            </p:cNvPicPr>
            <p:nvPr/>
          </p:nvPicPr>
          <p:blipFill>
            <a:blip r:embed="rId7" cstate="print"/>
            <a:stretch>
              <a:fillRect/>
            </a:stretch>
          </p:blipFill>
          <p:spPr>
            <a:xfrm>
              <a:off x="1691680" y="3717032"/>
              <a:ext cx="962836" cy="1040904"/>
            </a:xfrm>
            <a:prstGeom prst="rect">
              <a:avLst/>
            </a:prstGeom>
          </p:spPr>
        </p:pic>
        <p:pic>
          <p:nvPicPr>
            <p:cNvPr id="26" name="Image 25" descr="15095733-vertebre-disque-intervertebral-et-la-moelle-epiniere.jpg"/>
            <p:cNvPicPr>
              <a:picLocks noChangeAspect="1"/>
            </p:cNvPicPr>
            <p:nvPr/>
          </p:nvPicPr>
          <p:blipFill>
            <a:blip r:embed="rId7" cstate="print"/>
            <a:stretch>
              <a:fillRect/>
            </a:stretch>
          </p:blipFill>
          <p:spPr>
            <a:xfrm>
              <a:off x="1691680" y="4365104"/>
              <a:ext cx="962836" cy="1040904"/>
            </a:xfrm>
            <a:prstGeom prst="rect">
              <a:avLst/>
            </a:prstGeom>
          </p:spPr>
        </p:pic>
        <p:pic>
          <p:nvPicPr>
            <p:cNvPr id="27" name="Image 26" descr="15095733-vertebre-disque-intervertebral-et-la-moelle-epiniere.jpg"/>
            <p:cNvPicPr>
              <a:picLocks noChangeAspect="1"/>
            </p:cNvPicPr>
            <p:nvPr/>
          </p:nvPicPr>
          <p:blipFill>
            <a:blip r:embed="rId7" cstate="print"/>
            <a:stretch>
              <a:fillRect/>
            </a:stretch>
          </p:blipFill>
          <p:spPr>
            <a:xfrm>
              <a:off x="1691680" y="4941168"/>
              <a:ext cx="962836" cy="1040904"/>
            </a:xfrm>
            <a:prstGeom prst="rect">
              <a:avLst/>
            </a:prstGeom>
          </p:spPr>
        </p:pic>
        <p:pic>
          <p:nvPicPr>
            <p:cNvPr id="28" name="Image 27" descr="15095733-vertebre-disque-intervertebral-et-la-moelle-epiniere.jpg"/>
            <p:cNvPicPr>
              <a:picLocks noChangeAspect="1"/>
            </p:cNvPicPr>
            <p:nvPr/>
          </p:nvPicPr>
          <p:blipFill>
            <a:blip r:embed="rId7" cstate="print"/>
            <a:stretch>
              <a:fillRect/>
            </a:stretch>
          </p:blipFill>
          <p:spPr>
            <a:xfrm>
              <a:off x="1691680" y="5661248"/>
              <a:ext cx="962836" cy="1040904"/>
            </a:xfrm>
            <a:prstGeom prst="rect">
              <a:avLst/>
            </a:prstGeom>
          </p:spPr>
        </p:pic>
      </p:grpSp>
      <p:grpSp>
        <p:nvGrpSpPr>
          <p:cNvPr id="4" name="Groupe 76"/>
          <p:cNvGrpSpPr/>
          <p:nvPr/>
        </p:nvGrpSpPr>
        <p:grpSpPr>
          <a:xfrm>
            <a:off x="611560" y="1124743"/>
            <a:ext cx="1800200" cy="5328593"/>
            <a:chOff x="920577" y="548679"/>
            <a:chExt cx="2427288" cy="5497761"/>
          </a:xfrm>
        </p:grpSpPr>
        <p:grpSp>
          <p:nvGrpSpPr>
            <p:cNvPr id="5" name="Group 8"/>
            <p:cNvGrpSpPr>
              <a:grpSpLocks/>
            </p:cNvGrpSpPr>
            <p:nvPr/>
          </p:nvGrpSpPr>
          <p:grpSpPr bwMode="auto">
            <a:xfrm>
              <a:off x="920577" y="5589240"/>
              <a:ext cx="2427288" cy="457200"/>
              <a:chOff x="574" y="3888"/>
              <a:chExt cx="1529" cy="288"/>
            </a:xfrm>
          </p:grpSpPr>
          <p:grpSp>
            <p:nvGrpSpPr>
              <p:cNvPr id="9" name="Group 9"/>
              <p:cNvGrpSpPr>
                <a:grpSpLocks/>
              </p:cNvGrpSpPr>
              <p:nvPr/>
            </p:nvGrpSpPr>
            <p:grpSpPr bwMode="auto">
              <a:xfrm>
                <a:off x="759" y="3888"/>
                <a:ext cx="1344" cy="288"/>
                <a:chOff x="768" y="528"/>
                <a:chExt cx="1344" cy="288"/>
              </a:xfrm>
            </p:grpSpPr>
            <p:sp>
              <p:nvSpPr>
                <p:cNvPr id="121" name="Oval 10"/>
                <p:cNvSpPr>
                  <a:spLocks noChangeArrowheads="1"/>
                </p:cNvSpPr>
                <p:nvPr/>
              </p:nvSpPr>
              <p:spPr bwMode="auto">
                <a:xfrm>
                  <a:off x="768" y="528"/>
                  <a:ext cx="1344" cy="288"/>
                </a:xfrm>
                <a:prstGeom prst="ellipse">
                  <a:avLst/>
                </a:prstGeom>
                <a:solidFill>
                  <a:schemeClr val="bg1"/>
                </a:solidFill>
                <a:ln w="9525">
                  <a:noFill/>
                  <a:round/>
                  <a:headEnd/>
                  <a:tailEnd/>
                </a:ln>
              </p:spPr>
              <p:txBody>
                <a:bodyPr wrap="none" anchor="ctr"/>
                <a:lstStyle/>
                <a:p>
                  <a:endParaRPr lang="fr-FR" sz="1400" dirty="0">
                    <a:latin typeface="Calibri" pitchFamily="34" charset="0"/>
                  </a:endParaRPr>
                </a:p>
              </p:txBody>
            </p:sp>
            <p:sp>
              <p:nvSpPr>
                <p:cNvPr id="122" name="Text Box 11"/>
                <p:cNvSpPr txBox="1">
                  <a:spLocks noChangeArrowheads="1"/>
                </p:cNvSpPr>
                <p:nvPr/>
              </p:nvSpPr>
              <p:spPr bwMode="auto">
                <a:xfrm>
                  <a:off x="816" y="556"/>
                  <a:ext cx="1248" cy="200"/>
                </a:xfrm>
                <a:prstGeom prst="rect">
                  <a:avLst/>
                </a:prstGeom>
                <a:noFill/>
                <a:ln w="9525">
                  <a:noFill/>
                  <a:miter lim="800000"/>
                  <a:headEnd/>
                  <a:tailEnd/>
                </a:ln>
              </p:spPr>
              <p:txBody>
                <a:bodyPr>
                  <a:spAutoFit/>
                </a:bodyPr>
                <a:lstStyle/>
                <a:p>
                  <a:pPr algn="ctr">
                    <a:spcBef>
                      <a:spcPct val="50000"/>
                    </a:spcBef>
                    <a:buFontTx/>
                    <a:buNone/>
                  </a:pPr>
                  <a:r>
                    <a:rPr lang="fr-FR" sz="1400" b="1" dirty="0">
                      <a:latin typeface="Calibri" pitchFamily="34" charset="0"/>
                    </a:rPr>
                    <a:t>Environnemental</a:t>
                  </a:r>
                  <a:endParaRPr lang="fr-FR" sz="1400" dirty="0">
                    <a:latin typeface="Calibri" pitchFamily="34" charset="0"/>
                  </a:endParaRPr>
                </a:p>
              </p:txBody>
            </p:sp>
          </p:grpSp>
          <p:sp>
            <p:nvSpPr>
              <p:cNvPr id="120" name="Text Box 12"/>
              <p:cNvSpPr txBox="1">
                <a:spLocks noChangeArrowheads="1"/>
              </p:cNvSpPr>
              <p:nvPr/>
            </p:nvSpPr>
            <p:spPr bwMode="auto">
              <a:xfrm>
                <a:off x="574" y="3926"/>
                <a:ext cx="576" cy="200"/>
              </a:xfrm>
              <a:prstGeom prst="rect">
                <a:avLst/>
              </a:prstGeom>
              <a:noFill/>
              <a:ln w="9525">
                <a:noFill/>
                <a:miter lim="800000"/>
                <a:headEnd/>
                <a:tailEnd/>
              </a:ln>
            </p:spPr>
            <p:txBody>
              <a:bodyPr>
                <a:spAutoFit/>
              </a:bodyPr>
              <a:lstStyle/>
              <a:p>
                <a:pPr>
                  <a:spcBef>
                    <a:spcPct val="50000"/>
                  </a:spcBef>
                  <a:buFontTx/>
                  <a:buNone/>
                </a:pPr>
                <a:r>
                  <a:rPr lang="fr-FR" sz="1400" b="1" dirty="0">
                    <a:latin typeface="Calibri" pitchFamily="34" charset="0"/>
                  </a:rPr>
                  <a:t>1</a:t>
                </a:r>
                <a:endParaRPr lang="fr-FR" sz="1400" dirty="0">
                  <a:latin typeface="Calibri" pitchFamily="34" charset="0"/>
                </a:endParaRPr>
              </a:p>
            </p:txBody>
          </p:sp>
        </p:grpSp>
        <p:grpSp>
          <p:nvGrpSpPr>
            <p:cNvPr id="10" name="Group 65"/>
            <p:cNvGrpSpPr>
              <a:grpSpLocks/>
            </p:cNvGrpSpPr>
            <p:nvPr/>
          </p:nvGrpSpPr>
          <p:grpSpPr bwMode="auto">
            <a:xfrm>
              <a:off x="920577" y="548679"/>
              <a:ext cx="2427288" cy="457200"/>
              <a:chOff x="574" y="771"/>
              <a:chExt cx="1529" cy="288"/>
            </a:xfrm>
          </p:grpSpPr>
          <p:grpSp>
            <p:nvGrpSpPr>
              <p:cNvPr id="11" name="Group 66"/>
              <p:cNvGrpSpPr>
                <a:grpSpLocks/>
              </p:cNvGrpSpPr>
              <p:nvPr/>
            </p:nvGrpSpPr>
            <p:grpSpPr bwMode="auto">
              <a:xfrm>
                <a:off x="759" y="771"/>
                <a:ext cx="1344" cy="288"/>
                <a:chOff x="768" y="483"/>
                <a:chExt cx="1344" cy="288"/>
              </a:xfrm>
            </p:grpSpPr>
            <p:sp>
              <p:nvSpPr>
                <p:cNvPr id="117" name="Oval 67"/>
                <p:cNvSpPr>
                  <a:spLocks noChangeArrowheads="1"/>
                </p:cNvSpPr>
                <p:nvPr/>
              </p:nvSpPr>
              <p:spPr bwMode="auto">
                <a:xfrm>
                  <a:off x="768" y="483"/>
                  <a:ext cx="1344" cy="288"/>
                </a:xfrm>
                <a:prstGeom prst="ellipse">
                  <a:avLst/>
                </a:prstGeom>
                <a:solidFill>
                  <a:schemeClr val="bg1"/>
                </a:solidFill>
                <a:ln w="9525">
                  <a:noFill/>
                  <a:round/>
                  <a:headEnd/>
                  <a:tailEnd/>
                </a:ln>
              </p:spPr>
              <p:txBody>
                <a:bodyPr wrap="none" anchor="ctr"/>
                <a:lstStyle/>
                <a:p>
                  <a:endParaRPr lang="fr-FR" sz="1400">
                    <a:latin typeface="Calibri" pitchFamily="34" charset="0"/>
                  </a:endParaRPr>
                </a:p>
              </p:txBody>
            </p:sp>
            <p:sp>
              <p:nvSpPr>
                <p:cNvPr id="118" name="Text Box 68"/>
                <p:cNvSpPr txBox="1">
                  <a:spLocks noChangeArrowheads="1"/>
                </p:cNvSpPr>
                <p:nvPr/>
              </p:nvSpPr>
              <p:spPr bwMode="auto">
                <a:xfrm>
                  <a:off x="816" y="556"/>
                  <a:ext cx="1248" cy="200"/>
                </a:xfrm>
                <a:prstGeom prst="rect">
                  <a:avLst/>
                </a:prstGeom>
                <a:noFill/>
                <a:ln w="9525">
                  <a:noFill/>
                  <a:miter lim="800000"/>
                  <a:headEnd/>
                  <a:tailEnd/>
                </a:ln>
              </p:spPr>
              <p:txBody>
                <a:bodyPr>
                  <a:spAutoFit/>
                </a:bodyPr>
                <a:lstStyle/>
                <a:p>
                  <a:pPr algn="ctr">
                    <a:spcBef>
                      <a:spcPct val="50000"/>
                    </a:spcBef>
                    <a:buFontTx/>
                    <a:buNone/>
                  </a:pPr>
                  <a:r>
                    <a:rPr lang="fr-FR" sz="1400" b="1" dirty="0">
                      <a:latin typeface="Calibri" pitchFamily="34" charset="0"/>
                    </a:rPr>
                    <a:t>Confessionnel</a:t>
                  </a:r>
                  <a:endParaRPr lang="fr-FR" sz="1400" dirty="0">
                    <a:latin typeface="Calibri" pitchFamily="34" charset="0"/>
                  </a:endParaRPr>
                </a:p>
              </p:txBody>
            </p:sp>
          </p:grpSp>
          <p:sp>
            <p:nvSpPr>
              <p:cNvPr id="116" name="Text Box 69"/>
              <p:cNvSpPr txBox="1">
                <a:spLocks noChangeArrowheads="1"/>
              </p:cNvSpPr>
              <p:nvPr/>
            </p:nvSpPr>
            <p:spPr bwMode="auto">
              <a:xfrm>
                <a:off x="574" y="854"/>
                <a:ext cx="576" cy="200"/>
              </a:xfrm>
              <a:prstGeom prst="rect">
                <a:avLst/>
              </a:prstGeom>
              <a:noFill/>
              <a:ln w="9525">
                <a:noFill/>
                <a:miter lim="800000"/>
                <a:headEnd/>
                <a:tailEnd/>
              </a:ln>
            </p:spPr>
            <p:txBody>
              <a:bodyPr>
                <a:spAutoFit/>
              </a:bodyPr>
              <a:lstStyle/>
              <a:p>
                <a:pPr>
                  <a:spcBef>
                    <a:spcPct val="50000"/>
                  </a:spcBef>
                  <a:buFontTx/>
                  <a:buNone/>
                </a:pPr>
                <a:r>
                  <a:rPr lang="fr-FR" sz="1400" b="1">
                    <a:latin typeface="Calibri" pitchFamily="34" charset="0"/>
                  </a:rPr>
                  <a:t>9</a:t>
                </a:r>
                <a:endParaRPr lang="fr-FR" sz="1400">
                  <a:latin typeface="Calibri" pitchFamily="34" charset="0"/>
                </a:endParaRPr>
              </a:p>
            </p:txBody>
          </p:sp>
        </p:grpSp>
        <p:grpSp>
          <p:nvGrpSpPr>
            <p:cNvPr id="29" name="Group 70"/>
            <p:cNvGrpSpPr>
              <a:grpSpLocks/>
            </p:cNvGrpSpPr>
            <p:nvPr/>
          </p:nvGrpSpPr>
          <p:grpSpPr bwMode="auto">
            <a:xfrm>
              <a:off x="920577" y="1302296"/>
              <a:ext cx="2427288" cy="457200"/>
              <a:chOff x="574" y="1200"/>
              <a:chExt cx="1529" cy="288"/>
            </a:xfrm>
          </p:grpSpPr>
          <p:grpSp>
            <p:nvGrpSpPr>
              <p:cNvPr id="30" name="Group 71"/>
              <p:cNvGrpSpPr>
                <a:grpSpLocks/>
              </p:cNvGrpSpPr>
              <p:nvPr/>
            </p:nvGrpSpPr>
            <p:grpSpPr bwMode="auto">
              <a:xfrm>
                <a:off x="759" y="1200"/>
                <a:ext cx="1344" cy="288"/>
                <a:chOff x="768" y="528"/>
                <a:chExt cx="1344" cy="288"/>
              </a:xfrm>
            </p:grpSpPr>
            <p:sp>
              <p:nvSpPr>
                <p:cNvPr id="113" name="Oval 72"/>
                <p:cNvSpPr>
                  <a:spLocks noChangeArrowheads="1"/>
                </p:cNvSpPr>
                <p:nvPr/>
              </p:nvSpPr>
              <p:spPr bwMode="auto">
                <a:xfrm>
                  <a:off x="768" y="528"/>
                  <a:ext cx="1344" cy="288"/>
                </a:xfrm>
                <a:prstGeom prst="ellipse">
                  <a:avLst/>
                </a:prstGeom>
                <a:solidFill>
                  <a:schemeClr val="bg1"/>
                </a:solidFill>
                <a:ln w="9525">
                  <a:noFill/>
                  <a:round/>
                  <a:headEnd/>
                  <a:tailEnd/>
                </a:ln>
              </p:spPr>
              <p:txBody>
                <a:bodyPr wrap="none" anchor="ctr"/>
                <a:lstStyle/>
                <a:p>
                  <a:endParaRPr lang="fr-FR" sz="1400">
                    <a:latin typeface="Calibri" pitchFamily="34" charset="0"/>
                  </a:endParaRPr>
                </a:p>
              </p:txBody>
            </p:sp>
            <p:sp>
              <p:nvSpPr>
                <p:cNvPr id="114" name="Text Box 73"/>
                <p:cNvSpPr txBox="1">
                  <a:spLocks noChangeArrowheads="1"/>
                </p:cNvSpPr>
                <p:nvPr/>
              </p:nvSpPr>
              <p:spPr bwMode="auto">
                <a:xfrm>
                  <a:off x="816" y="556"/>
                  <a:ext cx="1248" cy="200"/>
                </a:xfrm>
                <a:prstGeom prst="rect">
                  <a:avLst/>
                </a:prstGeom>
                <a:noFill/>
                <a:ln w="9525">
                  <a:noFill/>
                  <a:miter lim="800000"/>
                  <a:headEnd/>
                  <a:tailEnd/>
                </a:ln>
              </p:spPr>
              <p:txBody>
                <a:bodyPr>
                  <a:spAutoFit/>
                </a:bodyPr>
                <a:lstStyle/>
                <a:p>
                  <a:pPr algn="ctr">
                    <a:spcBef>
                      <a:spcPct val="50000"/>
                    </a:spcBef>
                    <a:buFontTx/>
                    <a:buNone/>
                  </a:pPr>
                  <a:r>
                    <a:rPr lang="fr-FR" sz="1400" b="1" dirty="0">
                      <a:latin typeface="Calibri" pitchFamily="34" charset="0"/>
                    </a:rPr>
                    <a:t>Spirituel</a:t>
                  </a:r>
                  <a:endParaRPr lang="fr-FR" sz="1400" dirty="0">
                    <a:latin typeface="Calibri" pitchFamily="34" charset="0"/>
                  </a:endParaRPr>
                </a:p>
              </p:txBody>
            </p:sp>
          </p:grpSp>
          <p:sp>
            <p:nvSpPr>
              <p:cNvPr id="112" name="Text Box 74"/>
              <p:cNvSpPr txBox="1">
                <a:spLocks noChangeArrowheads="1"/>
              </p:cNvSpPr>
              <p:nvPr/>
            </p:nvSpPr>
            <p:spPr bwMode="auto">
              <a:xfrm>
                <a:off x="574" y="1238"/>
                <a:ext cx="576" cy="200"/>
              </a:xfrm>
              <a:prstGeom prst="rect">
                <a:avLst/>
              </a:prstGeom>
              <a:noFill/>
              <a:ln w="9525">
                <a:noFill/>
                <a:miter lim="800000"/>
                <a:headEnd/>
                <a:tailEnd/>
              </a:ln>
            </p:spPr>
            <p:txBody>
              <a:bodyPr>
                <a:spAutoFit/>
              </a:bodyPr>
              <a:lstStyle/>
              <a:p>
                <a:pPr>
                  <a:spcBef>
                    <a:spcPct val="50000"/>
                  </a:spcBef>
                  <a:buFontTx/>
                  <a:buNone/>
                </a:pPr>
                <a:r>
                  <a:rPr lang="fr-FR" sz="1400" b="1">
                    <a:latin typeface="Calibri" pitchFamily="34" charset="0"/>
                  </a:rPr>
                  <a:t>8</a:t>
                </a:r>
                <a:endParaRPr lang="fr-FR" sz="1400">
                  <a:latin typeface="Calibri" pitchFamily="34" charset="0"/>
                </a:endParaRPr>
              </a:p>
            </p:txBody>
          </p:sp>
        </p:grpSp>
        <p:grpSp>
          <p:nvGrpSpPr>
            <p:cNvPr id="31" name="Group 75"/>
            <p:cNvGrpSpPr>
              <a:grpSpLocks/>
            </p:cNvGrpSpPr>
            <p:nvPr/>
          </p:nvGrpSpPr>
          <p:grpSpPr bwMode="auto">
            <a:xfrm>
              <a:off x="920577" y="1844824"/>
              <a:ext cx="2427288" cy="457200"/>
              <a:chOff x="574" y="1542"/>
              <a:chExt cx="1529" cy="288"/>
            </a:xfrm>
          </p:grpSpPr>
          <p:grpSp>
            <p:nvGrpSpPr>
              <p:cNvPr id="64" name="Group 76"/>
              <p:cNvGrpSpPr>
                <a:grpSpLocks/>
              </p:cNvGrpSpPr>
              <p:nvPr/>
            </p:nvGrpSpPr>
            <p:grpSpPr bwMode="auto">
              <a:xfrm>
                <a:off x="759" y="1542"/>
                <a:ext cx="1344" cy="288"/>
                <a:chOff x="768" y="486"/>
                <a:chExt cx="1344" cy="288"/>
              </a:xfrm>
            </p:grpSpPr>
            <p:sp>
              <p:nvSpPr>
                <p:cNvPr id="109" name="Oval 77"/>
                <p:cNvSpPr>
                  <a:spLocks noChangeArrowheads="1"/>
                </p:cNvSpPr>
                <p:nvPr/>
              </p:nvSpPr>
              <p:spPr bwMode="auto">
                <a:xfrm>
                  <a:off x="768" y="486"/>
                  <a:ext cx="1344" cy="288"/>
                </a:xfrm>
                <a:prstGeom prst="ellipse">
                  <a:avLst/>
                </a:prstGeom>
                <a:solidFill>
                  <a:schemeClr val="bg1"/>
                </a:solidFill>
                <a:ln w="9525">
                  <a:noFill/>
                  <a:round/>
                  <a:headEnd/>
                  <a:tailEnd/>
                </a:ln>
              </p:spPr>
              <p:txBody>
                <a:bodyPr wrap="none" anchor="ctr"/>
                <a:lstStyle/>
                <a:p>
                  <a:endParaRPr lang="fr-FR" sz="1400">
                    <a:latin typeface="Calibri" pitchFamily="34" charset="0"/>
                  </a:endParaRPr>
                </a:p>
              </p:txBody>
            </p:sp>
            <p:sp>
              <p:nvSpPr>
                <p:cNvPr id="110" name="Text Box 78"/>
                <p:cNvSpPr txBox="1">
                  <a:spLocks noChangeArrowheads="1"/>
                </p:cNvSpPr>
                <p:nvPr/>
              </p:nvSpPr>
              <p:spPr bwMode="auto">
                <a:xfrm>
                  <a:off x="816" y="556"/>
                  <a:ext cx="1248" cy="200"/>
                </a:xfrm>
                <a:prstGeom prst="rect">
                  <a:avLst/>
                </a:prstGeom>
                <a:noFill/>
                <a:ln w="9525">
                  <a:noFill/>
                  <a:miter lim="800000"/>
                  <a:headEnd/>
                  <a:tailEnd/>
                </a:ln>
              </p:spPr>
              <p:txBody>
                <a:bodyPr>
                  <a:spAutoFit/>
                </a:bodyPr>
                <a:lstStyle/>
                <a:p>
                  <a:pPr algn="ctr">
                    <a:spcBef>
                      <a:spcPct val="50000"/>
                    </a:spcBef>
                    <a:buFontTx/>
                    <a:buNone/>
                  </a:pPr>
                  <a:r>
                    <a:rPr lang="fr-FR" sz="1400" b="1" dirty="0">
                      <a:latin typeface="Calibri" pitchFamily="34" charset="0"/>
                    </a:rPr>
                    <a:t>Existentiel</a:t>
                  </a:r>
                  <a:endParaRPr lang="fr-FR" sz="1400" dirty="0">
                    <a:latin typeface="Calibri" pitchFamily="34" charset="0"/>
                  </a:endParaRPr>
                </a:p>
              </p:txBody>
            </p:sp>
          </p:grpSp>
          <p:sp>
            <p:nvSpPr>
              <p:cNvPr id="108" name="Text Box 79"/>
              <p:cNvSpPr txBox="1">
                <a:spLocks noChangeArrowheads="1"/>
              </p:cNvSpPr>
              <p:nvPr/>
            </p:nvSpPr>
            <p:spPr bwMode="auto">
              <a:xfrm>
                <a:off x="574" y="1622"/>
                <a:ext cx="576" cy="200"/>
              </a:xfrm>
              <a:prstGeom prst="rect">
                <a:avLst/>
              </a:prstGeom>
              <a:noFill/>
              <a:ln w="9525">
                <a:noFill/>
                <a:miter lim="800000"/>
                <a:headEnd/>
                <a:tailEnd/>
              </a:ln>
            </p:spPr>
            <p:txBody>
              <a:bodyPr>
                <a:spAutoFit/>
              </a:bodyPr>
              <a:lstStyle/>
              <a:p>
                <a:pPr>
                  <a:spcBef>
                    <a:spcPct val="50000"/>
                  </a:spcBef>
                  <a:buFontTx/>
                  <a:buNone/>
                </a:pPr>
                <a:r>
                  <a:rPr lang="fr-FR" sz="1400" b="1" dirty="0">
                    <a:latin typeface="Calibri" pitchFamily="34" charset="0"/>
                  </a:rPr>
                  <a:t>7</a:t>
                </a:r>
                <a:endParaRPr lang="fr-FR" sz="1400" dirty="0">
                  <a:latin typeface="Calibri" pitchFamily="34" charset="0"/>
                </a:endParaRPr>
              </a:p>
            </p:txBody>
          </p:sp>
        </p:grpSp>
        <p:grpSp>
          <p:nvGrpSpPr>
            <p:cNvPr id="65" name="Group 80"/>
            <p:cNvGrpSpPr>
              <a:grpSpLocks/>
            </p:cNvGrpSpPr>
            <p:nvPr/>
          </p:nvGrpSpPr>
          <p:grpSpPr bwMode="auto">
            <a:xfrm>
              <a:off x="920577" y="2521496"/>
              <a:ext cx="2427288" cy="457200"/>
              <a:chOff x="574" y="1968"/>
              <a:chExt cx="1529" cy="288"/>
            </a:xfrm>
          </p:grpSpPr>
          <p:grpSp>
            <p:nvGrpSpPr>
              <p:cNvPr id="66" name="Group 81"/>
              <p:cNvGrpSpPr>
                <a:grpSpLocks/>
              </p:cNvGrpSpPr>
              <p:nvPr/>
            </p:nvGrpSpPr>
            <p:grpSpPr bwMode="auto">
              <a:xfrm>
                <a:off x="759" y="1968"/>
                <a:ext cx="1344" cy="288"/>
                <a:chOff x="768" y="528"/>
                <a:chExt cx="1344" cy="288"/>
              </a:xfrm>
            </p:grpSpPr>
            <p:sp>
              <p:nvSpPr>
                <p:cNvPr id="105" name="Oval 82"/>
                <p:cNvSpPr>
                  <a:spLocks noChangeArrowheads="1"/>
                </p:cNvSpPr>
                <p:nvPr/>
              </p:nvSpPr>
              <p:spPr bwMode="auto">
                <a:xfrm>
                  <a:off x="768" y="528"/>
                  <a:ext cx="1344" cy="288"/>
                </a:xfrm>
                <a:prstGeom prst="ellipse">
                  <a:avLst/>
                </a:prstGeom>
                <a:solidFill>
                  <a:schemeClr val="bg1"/>
                </a:solidFill>
                <a:ln w="9525">
                  <a:noFill/>
                  <a:round/>
                  <a:headEnd/>
                  <a:tailEnd/>
                </a:ln>
              </p:spPr>
              <p:txBody>
                <a:bodyPr wrap="none" anchor="ctr"/>
                <a:lstStyle/>
                <a:p>
                  <a:endParaRPr lang="fr-FR" sz="1400">
                    <a:latin typeface="Calibri" pitchFamily="34" charset="0"/>
                  </a:endParaRPr>
                </a:p>
              </p:txBody>
            </p:sp>
            <p:sp>
              <p:nvSpPr>
                <p:cNvPr id="106" name="Text Box 83"/>
                <p:cNvSpPr txBox="1">
                  <a:spLocks noChangeArrowheads="1"/>
                </p:cNvSpPr>
                <p:nvPr/>
              </p:nvSpPr>
              <p:spPr bwMode="auto">
                <a:xfrm>
                  <a:off x="816" y="556"/>
                  <a:ext cx="1248" cy="200"/>
                </a:xfrm>
                <a:prstGeom prst="rect">
                  <a:avLst/>
                </a:prstGeom>
                <a:noFill/>
                <a:ln w="9525">
                  <a:noFill/>
                  <a:miter lim="800000"/>
                  <a:headEnd/>
                  <a:tailEnd/>
                </a:ln>
              </p:spPr>
              <p:txBody>
                <a:bodyPr>
                  <a:spAutoFit/>
                </a:bodyPr>
                <a:lstStyle/>
                <a:p>
                  <a:pPr algn="ctr">
                    <a:spcBef>
                      <a:spcPct val="50000"/>
                    </a:spcBef>
                    <a:buFontTx/>
                    <a:buNone/>
                  </a:pPr>
                  <a:r>
                    <a:rPr lang="fr-FR" sz="1400" b="1" dirty="0">
                      <a:latin typeface="Calibri" pitchFamily="34" charset="0"/>
                    </a:rPr>
                    <a:t>Psychologique</a:t>
                  </a:r>
                  <a:endParaRPr lang="fr-FR" sz="1400" dirty="0">
                    <a:latin typeface="Calibri" pitchFamily="34" charset="0"/>
                  </a:endParaRPr>
                </a:p>
              </p:txBody>
            </p:sp>
          </p:grpSp>
          <p:sp>
            <p:nvSpPr>
              <p:cNvPr id="104" name="Text Box 84"/>
              <p:cNvSpPr txBox="1">
                <a:spLocks noChangeArrowheads="1"/>
              </p:cNvSpPr>
              <p:nvPr/>
            </p:nvSpPr>
            <p:spPr bwMode="auto">
              <a:xfrm>
                <a:off x="574" y="2006"/>
                <a:ext cx="576" cy="200"/>
              </a:xfrm>
              <a:prstGeom prst="rect">
                <a:avLst/>
              </a:prstGeom>
              <a:noFill/>
              <a:ln w="9525">
                <a:noFill/>
                <a:miter lim="800000"/>
                <a:headEnd/>
                <a:tailEnd/>
              </a:ln>
            </p:spPr>
            <p:txBody>
              <a:bodyPr>
                <a:spAutoFit/>
              </a:bodyPr>
              <a:lstStyle/>
              <a:p>
                <a:pPr>
                  <a:spcBef>
                    <a:spcPct val="50000"/>
                  </a:spcBef>
                  <a:buFontTx/>
                  <a:buNone/>
                </a:pPr>
                <a:r>
                  <a:rPr lang="fr-FR" sz="1400" b="1">
                    <a:latin typeface="Calibri" pitchFamily="34" charset="0"/>
                  </a:rPr>
                  <a:t>6</a:t>
                </a:r>
                <a:endParaRPr lang="fr-FR" sz="1400">
                  <a:latin typeface="Calibri" pitchFamily="34" charset="0"/>
                </a:endParaRPr>
              </a:p>
            </p:txBody>
          </p:sp>
        </p:grpSp>
        <p:grpSp>
          <p:nvGrpSpPr>
            <p:cNvPr id="67" name="Group 85"/>
            <p:cNvGrpSpPr>
              <a:grpSpLocks/>
            </p:cNvGrpSpPr>
            <p:nvPr/>
          </p:nvGrpSpPr>
          <p:grpSpPr bwMode="auto">
            <a:xfrm>
              <a:off x="920577" y="3131096"/>
              <a:ext cx="2427288" cy="457200"/>
              <a:chOff x="574" y="2352"/>
              <a:chExt cx="1529" cy="288"/>
            </a:xfrm>
          </p:grpSpPr>
          <p:grpSp>
            <p:nvGrpSpPr>
              <p:cNvPr id="68" name="Group 86"/>
              <p:cNvGrpSpPr>
                <a:grpSpLocks/>
              </p:cNvGrpSpPr>
              <p:nvPr/>
            </p:nvGrpSpPr>
            <p:grpSpPr bwMode="auto">
              <a:xfrm>
                <a:off x="759" y="2352"/>
                <a:ext cx="1344" cy="288"/>
                <a:chOff x="768" y="528"/>
                <a:chExt cx="1344" cy="288"/>
              </a:xfrm>
            </p:grpSpPr>
            <p:sp>
              <p:nvSpPr>
                <p:cNvPr id="101" name="Oval 87"/>
                <p:cNvSpPr>
                  <a:spLocks noChangeArrowheads="1"/>
                </p:cNvSpPr>
                <p:nvPr/>
              </p:nvSpPr>
              <p:spPr bwMode="auto">
                <a:xfrm>
                  <a:off x="768" y="528"/>
                  <a:ext cx="1344" cy="288"/>
                </a:xfrm>
                <a:prstGeom prst="ellipse">
                  <a:avLst/>
                </a:prstGeom>
                <a:solidFill>
                  <a:schemeClr val="bg1"/>
                </a:solidFill>
                <a:ln w="9525">
                  <a:noFill/>
                  <a:round/>
                  <a:headEnd/>
                  <a:tailEnd/>
                </a:ln>
              </p:spPr>
              <p:txBody>
                <a:bodyPr wrap="none" anchor="ctr"/>
                <a:lstStyle/>
                <a:p>
                  <a:endParaRPr lang="fr-FR" sz="1400">
                    <a:latin typeface="Calibri" pitchFamily="34" charset="0"/>
                  </a:endParaRPr>
                </a:p>
              </p:txBody>
            </p:sp>
            <p:sp>
              <p:nvSpPr>
                <p:cNvPr id="102" name="Text Box 88"/>
                <p:cNvSpPr txBox="1">
                  <a:spLocks noChangeArrowheads="1"/>
                </p:cNvSpPr>
                <p:nvPr/>
              </p:nvSpPr>
              <p:spPr bwMode="auto">
                <a:xfrm>
                  <a:off x="816" y="556"/>
                  <a:ext cx="1248" cy="200"/>
                </a:xfrm>
                <a:prstGeom prst="rect">
                  <a:avLst/>
                </a:prstGeom>
                <a:noFill/>
                <a:ln w="9525">
                  <a:noFill/>
                  <a:miter lim="800000"/>
                  <a:headEnd/>
                  <a:tailEnd/>
                </a:ln>
              </p:spPr>
              <p:txBody>
                <a:bodyPr>
                  <a:spAutoFit/>
                </a:bodyPr>
                <a:lstStyle/>
                <a:p>
                  <a:pPr algn="ctr">
                    <a:spcBef>
                      <a:spcPct val="50000"/>
                    </a:spcBef>
                    <a:buFontTx/>
                    <a:buNone/>
                  </a:pPr>
                  <a:r>
                    <a:rPr lang="fr-FR" sz="1400" b="1" dirty="0">
                      <a:latin typeface="Calibri" pitchFamily="34" charset="0"/>
                    </a:rPr>
                    <a:t>Vie privée</a:t>
                  </a:r>
                  <a:endParaRPr lang="fr-FR" sz="1400" i="1" dirty="0">
                    <a:latin typeface="Calibri" pitchFamily="34" charset="0"/>
                  </a:endParaRPr>
                </a:p>
              </p:txBody>
            </p:sp>
          </p:grpSp>
          <p:sp>
            <p:nvSpPr>
              <p:cNvPr id="100" name="Text Box 89"/>
              <p:cNvSpPr txBox="1">
                <a:spLocks noChangeArrowheads="1"/>
              </p:cNvSpPr>
              <p:nvPr/>
            </p:nvSpPr>
            <p:spPr bwMode="auto">
              <a:xfrm>
                <a:off x="574" y="2390"/>
                <a:ext cx="576" cy="200"/>
              </a:xfrm>
              <a:prstGeom prst="rect">
                <a:avLst/>
              </a:prstGeom>
              <a:noFill/>
              <a:ln w="9525">
                <a:noFill/>
                <a:miter lim="800000"/>
                <a:headEnd/>
                <a:tailEnd/>
              </a:ln>
            </p:spPr>
            <p:txBody>
              <a:bodyPr>
                <a:spAutoFit/>
              </a:bodyPr>
              <a:lstStyle/>
              <a:p>
                <a:pPr>
                  <a:spcBef>
                    <a:spcPct val="50000"/>
                  </a:spcBef>
                  <a:buFontTx/>
                  <a:buNone/>
                </a:pPr>
                <a:r>
                  <a:rPr lang="fr-FR" sz="1400" b="1">
                    <a:latin typeface="Calibri" pitchFamily="34" charset="0"/>
                  </a:rPr>
                  <a:t>5</a:t>
                </a:r>
                <a:endParaRPr lang="fr-FR" sz="1400">
                  <a:latin typeface="Calibri" pitchFamily="34" charset="0"/>
                </a:endParaRPr>
              </a:p>
            </p:txBody>
          </p:sp>
        </p:grpSp>
        <p:grpSp>
          <p:nvGrpSpPr>
            <p:cNvPr id="69" name="Group 90"/>
            <p:cNvGrpSpPr>
              <a:grpSpLocks/>
            </p:cNvGrpSpPr>
            <p:nvPr/>
          </p:nvGrpSpPr>
          <p:grpSpPr bwMode="auto">
            <a:xfrm>
              <a:off x="920577" y="3740696"/>
              <a:ext cx="2427288" cy="457200"/>
              <a:chOff x="574" y="2736"/>
              <a:chExt cx="1529" cy="288"/>
            </a:xfrm>
          </p:grpSpPr>
          <p:grpSp>
            <p:nvGrpSpPr>
              <p:cNvPr id="70" name="Group 91"/>
              <p:cNvGrpSpPr>
                <a:grpSpLocks/>
              </p:cNvGrpSpPr>
              <p:nvPr/>
            </p:nvGrpSpPr>
            <p:grpSpPr bwMode="auto">
              <a:xfrm>
                <a:off x="759" y="2736"/>
                <a:ext cx="1344" cy="288"/>
                <a:chOff x="768" y="528"/>
                <a:chExt cx="1344" cy="288"/>
              </a:xfrm>
            </p:grpSpPr>
            <p:sp>
              <p:nvSpPr>
                <p:cNvPr id="97" name="Oval 92"/>
                <p:cNvSpPr>
                  <a:spLocks noChangeArrowheads="1"/>
                </p:cNvSpPr>
                <p:nvPr/>
              </p:nvSpPr>
              <p:spPr bwMode="auto">
                <a:xfrm>
                  <a:off x="768" y="528"/>
                  <a:ext cx="1344" cy="288"/>
                </a:xfrm>
                <a:prstGeom prst="ellipse">
                  <a:avLst/>
                </a:prstGeom>
                <a:solidFill>
                  <a:schemeClr val="bg1"/>
                </a:solidFill>
                <a:ln w="9525">
                  <a:noFill/>
                  <a:round/>
                  <a:headEnd/>
                  <a:tailEnd/>
                </a:ln>
              </p:spPr>
              <p:txBody>
                <a:bodyPr wrap="none" anchor="ctr"/>
                <a:lstStyle/>
                <a:p>
                  <a:endParaRPr lang="fr-FR" sz="1400">
                    <a:latin typeface="Calibri" pitchFamily="34" charset="0"/>
                  </a:endParaRPr>
                </a:p>
              </p:txBody>
            </p:sp>
            <p:sp>
              <p:nvSpPr>
                <p:cNvPr id="98" name="Text Box 93"/>
                <p:cNvSpPr txBox="1">
                  <a:spLocks noChangeArrowheads="1"/>
                </p:cNvSpPr>
                <p:nvPr/>
              </p:nvSpPr>
              <p:spPr bwMode="auto">
                <a:xfrm>
                  <a:off x="816" y="556"/>
                  <a:ext cx="1248" cy="200"/>
                </a:xfrm>
                <a:prstGeom prst="rect">
                  <a:avLst/>
                </a:prstGeom>
                <a:noFill/>
                <a:ln w="9525">
                  <a:noFill/>
                  <a:miter lim="800000"/>
                  <a:headEnd/>
                  <a:tailEnd/>
                </a:ln>
              </p:spPr>
              <p:txBody>
                <a:bodyPr>
                  <a:spAutoFit/>
                </a:bodyPr>
                <a:lstStyle/>
                <a:p>
                  <a:pPr algn="ctr">
                    <a:spcBef>
                      <a:spcPct val="50000"/>
                    </a:spcBef>
                    <a:buFontTx/>
                    <a:buNone/>
                  </a:pPr>
                  <a:r>
                    <a:rPr lang="fr-FR" sz="1400" b="1" dirty="0">
                      <a:latin typeface="Calibri" pitchFamily="34" charset="0"/>
                    </a:rPr>
                    <a:t>Professionnel</a:t>
                  </a:r>
                  <a:endParaRPr lang="fr-FR" sz="1400" dirty="0">
                    <a:latin typeface="Calibri" pitchFamily="34" charset="0"/>
                  </a:endParaRPr>
                </a:p>
              </p:txBody>
            </p:sp>
          </p:grpSp>
          <p:sp>
            <p:nvSpPr>
              <p:cNvPr id="96" name="Text Box 94"/>
              <p:cNvSpPr txBox="1">
                <a:spLocks noChangeArrowheads="1"/>
              </p:cNvSpPr>
              <p:nvPr/>
            </p:nvSpPr>
            <p:spPr bwMode="auto">
              <a:xfrm>
                <a:off x="574" y="2774"/>
                <a:ext cx="576" cy="200"/>
              </a:xfrm>
              <a:prstGeom prst="rect">
                <a:avLst/>
              </a:prstGeom>
              <a:noFill/>
              <a:ln w="9525">
                <a:noFill/>
                <a:miter lim="800000"/>
                <a:headEnd/>
                <a:tailEnd/>
              </a:ln>
            </p:spPr>
            <p:txBody>
              <a:bodyPr>
                <a:spAutoFit/>
              </a:bodyPr>
              <a:lstStyle/>
              <a:p>
                <a:pPr>
                  <a:spcBef>
                    <a:spcPct val="50000"/>
                  </a:spcBef>
                  <a:buFontTx/>
                  <a:buNone/>
                </a:pPr>
                <a:r>
                  <a:rPr lang="fr-FR" sz="1400" b="1">
                    <a:latin typeface="Calibri" pitchFamily="34" charset="0"/>
                  </a:rPr>
                  <a:t>4</a:t>
                </a:r>
                <a:endParaRPr lang="fr-FR" sz="1400">
                  <a:latin typeface="Calibri" pitchFamily="34" charset="0"/>
                </a:endParaRPr>
              </a:p>
            </p:txBody>
          </p:sp>
        </p:grpSp>
        <p:grpSp>
          <p:nvGrpSpPr>
            <p:cNvPr id="71" name="Group 95"/>
            <p:cNvGrpSpPr>
              <a:grpSpLocks/>
            </p:cNvGrpSpPr>
            <p:nvPr/>
          </p:nvGrpSpPr>
          <p:grpSpPr bwMode="auto">
            <a:xfrm>
              <a:off x="920577" y="4350296"/>
              <a:ext cx="2427288" cy="457200"/>
              <a:chOff x="574" y="3120"/>
              <a:chExt cx="1529" cy="288"/>
            </a:xfrm>
          </p:grpSpPr>
          <p:grpSp>
            <p:nvGrpSpPr>
              <p:cNvPr id="72" name="Group 96"/>
              <p:cNvGrpSpPr>
                <a:grpSpLocks/>
              </p:cNvGrpSpPr>
              <p:nvPr/>
            </p:nvGrpSpPr>
            <p:grpSpPr bwMode="auto">
              <a:xfrm>
                <a:off x="759" y="3120"/>
                <a:ext cx="1344" cy="288"/>
                <a:chOff x="768" y="528"/>
                <a:chExt cx="1344" cy="288"/>
              </a:xfrm>
            </p:grpSpPr>
            <p:sp>
              <p:nvSpPr>
                <p:cNvPr id="93" name="Oval 97"/>
                <p:cNvSpPr>
                  <a:spLocks noChangeArrowheads="1"/>
                </p:cNvSpPr>
                <p:nvPr/>
              </p:nvSpPr>
              <p:spPr bwMode="auto">
                <a:xfrm>
                  <a:off x="768" y="528"/>
                  <a:ext cx="1344" cy="288"/>
                </a:xfrm>
                <a:prstGeom prst="ellipse">
                  <a:avLst/>
                </a:prstGeom>
                <a:solidFill>
                  <a:schemeClr val="bg1"/>
                </a:solidFill>
                <a:ln w="9525">
                  <a:noFill/>
                  <a:round/>
                  <a:headEnd/>
                  <a:tailEnd/>
                </a:ln>
              </p:spPr>
              <p:txBody>
                <a:bodyPr wrap="none" anchor="ctr"/>
                <a:lstStyle/>
                <a:p>
                  <a:endParaRPr lang="fr-FR" sz="1400">
                    <a:latin typeface="Calibri" pitchFamily="34" charset="0"/>
                  </a:endParaRPr>
                </a:p>
              </p:txBody>
            </p:sp>
            <p:sp>
              <p:nvSpPr>
                <p:cNvPr id="94" name="Text Box 98"/>
                <p:cNvSpPr txBox="1">
                  <a:spLocks noChangeArrowheads="1"/>
                </p:cNvSpPr>
                <p:nvPr/>
              </p:nvSpPr>
              <p:spPr bwMode="auto">
                <a:xfrm>
                  <a:off x="816" y="556"/>
                  <a:ext cx="1248" cy="200"/>
                </a:xfrm>
                <a:prstGeom prst="rect">
                  <a:avLst/>
                </a:prstGeom>
                <a:noFill/>
                <a:ln w="9525">
                  <a:noFill/>
                  <a:miter lim="800000"/>
                  <a:headEnd/>
                  <a:tailEnd/>
                </a:ln>
              </p:spPr>
              <p:txBody>
                <a:bodyPr>
                  <a:spAutoFit/>
                </a:bodyPr>
                <a:lstStyle/>
                <a:p>
                  <a:pPr algn="ctr">
                    <a:spcBef>
                      <a:spcPct val="50000"/>
                    </a:spcBef>
                    <a:buFontTx/>
                    <a:buNone/>
                  </a:pPr>
                  <a:r>
                    <a:rPr lang="fr-FR" sz="1400" b="1" dirty="0">
                      <a:latin typeface="Calibri" pitchFamily="34" charset="0"/>
                    </a:rPr>
                    <a:t>Managérial</a:t>
                  </a:r>
                  <a:endParaRPr lang="fr-FR" sz="1400" dirty="0">
                    <a:latin typeface="Calibri" pitchFamily="34" charset="0"/>
                  </a:endParaRPr>
                </a:p>
              </p:txBody>
            </p:sp>
          </p:grpSp>
          <p:sp>
            <p:nvSpPr>
              <p:cNvPr id="92" name="Text Box 99"/>
              <p:cNvSpPr txBox="1">
                <a:spLocks noChangeArrowheads="1"/>
              </p:cNvSpPr>
              <p:nvPr/>
            </p:nvSpPr>
            <p:spPr bwMode="auto">
              <a:xfrm>
                <a:off x="574" y="3158"/>
                <a:ext cx="576" cy="200"/>
              </a:xfrm>
              <a:prstGeom prst="rect">
                <a:avLst/>
              </a:prstGeom>
              <a:noFill/>
              <a:ln w="9525">
                <a:noFill/>
                <a:miter lim="800000"/>
                <a:headEnd/>
                <a:tailEnd/>
              </a:ln>
            </p:spPr>
            <p:txBody>
              <a:bodyPr>
                <a:spAutoFit/>
              </a:bodyPr>
              <a:lstStyle/>
              <a:p>
                <a:pPr>
                  <a:spcBef>
                    <a:spcPct val="50000"/>
                  </a:spcBef>
                  <a:buFontTx/>
                  <a:buNone/>
                </a:pPr>
                <a:r>
                  <a:rPr lang="fr-FR" sz="1400" b="1">
                    <a:latin typeface="Calibri" pitchFamily="34" charset="0"/>
                  </a:rPr>
                  <a:t>3</a:t>
                </a:r>
                <a:endParaRPr lang="fr-FR" sz="1400">
                  <a:latin typeface="Calibri" pitchFamily="34" charset="0"/>
                </a:endParaRPr>
              </a:p>
            </p:txBody>
          </p:sp>
        </p:grpSp>
        <p:grpSp>
          <p:nvGrpSpPr>
            <p:cNvPr id="73" name="Group 100"/>
            <p:cNvGrpSpPr>
              <a:grpSpLocks/>
            </p:cNvGrpSpPr>
            <p:nvPr/>
          </p:nvGrpSpPr>
          <p:grpSpPr bwMode="auto">
            <a:xfrm>
              <a:off x="920577" y="4959896"/>
              <a:ext cx="2427288" cy="457200"/>
              <a:chOff x="574" y="3504"/>
              <a:chExt cx="1529" cy="288"/>
            </a:xfrm>
          </p:grpSpPr>
          <p:grpSp>
            <p:nvGrpSpPr>
              <p:cNvPr id="74" name="Group 101"/>
              <p:cNvGrpSpPr>
                <a:grpSpLocks/>
              </p:cNvGrpSpPr>
              <p:nvPr/>
            </p:nvGrpSpPr>
            <p:grpSpPr bwMode="auto">
              <a:xfrm>
                <a:off x="759" y="3504"/>
                <a:ext cx="1344" cy="288"/>
                <a:chOff x="768" y="528"/>
                <a:chExt cx="1344" cy="288"/>
              </a:xfrm>
            </p:grpSpPr>
            <p:sp>
              <p:nvSpPr>
                <p:cNvPr id="89" name="Oval 102"/>
                <p:cNvSpPr>
                  <a:spLocks noChangeArrowheads="1"/>
                </p:cNvSpPr>
                <p:nvPr/>
              </p:nvSpPr>
              <p:spPr bwMode="auto">
                <a:xfrm>
                  <a:off x="768" y="528"/>
                  <a:ext cx="1344" cy="288"/>
                </a:xfrm>
                <a:prstGeom prst="ellipse">
                  <a:avLst/>
                </a:prstGeom>
                <a:solidFill>
                  <a:schemeClr val="bg1"/>
                </a:solidFill>
                <a:ln w="9525">
                  <a:noFill/>
                  <a:round/>
                  <a:headEnd/>
                  <a:tailEnd/>
                </a:ln>
              </p:spPr>
              <p:txBody>
                <a:bodyPr wrap="none" anchor="ctr"/>
                <a:lstStyle/>
                <a:p>
                  <a:endParaRPr lang="fr-FR" sz="1400">
                    <a:latin typeface="Calibri" pitchFamily="34" charset="0"/>
                  </a:endParaRPr>
                </a:p>
              </p:txBody>
            </p:sp>
            <p:sp>
              <p:nvSpPr>
                <p:cNvPr id="90" name="Text Box 103"/>
                <p:cNvSpPr txBox="1">
                  <a:spLocks noChangeArrowheads="1"/>
                </p:cNvSpPr>
                <p:nvPr/>
              </p:nvSpPr>
              <p:spPr bwMode="auto">
                <a:xfrm>
                  <a:off x="816" y="556"/>
                  <a:ext cx="1248" cy="200"/>
                </a:xfrm>
                <a:prstGeom prst="rect">
                  <a:avLst/>
                </a:prstGeom>
                <a:noFill/>
                <a:ln w="9525">
                  <a:noFill/>
                  <a:miter lim="800000"/>
                  <a:headEnd/>
                  <a:tailEnd/>
                </a:ln>
              </p:spPr>
              <p:txBody>
                <a:bodyPr>
                  <a:spAutoFit/>
                </a:bodyPr>
                <a:lstStyle/>
                <a:p>
                  <a:pPr algn="ctr">
                    <a:spcBef>
                      <a:spcPct val="50000"/>
                    </a:spcBef>
                    <a:buFontTx/>
                    <a:buNone/>
                  </a:pPr>
                  <a:r>
                    <a:rPr lang="fr-FR" sz="1400" b="1" dirty="0">
                      <a:latin typeface="Calibri" pitchFamily="34" charset="0"/>
                    </a:rPr>
                    <a:t>Organisationnel</a:t>
                  </a:r>
                  <a:endParaRPr lang="fr-FR" sz="1400" dirty="0">
                    <a:latin typeface="Calibri" pitchFamily="34" charset="0"/>
                  </a:endParaRPr>
                </a:p>
              </p:txBody>
            </p:sp>
          </p:grpSp>
          <p:sp>
            <p:nvSpPr>
              <p:cNvPr id="88" name="Text Box 104"/>
              <p:cNvSpPr txBox="1">
                <a:spLocks noChangeArrowheads="1"/>
              </p:cNvSpPr>
              <p:nvPr/>
            </p:nvSpPr>
            <p:spPr bwMode="auto">
              <a:xfrm>
                <a:off x="574" y="3542"/>
                <a:ext cx="576" cy="200"/>
              </a:xfrm>
              <a:prstGeom prst="rect">
                <a:avLst/>
              </a:prstGeom>
              <a:noFill/>
              <a:ln w="9525">
                <a:noFill/>
                <a:miter lim="800000"/>
                <a:headEnd/>
                <a:tailEnd/>
              </a:ln>
            </p:spPr>
            <p:txBody>
              <a:bodyPr>
                <a:spAutoFit/>
              </a:bodyPr>
              <a:lstStyle/>
              <a:p>
                <a:pPr>
                  <a:spcBef>
                    <a:spcPct val="50000"/>
                  </a:spcBef>
                  <a:buFontTx/>
                  <a:buNone/>
                </a:pPr>
                <a:r>
                  <a:rPr lang="fr-FR" sz="1400" b="1" dirty="0">
                    <a:latin typeface="Calibri" pitchFamily="34" charset="0"/>
                  </a:rPr>
                  <a:t>2</a:t>
                </a:r>
                <a:endParaRPr lang="fr-FR" sz="1400" dirty="0">
                  <a:latin typeface="Calibri" pitchFamily="34" charset="0"/>
                </a:endParaRPr>
              </a:p>
            </p:txBody>
          </p:sp>
        </p:grpSp>
      </p:grpSp>
      <p:sp>
        <p:nvSpPr>
          <p:cNvPr id="76" name="Rectangle 75"/>
          <p:cNvSpPr/>
          <p:nvPr/>
        </p:nvSpPr>
        <p:spPr>
          <a:xfrm>
            <a:off x="683568" y="1052736"/>
            <a:ext cx="8388424" cy="16561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dirty="0">
                <a:solidFill>
                  <a:schemeClr val="tx1"/>
                </a:solidFill>
              </a:rPr>
              <a:t>Le </a:t>
            </a:r>
            <a:r>
              <a:rPr lang="fr-FR" sz="2400" b="1" dirty="0">
                <a:solidFill>
                  <a:schemeClr val="tx1"/>
                </a:solidFill>
              </a:rPr>
              <a:t>psychologique</a:t>
            </a:r>
            <a:r>
              <a:rPr lang="fr-FR" sz="2400" dirty="0">
                <a:solidFill>
                  <a:schemeClr val="tx1"/>
                </a:solidFill>
              </a:rPr>
              <a:t>, </a:t>
            </a:r>
            <a:r>
              <a:rPr lang="fr-FR" sz="2400" dirty="0">
                <a:solidFill>
                  <a:schemeClr val="tx1"/>
                </a:solidFill>
                <a:latin typeface="Calibri" pitchFamily="34" charset="0"/>
              </a:rPr>
              <a:t>c’est l’intérêt que l’on porte à la connaissance de soi, de ses fonctionnements, des comportements humains, à la vie psychologique et plus particulièrement le  domaine du développement personnel et/ou éventuellement thérapeutique. </a:t>
            </a:r>
            <a:endParaRPr lang="fr-FR" sz="2400" dirty="0">
              <a:solidFill>
                <a:schemeClr val="tx1"/>
              </a:solidFill>
            </a:endParaRPr>
          </a:p>
        </p:txBody>
      </p:sp>
      <p:sp>
        <p:nvSpPr>
          <p:cNvPr id="123" name="圆角矩形标注 14"/>
          <p:cNvSpPr/>
          <p:nvPr/>
        </p:nvSpPr>
        <p:spPr>
          <a:xfrm>
            <a:off x="4499992" y="4869160"/>
            <a:ext cx="4320480" cy="1368152"/>
          </a:xfrm>
          <a:prstGeom prst="wedgeRoundRectCallout">
            <a:avLst>
              <a:gd name="adj1" fmla="val -71251"/>
              <a:gd name="adj2" fmla="val 43179"/>
              <a:gd name="adj3" fmla="val 16667"/>
            </a:avLst>
          </a:prstGeom>
          <a:solidFill>
            <a:schemeClr val="tx2">
              <a:lumMod val="60000"/>
              <a:lumOff val="40000"/>
            </a:schemeClr>
          </a:solidFill>
          <a:ln>
            <a:solidFill>
              <a:schemeClr val="tx2"/>
            </a:solidFill>
          </a:ln>
        </p:spPr>
        <p:style>
          <a:lnRef idx="1">
            <a:schemeClr val="accent6"/>
          </a:lnRef>
          <a:fillRef idx="3">
            <a:schemeClr val="accent6"/>
          </a:fillRef>
          <a:effectRef idx="2">
            <a:schemeClr val="accent6"/>
          </a:effectRef>
          <a:fontRef idx="minor">
            <a:schemeClr val="lt1"/>
          </a:fontRef>
        </p:style>
        <p:txBody>
          <a:bodyPr rtlCol="0" anchor="ctr"/>
          <a:lstStyle/>
          <a:p>
            <a:pPr marL="180000"/>
            <a:r>
              <a:rPr lang="fr-FR" dirty="0"/>
              <a:t>Quelle importance cela a-t-il pour vous ?</a:t>
            </a:r>
          </a:p>
          <a:p>
            <a:pPr marL="180000"/>
            <a:endParaRPr lang="fr-FR" dirty="0"/>
          </a:p>
          <a:p>
            <a:pPr marL="180000"/>
            <a:r>
              <a:rPr lang="fr-FR" dirty="0"/>
              <a:t>Veuillez noter sur une échelle de 0 à 10 </a:t>
            </a:r>
          </a:p>
        </p:txBody>
      </p:sp>
      <p:sp>
        <p:nvSpPr>
          <p:cNvPr id="75" name="Rectangle 74"/>
          <p:cNvSpPr/>
          <p:nvPr/>
        </p:nvSpPr>
        <p:spPr>
          <a:xfrm>
            <a:off x="683568" y="3717032"/>
            <a:ext cx="1656184" cy="30243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857225322"/>
      </p:ext>
    </p:extLst>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up)">
                                      <p:cBhvr>
                                        <p:cTn id="7" dur="500"/>
                                        <p:tgtEl>
                                          <p:spTgt spid="6">
                                            <p:txEl>
                                              <p:pRg st="0" end="0"/>
                                            </p:txEl>
                                          </p:spTgt>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3"/>
                                        </p:tgtEl>
                                        <p:attrNameLst>
                                          <p:attrName>style.visibility</p:attrName>
                                        </p:attrNameLst>
                                      </p:cBhvr>
                                      <p:to>
                                        <p:strVal val="visible"/>
                                      </p:to>
                                    </p:set>
                                    <p:anim calcmode="lin" valueType="num">
                                      <p:cBhvr additive="base">
                                        <p:cTn id="11" dur="500" fill="hold"/>
                                        <p:tgtEl>
                                          <p:spTgt spid="123"/>
                                        </p:tgtEl>
                                        <p:attrNameLst>
                                          <p:attrName>ppt_x</p:attrName>
                                        </p:attrNameLst>
                                      </p:cBhvr>
                                      <p:tavLst>
                                        <p:tav tm="0">
                                          <p:val>
                                            <p:strVal val="1+#ppt_w/2"/>
                                          </p:val>
                                        </p:tav>
                                        <p:tav tm="100000">
                                          <p:val>
                                            <p:strVal val="#ppt_x"/>
                                          </p:val>
                                        </p:tav>
                                      </p:tavLst>
                                    </p:anim>
                                    <p:anim calcmode="lin" valueType="num">
                                      <p:cBhvr additive="base">
                                        <p:cTn id="12" dur="500" fill="hold"/>
                                        <p:tgtEl>
                                          <p:spTgt spid="1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123"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000264" y="3286124"/>
            <a:ext cx="5715008" cy="861774"/>
          </a:xfrm>
          <a:prstGeom prst="rect">
            <a:avLst/>
          </a:prstGeom>
          <a:noFill/>
        </p:spPr>
        <p:txBody>
          <a:bodyPr wrap="square" rtlCol="0">
            <a:spAutoFit/>
          </a:bodyPr>
          <a:lstStyle/>
          <a:p>
            <a:r>
              <a:rPr lang="en-US" altLang="zh-CN" sz="5000" b="1" cap="all" dirty="0">
                <a:ln w="9000" cmpd="sng">
                  <a:solidFill>
                    <a:schemeClr val="accent6">
                      <a:lumMod val="50000"/>
                    </a:schemeClr>
                  </a:solidFill>
                  <a:prstDash val="solid"/>
                </a:ln>
                <a:gradFill>
                  <a:gsLst>
                    <a:gs pos="0">
                      <a:srgbClr val="B85808"/>
                    </a:gs>
                    <a:gs pos="26000">
                      <a:schemeClr val="accent6">
                        <a:lumMod val="75000"/>
                      </a:schemeClr>
                    </a:gs>
                    <a:gs pos="77000">
                      <a:schemeClr val="accent6">
                        <a:lumMod val="20000"/>
                        <a:lumOff val="80000"/>
                      </a:schemeClr>
                    </a:gs>
                  </a:gsLst>
                  <a:lin ang="5400000"/>
                </a:gradFill>
                <a:effectLst>
                  <a:reflection blurRad="12700" stA="28000" endPos="45000" dist="1000" dir="5400000" sy="-100000" algn="bl" rotWithShape="0"/>
                </a:effectLst>
                <a:latin typeface="Arial Black" pitchFamily="34" charset="0"/>
              </a:rPr>
              <a:t>Thanks!</a:t>
            </a:r>
            <a:endParaRPr lang="zh-CN" altLang="en-US" sz="5000" b="1" cap="all" dirty="0">
              <a:ln w="9000" cmpd="sng">
                <a:solidFill>
                  <a:schemeClr val="accent6">
                    <a:lumMod val="50000"/>
                  </a:schemeClr>
                </a:solidFill>
                <a:prstDash val="solid"/>
              </a:ln>
              <a:gradFill>
                <a:gsLst>
                  <a:gs pos="0">
                    <a:srgbClr val="B85808"/>
                  </a:gs>
                  <a:gs pos="26000">
                    <a:schemeClr val="accent6">
                      <a:lumMod val="75000"/>
                    </a:schemeClr>
                  </a:gs>
                  <a:gs pos="77000">
                    <a:schemeClr val="accent6">
                      <a:lumMod val="20000"/>
                      <a:lumOff val="80000"/>
                    </a:schemeClr>
                  </a:gs>
                </a:gsLst>
                <a:lin ang="5400000"/>
              </a:gradFill>
              <a:effectLst>
                <a:reflection blurRad="12700" stA="28000" endPos="45000" dist="1000" dir="5400000" sy="-100000" algn="bl" rotWithShape="0"/>
              </a:effectLst>
              <a:latin typeface="Arial Black" pitchFamily="34" charset="0"/>
            </a:endParaRPr>
          </a:p>
        </p:txBody>
      </p:sp>
      <p:sp>
        <p:nvSpPr>
          <p:cNvPr id="7" name="TextBox 6"/>
          <p:cNvSpPr txBox="1"/>
          <p:nvPr/>
        </p:nvSpPr>
        <p:spPr>
          <a:xfrm>
            <a:off x="2571736" y="4071942"/>
            <a:ext cx="3500462" cy="369332"/>
          </a:xfrm>
          <a:prstGeom prst="rect">
            <a:avLst/>
          </a:prstGeom>
          <a:noFill/>
        </p:spPr>
        <p:txBody>
          <a:bodyPr wrap="square" rtlCol="0">
            <a:spAutoFit/>
          </a:bodyPr>
          <a:lstStyle/>
          <a:p>
            <a:r>
              <a:rPr lang="en-US" altLang="zh-CN" dirty="0" err="1">
                <a:hlinkClick r:id="rId3"/>
              </a:rPr>
              <a:t>Wondershare</a:t>
            </a:r>
            <a:r>
              <a:rPr lang="en-US" altLang="zh-CN" dirty="0">
                <a:hlinkClick r:id="rId3"/>
              </a:rPr>
              <a:t>  software</a:t>
            </a:r>
            <a:endParaRPr lang="zh-CN" altLang="en-US" dirty="0"/>
          </a:p>
        </p:txBody>
      </p:sp>
      <p:grpSp>
        <p:nvGrpSpPr>
          <p:cNvPr id="2" name="Groupe 15"/>
          <p:cNvGrpSpPr/>
          <p:nvPr/>
        </p:nvGrpSpPr>
        <p:grpSpPr>
          <a:xfrm>
            <a:off x="0" y="-1"/>
            <a:ext cx="9144000" cy="6858001"/>
            <a:chOff x="0" y="-1"/>
            <a:chExt cx="9144000" cy="6858001"/>
          </a:xfrm>
        </p:grpSpPr>
        <p:sp>
          <p:nvSpPr>
            <p:cNvPr id="8" name="Rectangle 7"/>
            <p:cNvSpPr/>
            <p:nvPr/>
          </p:nvSpPr>
          <p:spPr>
            <a:xfrm>
              <a:off x="611560" y="0"/>
              <a:ext cx="853244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TextBox 3"/>
            <p:cNvSpPr txBox="1"/>
            <p:nvPr/>
          </p:nvSpPr>
          <p:spPr>
            <a:xfrm>
              <a:off x="611560" y="179348"/>
              <a:ext cx="8532440" cy="369332"/>
            </a:xfrm>
            <a:prstGeom prst="rect">
              <a:avLst/>
            </a:prstGeom>
            <a:noFill/>
          </p:spPr>
          <p:txBody>
            <a:bodyPr wrap="square" rtlCol="0">
              <a:spAutoFit/>
            </a:bodyPr>
            <a:lstStyle/>
            <a:p>
              <a:pPr algn="ctr"/>
              <a:r>
                <a:rPr lang="en-US" altLang="zh-CN" b="1" cap="all" dirty="0" err="1">
                  <a:ln w="9000" cmpd="sng">
                    <a:solidFill>
                      <a:schemeClr val="accent6">
                        <a:lumMod val="50000"/>
                      </a:schemeClr>
                    </a:solidFill>
                    <a:prstDash val="solid"/>
                  </a:ln>
                  <a:solidFill>
                    <a:srgbClr val="0070C0"/>
                  </a:solidFill>
                  <a:effectLst>
                    <a:reflection blurRad="12700" stA="28000" endPos="45000" dist="1000" dir="5400000" sy="-100000" algn="bl" rotWithShape="0"/>
                  </a:effectLst>
                  <a:latin typeface="Arial Black" pitchFamily="34" charset="0"/>
                </a:rPr>
                <a:t>Préparer</a:t>
              </a:r>
              <a:r>
                <a:rPr lang="en-US" altLang="zh-CN" b="1" cap="all" dirty="0">
                  <a:ln w="9000" cmpd="sng">
                    <a:solidFill>
                      <a:schemeClr val="accent6">
                        <a:lumMod val="50000"/>
                      </a:schemeClr>
                    </a:solidFill>
                    <a:prstDash val="solid"/>
                  </a:ln>
                  <a:solidFill>
                    <a:srgbClr val="0070C0"/>
                  </a:solidFill>
                  <a:effectLst>
                    <a:reflection blurRad="12700" stA="28000" endPos="45000" dist="1000" dir="5400000" sy="-100000" algn="bl" rotWithShape="0"/>
                  </a:effectLst>
                  <a:latin typeface="Arial Black" pitchFamily="34" charset="0"/>
                </a:rPr>
                <a:t> la transition vie </a:t>
              </a:r>
              <a:r>
                <a:rPr lang="en-US" altLang="zh-CN" b="1" cap="all" dirty="0" err="1">
                  <a:ln w="9000" cmpd="sng">
                    <a:solidFill>
                      <a:schemeClr val="accent6">
                        <a:lumMod val="50000"/>
                      </a:schemeClr>
                    </a:solidFill>
                    <a:prstDash val="solid"/>
                  </a:ln>
                  <a:solidFill>
                    <a:srgbClr val="0070C0"/>
                  </a:solidFill>
                  <a:effectLst>
                    <a:reflection blurRad="12700" stA="28000" endPos="45000" dist="1000" dir="5400000" sy="-100000" algn="bl" rotWithShape="0"/>
                  </a:effectLst>
                  <a:latin typeface="Arial Black" pitchFamily="34" charset="0"/>
                </a:rPr>
                <a:t>professionnelle</a:t>
              </a:r>
              <a:r>
                <a:rPr lang="en-US" altLang="zh-CN" b="1" cap="all" dirty="0">
                  <a:ln w="9000" cmpd="sng">
                    <a:solidFill>
                      <a:schemeClr val="accent6">
                        <a:lumMod val="50000"/>
                      </a:schemeClr>
                    </a:solidFill>
                    <a:prstDash val="solid"/>
                  </a:ln>
                  <a:solidFill>
                    <a:srgbClr val="0070C0"/>
                  </a:solidFill>
                  <a:effectLst>
                    <a:reflection blurRad="12700" stA="28000" endPos="45000" dist="1000" dir="5400000" sy="-100000" algn="bl" rotWithShape="0"/>
                  </a:effectLst>
                  <a:latin typeface="Arial Black" pitchFamily="34" charset="0"/>
                </a:rPr>
                <a:t> et </a:t>
              </a:r>
              <a:r>
                <a:rPr lang="en-US" altLang="zh-CN" b="1" cap="all" dirty="0" err="1">
                  <a:ln w="9000" cmpd="sng">
                    <a:solidFill>
                      <a:schemeClr val="accent6">
                        <a:lumMod val="50000"/>
                      </a:schemeClr>
                    </a:solidFill>
                    <a:prstDash val="solid"/>
                  </a:ln>
                  <a:solidFill>
                    <a:srgbClr val="0070C0"/>
                  </a:solidFill>
                  <a:effectLst>
                    <a:reflection blurRad="12700" stA="28000" endPos="45000" dist="1000" dir="5400000" sy="-100000" algn="bl" rotWithShape="0"/>
                  </a:effectLst>
                  <a:latin typeface="Arial Black" pitchFamily="34" charset="0"/>
                </a:rPr>
                <a:t>retraite</a:t>
              </a:r>
              <a:endParaRPr lang="zh-CN" altLang="en-US" b="1" cap="all" dirty="0">
                <a:ln w="9000" cmpd="sng">
                  <a:solidFill>
                    <a:schemeClr val="accent6">
                      <a:lumMod val="50000"/>
                    </a:schemeClr>
                  </a:solidFill>
                  <a:prstDash val="solid"/>
                </a:ln>
                <a:solidFill>
                  <a:srgbClr val="0070C0"/>
                </a:solidFill>
                <a:effectLst>
                  <a:reflection blurRad="12700" stA="28000" endPos="45000" dist="1000" dir="5400000" sy="-100000" algn="bl" rotWithShape="0"/>
                </a:effectLst>
                <a:latin typeface="Arial Black" pitchFamily="34" charset="0"/>
              </a:endParaRPr>
            </a:p>
          </p:txBody>
        </p:sp>
        <p:pic>
          <p:nvPicPr>
            <p:cNvPr id="15" name="Image 14" descr="2.jpg"/>
            <p:cNvPicPr>
              <a:picLocks noChangeAspect="1"/>
            </p:cNvPicPr>
            <p:nvPr/>
          </p:nvPicPr>
          <p:blipFill>
            <a:blip r:embed="rId4" cstate="print"/>
            <a:stretch>
              <a:fillRect/>
            </a:stretch>
          </p:blipFill>
          <p:spPr>
            <a:xfrm>
              <a:off x="0" y="-1"/>
              <a:ext cx="611560" cy="963671"/>
            </a:xfrm>
            <a:prstGeom prst="rect">
              <a:avLst/>
            </a:prstGeom>
          </p:spPr>
        </p:pic>
      </p:grpSp>
      <p:sp>
        <p:nvSpPr>
          <p:cNvPr id="17" name="Espace réservé du contenu 2"/>
          <p:cNvSpPr txBox="1">
            <a:spLocks/>
          </p:cNvSpPr>
          <p:nvPr/>
        </p:nvSpPr>
        <p:spPr>
          <a:xfrm>
            <a:off x="611560" y="1196752"/>
            <a:ext cx="8425632" cy="5472608"/>
          </a:xfrm>
          <a:prstGeom prst="rect">
            <a:avLst/>
          </a:prstGeom>
        </p:spPr>
        <p:txBody>
          <a:bodyPr>
            <a:normAutofit/>
          </a:bodyPr>
          <a:lstStyle/>
          <a:p>
            <a:pPr marL="180000"/>
            <a:endParaRPr kumimoji="0" lang="fr-FR" sz="2200" b="0" i="0" u="none" strike="noStrike" kern="1200" cap="none" spc="0" normalizeH="0" baseline="0" noProof="0" dirty="0">
              <a:ln>
                <a:noFill/>
              </a:ln>
              <a:solidFill>
                <a:schemeClr val="tx1"/>
              </a:solidFill>
              <a:effectLst/>
              <a:uLnTx/>
              <a:uFillTx/>
              <a:ea typeface="+mn-ea"/>
              <a:cs typeface="+mn-cs"/>
            </a:endParaRPr>
          </a:p>
          <a:p>
            <a:pPr marL="637200" lvl="1" indent="-342900">
              <a:spcBef>
                <a:spcPts val="1200"/>
              </a:spcBef>
              <a:spcAft>
                <a:spcPts val="1200"/>
              </a:spcAft>
              <a:buBlip>
                <a:blip r:embed="rId5"/>
              </a:buBlip>
            </a:pPr>
            <a:endParaRPr lang="fr-FR" sz="2000" dirty="0"/>
          </a:p>
          <a:p>
            <a:pPr marL="637200" lvl="1" indent="-342900">
              <a:spcBef>
                <a:spcPts val="1200"/>
              </a:spcBef>
              <a:spcAft>
                <a:spcPts val="1200"/>
              </a:spcAft>
              <a:buBlip>
                <a:blip r:embed="rId5"/>
              </a:buBlip>
            </a:pPr>
            <a:endParaRPr kumimoji="0" lang="fr-FR" sz="2000" b="0" i="0" u="none" strike="noStrike" kern="1200" cap="none" spc="0" normalizeH="0" baseline="0" noProof="0" dirty="0">
              <a:ln>
                <a:noFill/>
              </a:ln>
              <a:solidFill>
                <a:schemeClr val="tx1"/>
              </a:solidFill>
              <a:effectLst/>
              <a:uLnTx/>
              <a:uFillTx/>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fr-FR" sz="3200" b="0" i="0" u="none" strike="noStrike" kern="1200" cap="none" spc="0" normalizeH="0" baseline="0" noProof="0" dirty="0">
              <a:ln>
                <a:noFill/>
              </a:ln>
              <a:solidFill>
                <a:schemeClr val="tx1"/>
              </a:solidFill>
              <a:effectLst/>
              <a:uLnTx/>
              <a:uFillTx/>
              <a:latin typeface="PetitaMedium" pitchFamily="2" charset="0"/>
              <a:ea typeface="+mn-ea"/>
              <a:cs typeface="+mn-cs"/>
            </a:endParaRPr>
          </a:p>
        </p:txBody>
      </p:sp>
      <p:sp>
        <p:nvSpPr>
          <p:cNvPr id="18" name="Rectangle 17"/>
          <p:cNvSpPr/>
          <p:nvPr/>
        </p:nvSpPr>
        <p:spPr>
          <a:xfrm>
            <a:off x="683568" y="620688"/>
            <a:ext cx="8460432" cy="342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b="1" dirty="0">
                <a:latin typeface="Arial Black" pitchFamily="34" charset="0"/>
              </a:rPr>
              <a:t>La colonne vertébrale de l’identité et du sens</a:t>
            </a:r>
          </a:p>
        </p:txBody>
      </p:sp>
      <p:sp>
        <p:nvSpPr>
          <p:cNvPr id="12" name="Espace réservé du contenu 2"/>
          <p:cNvSpPr txBox="1">
            <a:spLocks/>
          </p:cNvSpPr>
          <p:nvPr/>
        </p:nvSpPr>
        <p:spPr>
          <a:xfrm>
            <a:off x="763960" y="1349152"/>
            <a:ext cx="8425632" cy="5472608"/>
          </a:xfrm>
          <a:prstGeom prst="rect">
            <a:avLst/>
          </a:prstGeom>
        </p:spPr>
        <p:txBody>
          <a:bodyPr>
            <a:normAutofit/>
          </a:bodyPr>
          <a:lstStyle/>
          <a:p>
            <a:pPr marL="180000"/>
            <a:endParaRPr lang="fr-FR" sz="1400" i="1" dirty="0"/>
          </a:p>
          <a:p>
            <a:pPr marL="180000"/>
            <a:endParaRPr lang="fr-FR" sz="2000" dirty="0"/>
          </a:p>
          <a:p>
            <a:pPr marL="180000"/>
            <a:endParaRPr lang="fr-FR" sz="2000" dirty="0"/>
          </a:p>
          <a:p>
            <a:pPr marL="180000"/>
            <a:endParaRPr lang="fr-FR" sz="2000" dirty="0"/>
          </a:p>
          <a:p>
            <a:pPr marL="180000"/>
            <a:endParaRPr lang="fr-FR" sz="2000" dirty="0"/>
          </a:p>
          <a:p>
            <a:pPr marL="180000"/>
            <a:endParaRPr lang="fr-FR" sz="2000" dirty="0"/>
          </a:p>
          <a:p>
            <a:pPr marL="180000"/>
            <a:endParaRPr lang="fr-FR" sz="2000" dirty="0"/>
          </a:p>
          <a:p>
            <a:pPr marL="180000"/>
            <a:endParaRPr kumimoji="0" lang="fr-FR" sz="2000" i="0" u="none" strike="noStrike" kern="1200" cap="none" spc="0" normalizeH="0" baseline="0" noProof="0" dirty="0">
              <a:ln>
                <a:noFill/>
              </a:ln>
              <a:solidFill>
                <a:schemeClr val="tx1"/>
              </a:solidFill>
              <a:effectLst/>
              <a:uLnTx/>
              <a:uFillTx/>
              <a:ea typeface="+mn-ea"/>
              <a:cs typeface="+mn-cs"/>
            </a:endParaRPr>
          </a:p>
          <a:p>
            <a:pPr marL="637200" lvl="1" indent="-342900">
              <a:spcBef>
                <a:spcPts val="1200"/>
              </a:spcBef>
              <a:spcAft>
                <a:spcPts val="1200"/>
              </a:spcAft>
              <a:buBlip>
                <a:blip r:embed="rId5"/>
              </a:buBlip>
            </a:pPr>
            <a:endParaRPr lang="fr-FR" sz="2000" dirty="0"/>
          </a:p>
          <a:p>
            <a:pPr marL="637200" lvl="1" indent="-342900">
              <a:spcBef>
                <a:spcPts val="1200"/>
              </a:spcBef>
              <a:spcAft>
                <a:spcPts val="1200"/>
              </a:spcAft>
              <a:buBlip>
                <a:blip r:embed="rId5"/>
              </a:buBlip>
            </a:pPr>
            <a:endParaRPr kumimoji="0" lang="fr-FR" sz="2000" b="0" i="0" u="none" strike="noStrike" kern="1200" cap="none" spc="0" normalizeH="0" baseline="0" noProof="0" dirty="0">
              <a:ln>
                <a:noFill/>
              </a:ln>
              <a:solidFill>
                <a:schemeClr val="tx1"/>
              </a:solidFill>
              <a:effectLst/>
              <a:uLnTx/>
              <a:uFillTx/>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fr-FR" sz="3200" b="0" i="0" u="none" strike="noStrike" kern="1200" cap="none" spc="0" normalizeH="0" baseline="0" noProof="0" dirty="0">
              <a:ln>
                <a:noFill/>
              </a:ln>
              <a:solidFill>
                <a:schemeClr val="tx1"/>
              </a:solidFill>
              <a:effectLst/>
              <a:uLnTx/>
              <a:uFillTx/>
              <a:latin typeface="PetitaMedium" pitchFamily="2" charset="0"/>
              <a:ea typeface="+mn-ea"/>
              <a:cs typeface="+mn-cs"/>
            </a:endParaRPr>
          </a:p>
        </p:txBody>
      </p:sp>
      <p:pic>
        <p:nvPicPr>
          <p:cNvPr id="16" name="Picture 2" descr="C:\Users\Utilisateur\AppData\Local\Microsoft\Windows\Temporary Internet Files\Content.IE5\IBL6RAO1\claudesegardsangatte129114695864_gros[1].gif"/>
          <p:cNvPicPr>
            <a:picLocks noChangeAspect="1" noChangeArrowheads="1"/>
          </p:cNvPicPr>
          <p:nvPr/>
        </p:nvPicPr>
        <p:blipFill>
          <a:blip r:embed="rId6" cstate="print">
            <a:duotone>
              <a:schemeClr val="accent1">
                <a:shade val="45000"/>
                <a:satMod val="135000"/>
              </a:schemeClr>
              <a:prstClr val="white"/>
            </a:duotone>
          </a:blip>
          <a:srcRect/>
          <a:stretch>
            <a:fillRect/>
          </a:stretch>
        </p:blipFill>
        <p:spPr bwMode="auto">
          <a:xfrm>
            <a:off x="2627784" y="5949280"/>
            <a:ext cx="792683" cy="698784"/>
          </a:xfrm>
          <a:prstGeom prst="rect">
            <a:avLst/>
          </a:prstGeom>
          <a:noFill/>
        </p:spPr>
      </p:pic>
      <p:grpSp>
        <p:nvGrpSpPr>
          <p:cNvPr id="3" name="Groupe 28"/>
          <p:cNvGrpSpPr/>
          <p:nvPr/>
        </p:nvGrpSpPr>
        <p:grpSpPr>
          <a:xfrm>
            <a:off x="1259632" y="980728"/>
            <a:ext cx="746812" cy="5877272"/>
            <a:chOff x="1691680" y="83840"/>
            <a:chExt cx="962836" cy="6618312"/>
          </a:xfrm>
        </p:grpSpPr>
        <p:pic>
          <p:nvPicPr>
            <p:cNvPr id="19" name="Image 18" descr="15095733-vertebre-disque-intervertebral-et-la-moelle-epiniere.jpg"/>
            <p:cNvPicPr>
              <a:picLocks noChangeAspect="1"/>
            </p:cNvPicPr>
            <p:nvPr/>
          </p:nvPicPr>
          <p:blipFill>
            <a:blip r:embed="rId7" cstate="print"/>
            <a:stretch>
              <a:fillRect/>
            </a:stretch>
          </p:blipFill>
          <p:spPr>
            <a:xfrm>
              <a:off x="1691680" y="83840"/>
              <a:ext cx="962836" cy="1040904"/>
            </a:xfrm>
            <a:prstGeom prst="rect">
              <a:avLst/>
            </a:prstGeom>
          </p:spPr>
        </p:pic>
        <p:pic>
          <p:nvPicPr>
            <p:cNvPr id="20" name="Image 19" descr="15095733-vertebre-disque-intervertebral-et-la-moelle-epiniere.jpg"/>
            <p:cNvPicPr>
              <a:picLocks noChangeAspect="1"/>
            </p:cNvPicPr>
            <p:nvPr/>
          </p:nvPicPr>
          <p:blipFill>
            <a:blip r:embed="rId7" cstate="print"/>
            <a:stretch>
              <a:fillRect/>
            </a:stretch>
          </p:blipFill>
          <p:spPr>
            <a:xfrm>
              <a:off x="1691680" y="620688"/>
              <a:ext cx="962836" cy="1040904"/>
            </a:xfrm>
            <a:prstGeom prst="rect">
              <a:avLst/>
            </a:prstGeom>
          </p:spPr>
        </p:pic>
        <p:pic>
          <p:nvPicPr>
            <p:cNvPr id="21" name="Image 20" descr="15095733-vertebre-disque-intervertebral-et-la-moelle-epiniere.jpg"/>
            <p:cNvPicPr>
              <a:picLocks noChangeAspect="1"/>
            </p:cNvPicPr>
            <p:nvPr/>
          </p:nvPicPr>
          <p:blipFill>
            <a:blip r:embed="rId7" cstate="print"/>
            <a:stretch>
              <a:fillRect/>
            </a:stretch>
          </p:blipFill>
          <p:spPr>
            <a:xfrm>
              <a:off x="1691680" y="1235968"/>
              <a:ext cx="962836" cy="1040904"/>
            </a:xfrm>
            <a:prstGeom prst="rect">
              <a:avLst/>
            </a:prstGeom>
          </p:spPr>
        </p:pic>
        <p:pic>
          <p:nvPicPr>
            <p:cNvPr id="22" name="Image 21" descr="15095733-vertebre-disque-intervertebral-et-la-moelle-epiniere.jpg"/>
            <p:cNvPicPr>
              <a:picLocks noChangeAspect="1"/>
            </p:cNvPicPr>
            <p:nvPr/>
          </p:nvPicPr>
          <p:blipFill>
            <a:blip r:embed="rId7" cstate="print"/>
            <a:stretch>
              <a:fillRect/>
            </a:stretch>
          </p:blipFill>
          <p:spPr>
            <a:xfrm>
              <a:off x="1691680" y="1916832"/>
              <a:ext cx="962836" cy="1040904"/>
            </a:xfrm>
            <a:prstGeom prst="rect">
              <a:avLst/>
            </a:prstGeom>
          </p:spPr>
        </p:pic>
        <p:pic>
          <p:nvPicPr>
            <p:cNvPr id="23" name="Image 22" descr="15095733-vertebre-disque-intervertebral-et-la-moelle-epiniere.jpg"/>
            <p:cNvPicPr>
              <a:picLocks noChangeAspect="1"/>
            </p:cNvPicPr>
            <p:nvPr/>
          </p:nvPicPr>
          <p:blipFill>
            <a:blip r:embed="rId7" cstate="print"/>
            <a:stretch>
              <a:fillRect/>
            </a:stretch>
          </p:blipFill>
          <p:spPr>
            <a:xfrm>
              <a:off x="1691680" y="2420888"/>
              <a:ext cx="962836" cy="1040904"/>
            </a:xfrm>
            <a:prstGeom prst="rect">
              <a:avLst/>
            </a:prstGeom>
          </p:spPr>
        </p:pic>
        <p:pic>
          <p:nvPicPr>
            <p:cNvPr id="24" name="Image 23" descr="15095733-vertebre-disque-intervertebral-et-la-moelle-epiniere.jpg"/>
            <p:cNvPicPr>
              <a:picLocks noChangeAspect="1"/>
            </p:cNvPicPr>
            <p:nvPr/>
          </p:nvPicPr>
          <p:blipFill>
            <a:blip r:embed="rId7" cstate="print"/>
            <a:stretch>
              <a:fillRect/>
            </a:stretch>
          </p:blipFill>
          <p:spPr>
            <a:xfrm>
              <a:off x="1691680" y="3140968"/>
              <a:ext cx="962836" cy="1040904"/>
            </a:xfrm>
            <a:prstGeom prst="rect">
              <a:avLst/>
            </a:prstGeom>
          </p:spPr>
        </p:pic>
        <p:pic>
          <p:nvPicPr>
            <p:cNvPr id="25" name="Image 24" descr="15095733-vertebre-disque-intervertebral-et-la-moelle-epiniere.jpg"/>
            <p:cNvPicPr>
              <a:picLocks noChangeAspect="1"/>
            </p:cNvPicPr>
            <p:nvPr/>
          </p:nvPicPr>
          <p:blipFill>
            <a:blip r:embed="rId7" cstate="print"/>
            <a:stretch>
              <a:fillRect/>
            </a:stretch>
          </p:blipFill>
          <p:spPr>
            <a:xfrm>
              <a:off x="1691680" y="3717032"/>
              <a:ext cx="962836" cy="1040904"/>
            </a:xfrm>
            <a:prstGeom prst="rect">
              <a:avLst/>
            </a:prstGeom>
          </p:spPr>
        </p:pic>
        <p:pic>
          <p:nvPicPr>
            <p:cNvPr id="26" name="Image 25" descr="15095733-vertebre-disque-intervertebral-et-la-moelle-epiniere.jpg"/>
            <p:cNvPicPr>
              <a:picLocks noChangeAspect="1"/>
            </p:cNvPicPr>
            <p:nvPr/>
          </p:nvPicPr>
          <p:blipFill>
            <a:blip r:embed="rId7" cstate="print"/>
            <a:stretch>
              <a:fillRect/>
            </a:stretch>
          </p:blipFill>
          <p:spPr>
            <a:xfrm>
              <a:off x="1691680" y="4365104"/>
              <a:ext cx="962836" cy="1040904"/>
            </a:xfrm>
            <a:prstGeom prst="rect">
              <a:avLst/>
            </a:prstGeom>
          </p:spPr>
        </p:pic>
        <p:pic>
          <p:nvPicPr>
            <p:cNvPr id="27" name="Image 26" descr="15095733-vertebre-disque-intervertebral-et-la-moelle-epiniere.jpg"/>
            <p:cNvPicPr>
              <a:picLocks noChangeAspect="1"/>
            </p:cNvPicPr>
            <p:nvPr/>
          </p:nvPicPr>
          <p:blipFill>
            <a:blip r:embed="rId7" cstate="print"/>
            <a:stretch>
              <a:fillRect/>
            </a:stretch>
          </p:blipFill>
          <p:spPr>
            <a:xfrm>
              <a:off x="1691680" y="4941168"/>
              <a:ext cx="962836" cy="1040904"/>
            </a:xfrm>
            <a:prstGeom prst="rect">
              <a:avLst/>
            </a:prstGeom>
          </p:spPr>
        </p:pic>
        <p:pic>
          <p:nvPicPr>
            <p:cNvPr id="28" name="Image 27" descr="15095733-vertebre-disque-intervertebral-et-la-moelle-epiniere.jpg"/>
            <p:cNvPicPr>
              <a:picLocks noChangeAspect="1"/>
            </p:cNvPicPr>
            <p:nvPr/>
          </p:nvPicPr>
          <p:blipFill>
            <a:blip r:embed="rId7" cstate="print"/>
            <a:stretch>
              <a:fillRect/>
            </a:stretch>
          </p:blipFill>
          <p:spPr>
            <a:xfrm>
              <a:off x="1691680" y="5661248"/>
              <a:ext cx="962836" cy="1040904"/>
            </a:xfrm>
            <a:prstGeom prst="rect">
              <a:avLst/>
            </a:prstGeom>
          </p:spPr>
        </p:pic>
      </p:grpSp>
      <p:grpSp>
        <p:nvGrpSpPr>
          <p:cNvPr id="4" name="Groupe 76"/>
          <p:cNvGrpSpPr/>
          <p:nvPr/>
        </p:nvGrpSpPr>
        <p:grpSpPr>
          <a:xfrm>
            <a:off x="611560" y="1124743"/>
            <a:ext cx="1800200" cy="5328593"/>
            <a:chOff x="920577" y="548679"/>
            <a:chExt cx="2427288" cy="5497761"/>
          </a:xfrm>
        </p:grpSpPr>
        <p:grpSp>
          <p:nvGrpSpPr>
            <p:cNvPr id="5" name="Group 8"/>
            <p:cNvGrpSpPr>
              <a:grpSpLocks/>
            </p:cNvGrpSpPr>
            <p:nvPr/>
          </p:nvGrpSpPr>
          <p:grpSpPr bwMode="auto">
            <a:xfrm>
              <a:off x="920577" y="5589240"/>
              <a:ext cx="2427288" cy="457200"/>
              <a:chOff x="574" y="3888"/>
              <a:chExt cx="1529" cy="288"/>
            </a:xfrm>
          </p:grpSpPr>
          <p:grpSp>
            <p:nvGrpSpPr>
              <p:cNvPr id="9" name="Group 9"/>
              <p:cNvGrpSpPr>
                <a:grpSpLocks/>
              </p:cNvGrpSpPr>
              <p:nvPr/>
            </p:nvGrpSpPr>
            <p:grpSpPr bwMode="auto">
              <a:xfrm>
                <a:off x="759" y="3888"/>
                <a:ext cx="1344" cy="288"/>
                <a:chOff x="768" y="528"/>
                <a:chExt cx="1344" cy="288"/>
              </a:xfrm>
            </p:grpSpPr>
            <p:sp>
              <p:nvSpPr>
                <p:cNvPr id="121" name="Oval 10"/>
                <p:cNvSpPr>
                  <a:spLocks noChangeArrowheads="1"/>
                </p:cNvSpPr>
                <p:nvPr/>
              </p:nvSpPr>
              <p:spPr bwMode="auto">
                <a:xfrm>
                  <a:off x="768" y="528"/>
                  <a:ext cx="1344" cy="288"/>
                </a:xfrm>
                <a:prstGeom prst="ellipse">
                  <a:avLst/>
                </a:prstGeom>
                <a:solidFill>
                  <a:schemeClr val="bg1"/>
                </a:solidFill>
                <a:ln w="9525">
                  <a:noFill/>
                  <a:round/>
                  <a:headEnd/>
                  <a:tailEnd/>
                </a:ln>
              </p:spPr>
              <p:txBody>
                <a:bodyPr wrap="none" anchor="ctr"/>
                <a:lstStyle/>
                <a:p>
                  <a:endParaRPr lang="fr-FR" sz="1400" dirty="0">
                    <a:latin typeface="Calibri" pitchFamily="34" charset="0"/>
                  </a:endParaRPr>
                </a:p>
              </p:txBody>
            </p:sp>
            <p:sp>
              <p:nvSpPr>
                <p:cNvPr id="122" name="Text Box 11"/>
                <p:cNvSpPr txBox="1">
                  <a:spLocks noChangeArrowheads="1"/>
                </p:cNvSpPr>
                <p:nvPr/>
              </p:nvSpPr>
              <p:spPr bwMode="auto">
                <a:xfrm>
                  <a:off x="816" y="556"/>
                  <a:ext cx="1248" cy="200"/>
                </a:xfrm>
                <a:prstGeom prst="rect">
                  <a:avLst/>
                </a:prstGeom>
                <a:noFill/>
                <a:ln w="9525">
                  <a:noFill/>
                  <a:miter lim="800000"/>
                  <a:headEnd/>
                  <a:tailEnd/>
                </a:ln>
              </p:spPr>
              <p:txBody>
                <a:bodyPr>
                  <a:spAutoFit/>
                </a:bodyPr>
                <a:lstStyle/>
                <a:p>
                  <a:pPr algn="ctr">
                    <a:spcBef>
                      <a:spcPct val="50000"/>
                    </a:spcBef>
                    <a:buFontTx/>
                    <a:buNone/>
                  </a:pPr>
                  <a:r>
                    <a:rPr lang="fr-FR" sz="1400" b="1" dirty="0">
                      <a:latin typeface="Calibri" pitchFamily="34" charset="0"/>
                    </a:rPr>
                    <a:t>Environnemental</a:t>
                  </a:r>
                  <a:endParaRPr lang="fr-FR" sz="1400" dirty="0">
                    <a:latin typeface="Calibri" pitchFamily="34" charset="0"/>
                  </a:endParaRPr>
                </a:p>
              </p:txBody>
            </p:sp>
          </p:grpSp>
          <p:sp>
            <p:nvSpPr>
              <p:cNvPr id="120" name="Text Box 12"/>
              <p:cNvSpPr txBox="1">
                <a:spLocks noChangeArrowheads="1"/>
              </p:cNvSpPr>
              <p:nvPr/>
            </p:nvSpPr>
            <p:spPr bwMode="auto">
              <a:xfrm>
                <a:off x="574" y="3926"/>
                <a:ext cx="576" cy="200"/>
              </a:xfrm>
              <a:prstGeom prst="rect">
                <a:avLst/>
              </a:prstGeom>
              <a:noFill/>
              <a:ln w="9525">
                <a:noFill/>
                <a:miter lim="800000"/>
                <a:headEnd/>
                <a:tailEnd/>
              </a:ln>
            </p:spPr>
            <p:txBody>
              <a:bodyPr>
                <a:spAutoFit/>
              </a:bodyPr>
              <a:lstStyle/>
              <a:p>
                <a:pPr>
                  <a:spcBef>
                    <a:spcPct val="50000"/>
                  </a:spcBef>
                  <a:buFontTx/>
                  <a:buNone/>
                </a:pPr>
                <a:r>
                  <a:rPr lang="fr-FR" sz="1400" b="1" dirty="0">
                    <a:latin typeface="Calibri" pitchFamily="34" charset="0"/>
                  </a:rPr>
                  <a:t>1</a:t>
                </a:r>
                <a:endParaRPr lang="fr-FR" sz="1400" dirty="0">
                  <a:latin typeface="Calibri" pitchFamily="34" charset="0"/>
                </a:endParaRPr>
              </a:p>
            </p:txBody>
          </p:sp>
        </p:grpSp>
        <p:grpSp>
          <p:nvGrpSpPr>
            <p:cNvPr id="10" name="Group 65"/>
            <p:cNvGrpSpPr>
              <a:grpSpLocks/>
            </p:cNvGrpSpPr>
            <p:nvPr/>
          </p:nvGrpSpPr>
          <p:grpSpPr bwMode="auto">
            <a:xfrm>
              <a:off x="920577" y="548679"/>
              <a:ext cx="2427288" cy="457200"/>
              <a:chOff x="574" y="771"/>
              <a:chExt cx="1529" cy="288"/>
            </a:xfrm>
          </p:grpSpPr>
          <p:grpSp>
            <p:nvGrpSpPr>
              <p:cNvPr id="11" name="Group 66"/>
              <p:cNvGrpSpPr>
                <a:grpSpLocks/>
              </p:cNvGrpSpPr>
              <p:nvPr/>
            </p:nvGrpSpPr>
            <p:grpSpPr bwMode="auto">
              <a:xfrm>
                <a:off x="759" y="771"/>
                <a:ext cx="1344" cy="288"/>
                <a:chOff x="768" y="483"/>
                <a:chExt cx="1344" cy="288"/>
              </a:xfrm>
            </p:grpSpPr>
            <p:sp>
              <p:nvSpPr>
                <p:cNvPr id="117" name="Oval 67"/>
                <p:cNvSpPr>
                  <a:spLocks noChangeArrowheads="1"/>
                </p:cNvSpPr>
                <p:nvPr/>
              </p:nvSpPr>
              <p:spPr bwMode="auto">
                <a:xfrm>
                  <a:off x="768" y="483"/>
                  <a:ext cx="1344" cy="288"/>
                </a:xfrm>
                <a:prstGeom prst="ellipse">
                  <a:avLst/>
                </a:prstGeom>
                <a:solidFill>
                  <a:schemeClr val="bg1"/>
                </a:solidFill>
                <a:ln w="9525">
                  <a:noFill/>
                  <a:round/>
                  <a:headEnd/>
                  <a:tailEnd/>
                </a:ln>
              </p:spPr>
              <p:txBody>
                <a:bodyPr wrap="none" anchor="ctr"/>
                <a:lstStyle/>
                <a:p>
                  <a:endParaRPr lang="fr-FR" sz="1400">
                    <a:latin typeface="Calibri" pitchFamily="34" charset="0"/>
                  </a:endParaRPr>
                </a:p>
              </p:txBody>
            </p:sp>
            <p:sp>
              <p:nvSpPr>
                <p:cNvPr id="118" name="Text Box 68"/>
                <p:cNvSpPr txBox="1">
                  <a:spLocks noChangeArrowheads="1"/>
                </p:cNvSpPr>
                <p:nvPr/>
              </p:nvSpPr>
              <p:spPr bwMode="auto">
                <a:xfrm>
                  <a:off x="816" y="556"/>
                  <a:ext cx="1248" cy="200"/>
                </a:xfrm>
                <a:prstGeom prst="rect">
                  <a:avLst/>
                </a:prstGeom>
                <a:noFill/>
                <a:ln w="9525">
                  <a:noFill/>
                  <a:miter lim="800000"/>
                  <a:headEnd/>
                  <a:tailEnd/>
                </a:ln>
              </p:spPr>
              <p:txBody>
                <a:bodyPr>
                  <a:spAutoFit/>
                </a:bodyPr>
                <a:lstStyle/>
                <a:p>
                  <a:pPr algn="ctr">
                    <a:spcBef>
                      <a:spcPct val="50000"/>
                    </a:spcBef>
                    <a:buFontTx/>
                    <a:buNone/>
                  </a:pPr>
                  <a:r>
                    <a:rPr lang="fr-FR" sz="1400" b="1" dirty="0">
                      <a:latin typeface="Calibri" pitchFamily="34" charset="0"/>
                    </a:rPr>
                    <a:t>Confessionnel</a:t>
                  </a:r>
                  <a:endParaRPr lang="fr-FR" sz="1400" dirty="0">
                    <a:latin typeface="Calibri" pitchFamily="34" charset="0"/>
                  </a:endParaRPr>
                </a:p>
              </p:txBody>
            </p:sp>
          </p:grpSp>
          <p:sp>
            <p:nvSpPr>
              <p:cNvPr id="116" name="Text Box 69"/>
              <p:cNvSpPr txBox="1">
                <a:spLocks noChangeArrowheads="1"/>
              </p:cNvSpPr>
              <p:nvPr/>
            </p:nvSpPr>
            <p:spPr bwMode="auto">
              <a:xfrm>
                <a:off x="574" y="854"/>
                <a:ext cx="576" cy="200"/>
              </a:xfrm>
              <a:prstGeom prst="rect">
                <a:avLst/>
              </a:prstGeom>
              <a:noFill/>
              <a:ln w="9525">
                <a:noFill/>
                <a:miter lim="800000"/>
                <a:headEnd/>
                <a:tailEnd/>
              </a:ln>
            </p:spPr>
            <p:txBody>
              <a:bodyPr>
                <a:spAutoFit/>
              </a:bodyPr>
              <a:lstStyle/>
              <a:p>
                <a:pPr>
                  <a:spcBef>
                    <a:spcPct val="50000"/>
                  </a:spcBef>
                  <a:buFontTx/>
                  <a:buNone/>
                </a:pPr>
                <a:r>
                  <a:rPr lang="fr-FR" sz="1400" b="1">
                    <a:latin typeface="Calibri" pitchFamily="34" charset="0"/>
                  </a:rPr>
                  <a:t>9</a:t>
                </a:r>
                <a:endParaRPr lang="fr-FR" sz="1400">
                  <a:latin typeface="Calibri" pitchFamily="34" charset="0"/>
                </a:endParaRPr>
              </a:p>
            </p:txBody>
          </p:sp>
        </p:grpSp>
        <p:grpSp>
          <p:nvGrpSpPr>
            <p:cNvPr id="29" name="Group 70"/>
            <p:cNvGrpSpPr>
              <a:grpSpLocks/>
            </p:cNvGrpSpPr>
            <p:nvPr/>
          </p:nvGrpSpPr>
          <p:grpSpPr bwMode="auto">
            <a:xfrm>
              <a:off x="920577" y="1302296"/>
              <a:ext cx="2427288" cy="457200"/>
              <a:chOff x="574" y="1200"/>
              <a:chExt cx="1529" cy="288"/>
            </a:xfrm>
          </p:grpSpPr>
          <p:grpSp>
            <p:nvGrpSpPr>
              <p:cNvPr id="30" name="Group 71"/>
              <p:cNvGrpSpPr>
                <a:grpSpLocks/>
              </p:cNvGrpSpPr>
              <p:nvPr/>
            </p:nvGrpSpPr>
            <p:grpSpPr bwMode="auto">
              <a:xfrm>
                <a:off x="759" y="1200"/>
                <a:ext cx="1344" cy="288"/>
                <a:chOff x="768" y="528"/>
                <a:chExt cx="1344" cy="288"/>
              </a:xfrm>
            </p:grpSpPr>
            <p:sp>
              <p:nvSpPr>
                <p:cNvPr id="113" name="Oval 72"/>
                <p:cNvSpPr>
                  <a:spLocks noChangeArrowheads="1"/>
                </p:cNvSpPr>
                <p:nvPr/>
              </p:nvSpPr>
              <p:spPr bwMode="auto">
                <a:xfrm>
                  <a:off x="768" y="528"/>
                  <a:ext cx="1344" cy="288"/>
                </a:xfrm>
                <a:prstGeom prst="ellipse">
                  <a:avLst/>
                </a:prstGeom>
                <a:solidFill>
                  <a:schemeClr val="bg1"/>
                </a:solidFill>
                <a:ln w="9525">
                  <a:noFill/>
                  <a:round/>
                  <a:headEnd/>
                  <a:tailEnd/>
                </a:ln>
              </p:spPr>
              <p:txBody>
                <a:bodyPr wrap="none" anchor="ctr"/>
                <a:lstStyle/>
                <a:p>
                  <a:endParaRPr lang="fr-FR" sz="1400">
                    <a:latin typeface="Calibri" pitchFamily="34" charset="0"/>
                  </a:endParaRPr>
                </a:p>
              </p:txBody>
            </p:sp>
            <p:sp>
              <p:nvSpPr>
                <p:cNvPr id="114" name="Text Box 73"/>
                <p:cNvSpPr txBox="1">
                  <a:spLocks noChangeArrowheads="1"/>
                </p:cNvSpPr>
                <p:nvPr/>
              </p:nvSpPr>
              <p:spPr bwMode="auto">
                <a:xfrm>
                  <a:off x="816" y="556"/>
                  <a:ext cx="1248" cy="200"/>
                </a:xfrm>
                <a:prstGeom prst="rect">
                  <a:avLst/>
                </a:prstGeom>
                <a:noFill/>
                <a:ln w="9525">
                  <a:noFill/>
                  <a:miter lim="800000"/>
                  <a:headEnd/>
                  <a:tailEnd/>
                </a:ln>
              </p:spPr>
              <p:txBody>
                <a:bodyPr>
                  <a:spAutoFit/>
                </a:bodyPr>
                <a:lstStyle/>
                <a:p>
                  <a:pPr algn="ctr">
                    <a:spcBef>
                      <a:spcPct val="50000"/>
                    </a:spcBef>
                    <a:buFontTx/>
                    <a:buNone/>
                  </a:pPr>
                  <a:r>
                    <a:rPr lang="fr-FR" sz="1400" b="1" dirty="0">
                      <a:latin typeface="Calibri" pitchFamily="34" charset="0"/>
                    </a:rPr>
                    <a:t>Spirituel</a:t>
                  </a:r>
                  <a:endParaRPr lang="fr-FR" sz="1400" dirty="0">
                    <a:latin typeface="Calibri" pitchFamily="34" charset="0"/>
                  </a:endParaRPr>
                </a:p>
              </p:txBody>
            </p:sp>
          </p:grpSp>
          <p:sp>
            <p:nvSpPr>
              <p:cNvPr id="112" name="Text Box 74"/>
              <p:cNvSpPr txBox="1">
                <a:spLocks noChangeArrowheads="1"/>
              </p:cNvSpPr>
              <p:nvPr/>
            </p:nvSpPr>
            <p:spPr bwMode="auto">
              <a:xfrm>
                <a:off x="574" y="1238"/>
                <a:ext cx="576" cy="200"/>
              </a:xfrm>
              <a:prstGeom prst="rect">
                <a:avLst/>
              </a:prstGeom>
              <a:noFill/>
              <a:ln w="9525">
                <a:noFill/>
                <a:miter lim="800000"/>
                <a:headEnd/>
                <a:tailEnd/>
              </a:ln>
            </p:spPr>
            <p:txBody>
              <a:bodyPr>
                <a:spAutoFit/>
              </a:bodyPr>
              <a:lstStyle/>
              <a:p>
                <a:pPr>
                  <a:spcBef>
                    <a:spcPct val="50000"/>
                  </a:spcBef>
                  <a:buFontTx/>
                  <a:buNone/>
                </a:pPr>
                <a:r>
                  <a:rPr lang="fr-FR" sz="1400" b="1">
                    <a:latin typeface="Calibri" pitchFamily="34" charset="0"/>
                  </a:rPr>
                  <a:t>8</a:t>
                </a:r>
                <a:endParaRPr lang="fr-FR" sz="1400">
                  <a:latin typeface="Calibri" pitchFamily="34" charset="0"/>
                </a:endParaRPr>
              </a:p>
            </p:txBody>
          </p:sp>
        </p:grpSp>
        <p:grpSp>
          <p:nvGrpSpPr>
            <p:cNvPr id="31" name="Group 75"/>
            <p:cNvGrpSpPr>
              <a:grpSpLocks/>
            </p:cNvGrpSpPr>
            <p:nvPr/>
          </p:nvGrpSpPr>
          <p:grpSpPr bwMode="auto">
            <a:xfrm>
              <a:off x="920577" y="1844824"/>
              <a:ext cx="2427288" cy="457200"/>
              <a:chOff x="574" y="1542"/>
              <a:chExt cx="1529" cy="288"/>
            </a:xfrm>
          </p:grpSpPr>
          <p:grpSp>
            <p:nvGrpSpPr>
              <p:cNvPr id="64" name="Group 76"/>
              <p:cNvGrpSpPr>
                <a:grpSpLocks/>
              </p:cNvGrpSpPr>
              <p:nvPr/>
            </p:nvGrpSpPr>
            <p:grpSpPr bwMode="auto">
              <a:xfrm>
                <a:off x="759" y="1542"/>
                <a:ext cx="1344" cy="288"/>
                <a:chOff x="768" y="486"/>
                <a:chExt cx="1344" cy="288"/>
              </a:xfrm>
            </p:grpSpPr>
            <p:sp>
              <p:nvSpPr>
                <p:cNvPr id="109" name="Oval 77"/>
                <p:cNvSpPr>
                  <a:spLocks noChangeArrowheads="1"/>
                </p:cNvSpPr>
                <p:nvPr/>
              </p:nvSpPr>
              <p:spPr bwMode="auto">
                <a:xfrm>
                  <a:off x="768" y="486"/>
                  <a:ext cx="1344" cy="288"/>
                </a:xfrm>
                <a:prstGeom prst="ellipse">
                  <a:avLst/>
                </a:prstGeom>
                <a:solidFill>
                  <a:schemeClr val="bg1"/>
                </a:solidFill>
                <a:ln w="9525">
                  <a:noFill/>
                  <a:round/>
                  <a:headEnd/>
                  <a:tailEnd/>
                </a:ln>
              </p:spPr>
              <p:txBody>
                <a:bodyPr wrap="none" anchor="ctr"/>
                <a:lstStyle/>
                <a:p>
                  <a:endParaRPr lang="fr-FR" sz="1400">
                    <a:latin typeface="Calibri" pitchFamily="34" charset="0"/>
                  </a:endParaRPr>
                </a:p>
              </p:txBody>
            </p:sp>
            <p:sp>
              <p:nvSpPr>
                <p:cNvPr id="110" name="Text Box 78"/>
                <p:cNvSpPr txBox="1">
                  <a:spLocks noChangeArrowheads="1"/>
                </p:cNvSpPr>
                <p:nvPr/>
              </p:nvSpPr>
              <p:spPr bwMode="auto">
                <a:xfrm>
                  <a:off x="816" y="556"/>
                  <a:ext cx="1248" cy="200"/>
                </a:xfrm>
                <a:prstGeom prst="rect">
                  <a:avLst/>
                </a:prstGeom>
                <a:noFill/>
                <a:ln w="9525">
                  <a:noFill/>
                  <a:miter lim="800000"/>
                  <a:headEnd/>
                  <a:tailEnd/>
                </a:ln>
              </p:spPr>
              <p:txBody>
                <a:bodyPr>
                  <a:spAutoFit/>
                </a:bodyPr>
                <a:lstStyle/>
                <a:p>
                  <a:pPr algn="ctr">
                    <a:spcBef>
                      <a:spcPct val="50000"/>
                    </a:spcBef>
                    <a:buFontTx/>
                    <a:buNone/>
                  </a:pPr>
                  <a:r>
                    <a:rPr lang="fr-FR" sz="1400" b="1" dirty="0">
                      <a:latin typeface="Calibri" pitchFamily="34" charset="0"/>
                    </a:rPr>
                    <a:t>Existentiel</a:t>
                  </a:r>
                  <a:endParaRPr lang="fr-FR" sz="1400" dirty="0">
                    <a:latin typeface="Calibri" pitchFamily="34" charset="0"/>
                  </a:endParaRPr>
                </a:p>
              </p:txBody>
            </p:sp>
          </p:grpSp>
          <p:sp>
            <p:nvSpPr>
              <p:cNvPr id="108" name="Text Box 79"/>
              <p:cNvSpPr txBox="1">
                <a:spLocks noChangeArrowheads="1"/>
              </p:cNvSpPr>
              <p:nvPr/>
            </p:nvSpPr>
            <p:spPr bwMode="auto">
              <a:xfrm>
                <a:off x="574" y="1622"/>
                <a:ext cx="576" cy="200"/>
              </a:xfrm>
              <a:prstGeom prst="rect">
                <a:avLst/>
              </a:prstGeom>
              <a:noFill/>
              <a:ln w="9525">
                <a:noFill/>
                <a:miter lim="800000"/>
                <a:headEnd/>
                <a:tailEnd/>
              </a:ln>
            </p:spPr>
            <p:txBody>
              <a:bodyPr>
                <a:spAutoFit/>
              </a:bodyPr>
              <a:lstStyle/>
              <a:p>
                <a:pPr>
                  <a:spcBef>
                    <a:spcPct val="50000"/>
                  </a:spcBef>
                  <a:buFontTx/>
                  <a:buNone/>
                </a:pPr>
                <a:r>
                  <a:rPr lang="fr-FR" sz="1400" b="1" dirty="0">
                    <a:latin typeface="Calibri" pitchFamily="34" charset="0"/>
                  </a:rPr>
                  <a:t>7</a:t>
                </a:r>
                <a:endParaRPr lang="fr-FR" sz="1400" dirty="0">
                  <a:latin typeface="Calibri" pitchFamily="34" charset="0"/>
                </a:endParaRPr>
              </a:p>
            </p:txBody>
          </p:sp>
        </p:grpSp>
        <p:grpSp>
          <p:nvGrpSpPr>
            <p:cNvPr id="65" name="Group 80"/>
            <p:cNvGrpSpPr>
              <a:grpSpLocks/>
            </p:cNvGrpSpPr>
            <p:nvPr/>
          </p:nvGrpSpPr>
          <p:grpSpPr bwMode="auto">
            <a:xfrm>
              <a:off x="920577" y="2521496"/>
              <a:ext cx="2427288" cy="457200"/>
              <a:chOff x="574" y="1968"/>
              <a:chExt cx="1529" cy="288"/>
            </a:xfrm>
          </p:grpSpPr>
          <p:grpSp>
            <p:nvGrpSpPr>
              <p:cNvPr id="66" name="Group 81"/>
              <p:cNvGrpSpPr>
                <a:grpSpLocks/>
              </p:cNvGrpSpPr>
              <p:nvPr/>
            </p:nvGrpSpPr>
            <p:grpSpPr bwMode="auto">
              <a:xfrm>
                <a:off x="759" y="1968"/>
                <a:ext cx="1344" cy="288"/>
                <a:chOff x="768" y="528"/>
                <a:chExt cx="1344" cy="288"/>
              </a:xfrm>
            </p:grpSpPr>
            <p:sp>
              <p:nvSpPr>
                <p:cNvPr id="105" name="Oval 82"/>
                <p:cNvSpPr>
                  <a:spLocks noChangeArrowheads="1"/>
                </p:cNvSpPr>
                <p:nvPr/>
              </p:nvSpPr>
              <p:spPr bwMode="auto">
                <a:xfrm>
                  <a:off x="768" y="528"/>
                  <a:ext cx="1344" cy="288"/>
                </a:xfrm>
                <a:prstGeom prst="ellipse">
                  <a:avLst/>
                </a:prstGeom>
                <a:solidFill>
                  <a:schemeClr val="bg1"/>
                </a:solidFill>
                <a:ln w="9525">
                  <a:noFill/>
                  <a:round/>
                  <a:headEnd/>
                  <a:tailEnd/>
                </a:ln>
              </p:spPr>
              <p:txBody>
                <a:bodyPr wrap="none" anchor="ctr"/>
                <a:lstStyle/>
                <a:p>
                  <a:endParaRPr lang="fr-FR" sz="1400">
                    <a:latin typeface="Calibri" pitchFamily="34" charset="0"/>
                  </a:endParaRPr>
                </a:p>
              </p:txBody>
            </p:sp>
            <p:sp>
              <p:nvSpPr>
                <p:cNvPr id="106" name="Text Box 83"/>
                <p:cNvSpPr txBox="1">
                  <a:spLocks noChangeArrowheads="1"/>
                </p:cNvSpPr>
                <p:nvPr/>
              </p:nvSpPr>
              <p:spPr bwMode="auto">
                <a:xfrm>
                  <a:off x="816" y="556"/>
                  <a:ext cx="1248" cy="200"/>
                </a:xfrm>
                <a:prstGeom prst="rect">
                  <a:avLst/>
                </a:prstGeom>
                <a:noFill/>
                <a:ln w="9525">
                  <a:noFill/>
                  <a:miter lim="800000"/>
                  <a:headEnd/>
                  <a:tailEnd/>
                </a:ln>
              </p:spPr>
              <p:txBody>
                <a:bodyPr>
                  <a:spAutoFit/>
                </a:bodyPr>
                <a:lstStyle/>
                <a:p>
                  <a:pPr algn="ctr">
                    <a:spcBef>
                      <a:spcPct val="50000"/>
                    </a:spcBef>
                    <a:buFontTx/>
                    <a:buNone/>
                  </a:pPr>
                  <a:r>
                    <a:rPr lang="fr-FR" sz="1400" b="1" dirty="0">
                      <a:latin typeface="Calibri" pitchFamily="34" charset="0"/>
                    </a:rPr>
                    <a:t>Psychologique</a:t>
                  </a:r>
                  <a:endParaRPr lang="fr-FR" sz="1400" dirty="0">
                    <a:latin typeface="Calibri" pitchFamily="34" charset="0"/>
                  </a:endParaRPr>
                </a:p>
              </p:txBody>
            </p:sp>
          </p:grpSp>
          <p:sp>
            <p:nvSpPr>
              <p:cNvPr id="104" name="Text Box 84"/>
              <p:cNvSpPr txBox="1">
                <a:spLocks noChangeArrowheads="1"/>
              </p:cNvSpPr>
              <p:nvPr/>
            </p:nvSpPr>
            <p:spPr bwMode="auto">
              <a:xfrm>
                <a:off x="574" y="2006"/>
                <a:ext cx="576" cy="200"/>
              </a:xfrm>
              <a:prstGeom prst="rect">
                <a:avLst/>
              </a:prstGeom>
              <a:noFill/>
              <a:ln w="9525">
                <a:noFill/>
                <a:miter lim="800000"/>
                <a:headEnd/>
                <a:tailEnd/>
              </a:ln>
            </p:spPr>
            <p:txBody>
              <a:bodyPr>
                <a:spAutoFit/>
              </a:bodyPr>
              <a:lstStyle/>
              <a:p>
                <a:pPr>
                  <a:spcBef>
                    <a:spcPct val="50000"/>
                  </a:spcBef>
                  <a:buFontTx/>
                  <a:buNone/>
                </a:pPr>
                <a:r>
                  <a:rPr lang="fr-FR" sz="1400" b="1">
                    <a:latin typeface="Calibri" pitchFamily="34" charset="0"/>
                  </a:rPr>
                  <a:t>6</a:t>
                </a:r>
                <a:endParaRPr lang="fr-FR" sz="1400">
                  <a:latin typeface="Calibri" pitchFamily="34" charset="0"/>
                </a:endParaRPr>
              </a:p>
            </p:txBody>
          </p:sp>
        </p:grpSp>
        <p:grpSp>
          <p:nvGrpSpPr>
            <p:cNvPr id="67" name="Group 85"/>
            <p:cNvGrpSpPr>
              <a:grpSpLocks/>
            </p:cNvGrpSpPr>
            <p:nvPr/>
          </p:nvGrpSpPr>
          <p:grpSpPr bwMode="auto">
            <a:xfrm>
              <a:off x="920577" y="3131096"/>
              <a:ext cx="2427288" cy="457200"/>
              <a:chOff x="574" y="2352"/>
              <a:chExt cx="1529" cy="288"/>
            </a:xfrm>
          </p:grpSpPr>
          <p:grpSp>
            <p:nvGrpSpPr>
              <p:cNvPr id="68" name="Group 86"/>
              <p:cNvGrpSpPr>
                <a:grpSpLocks/>
              </p:cNvGrpSpPr>
              <p:nvPr/>
            </p:nvGrpSpPr>
            <p:grpSpPr bwMode="auto">
              <a:xfrm>
                <a:off x="759" y="2352"/>
                <a:ext cx="1344" cy="288"/>
                <a:chOff x="768" y="528"/>
                <a:chExt cx="1344" cy="288"/>
              </a:xfrm>
            </p:grpSpPr>
            <p:sp>
              <p:nvSpPr>
                <p:cNvPr id="101" name="Oval 87"/>
                <p:cNvSpPr>
                  <a:spLocks noChangeArrowheads="1"/>
                </p:cNvSpPr>
                <p:nvPr/>
              </p:nvSpPr>
              <p:spPr bwMode="auto">
                <a:xfrm>
                  <a:off x="768" y="528"/>
                  <a:ext cx="1344" cy="288"/>
                </a:xfrm>
                <a:prstGeom prst="ellipse">
                  <a:avLst/>
                </a:prstGeom>
                <a:solidFill>
                  <a:schemeClr val="bg1"/>
                </a:solidFill>
                <a:ln w="9525">
                  <a:noFill/>
                  <a:round/>
                  <a:headEnd/>
                  <a:tailEnd/>
                </a:ln>
              </p:spPr>
              <p:txBody>
                <a:bodyPr wrap="none" anchor="ctr"/>
                <a:lstStyle/>
                <a:p>
                  <a:endParaRPr lang="fr-FR" sz="1400">
                    <a:latin typeface="Calibri" pitchFamily="34" charset="0"/>
                  </a:endParaRPr>
                </a:p>
              </p:txBody>
            </p:sp>
            <p:sp>
              <p:nvSpPr>
                <p:cNvPr id="102" name="Text Box 88"/>
                <p:cNvSpPr txBox="1">
                  <a:spLocks noChangeArrowheads="1"/>
                </p:cNvSpPr>
                <p:nvPr/>
              </p:nvSpPr>
              <p:spPr bwMode="auto">
                <a:xfrm>
                  <a:off x="816" y="556"/>
                  <a:ext cx="1248" cy="200"/>
                </a:xfrm>
                <a:prstGeom prst="rect">
                  <a:avLst/>
                </a:prstGeom>
                <a:noFill/>
                <a:ln w="9525">
                  <a:noFill/>
                  <a:miter lim="800000"/>
                  <a:headEnd/>
                  <a:tailEnd/>
                </a:ln>
              </p:spPr>
              <p:txBody>
                <a:bodyPr>
                  <a:spAutoFit/>
                </a:bodyPr>
                <a:lstStyle/>
                <a:p>
                  <a:pPr algn="ctr">
                    <a:spcBef>
                      <a:spcPct val="50000"/>
                    </a:spcBef>
                    <a:buFontTx/>
                    <a:buNone/>
                  </a:pPr>
                  <a:r>
                    <a:rPr lang="fr-FR" sz="1400" b="1" dirty="0">
                      <a:latin typeface="Calibri" pitchFamily="34" charset="0"/>
                    </a:rPr>
                    <a:t>Vie privée</a:t>
                  </a:r>
                  <a:endParaRPr lang="fr-FR" sz="1400" i="1" dirty="0">
                    <a:latin typeface="Calibri" pitchFamily="34" charset="0"/>
                  </a:endParaRPr>
                </a:p>
              </p:txBody>
            </p:sp>
          </p:grpSp>
          <p:sp>
            <p:nvSpPr>
              <p:cNvPr id="100" name="Text Box 89"/>
              <p:cNvSpPr txBox="1">
                <a:spLocks noChangeArrowheads="1"/>
              </p:cNvSpPr>
              <p:nvPr/>
            </p:nvSpPr>
            <p:spPr bwMode="auto">
              <a:xfrm>
                <a:off x="574" y="2390"/>
                <a:ext cx="576" cy="200"/>
              </a:xfrm>
              <a:prstGeom prst="rect">
                <a:avLst/>
              </a:prstGeom>
              <a:noFill/>
              <a:ln w="9525">
                <a:noFill/>
                <a:miter lim="800000"/>
                <a:headEnd/>
                <a:tailEnd/>
              </a:ln>
            </p:spPr>
            <p:txBody>
              <a:bodyPr>
                <a:spAutoFit/>
              </a:bodyPr>
              <a:lstStyle/>
              <a:p>
                <a:pPr>
                  <a:spcBef>
                    <a:spcPct val="50000"/>
                  </a:spcBef>
                  <a:buFontTx/>
                  <a:buNone/>
                </a:pPr>
                <a:r>
                  <a:rPr lang="fr-FR" sz="1400" b="1">
                    <a:latin typeface="Calibri" pitchFamily="34" charset="0"/>
                  </a:rPr>
                  <a:t>5</a:t>
                </a:r>
                <a:endParaRPr lang="fr-FR" sz="1400">
                  <a:latin typeface="Calibri" pitchFamily="34" charset="0"/>
                </a:endParaRPr>
              </a:p>
            </p:txBody>
          </p:sp>
        </p:grpSp>
        <p:grpSp>
          <p:nvGrpSpPr>
            <p:cNvPr id="69" name="Group 90"/>
            <p:cNvGrpSpPr>
              <a:grpSpLocks/>
            </p:cNvGrpSpPr>
            <p:nvPr/>
          </p:nvGrpSpPr>
          <p:grpSpPr bwMode="auto">
            <a:xfrm>
              <a:off x="920577" y="3740696"/>
              <a:ext cx="2427288" cy="457200"/>
              <a:chOff x="574" y="2736"/>
              <a:chExt cx="1529" cy="288"/>
            </a:xfrm>
          </p:grpSpPr>
          <p:grpSp>
            <p:nvGrpSpPr>
              <p:cNvPr id="70" name="Group 91"/>
              <p:cNvGrpSpPr>
                <a:grpSpLocks/>
              </p:cNvGrpSpPr>
              <p:nvPr/>
            </p:nvGrpSpPr>
            <p:grpSpPr bwMode="auto">
              <a:xfrm>
                <a:off x="759" y="2736"/>
                <a:ext cx="1344" cy="288"/>
                <a:chOff x="768" y="528"/>
                <a:chExt cx="1344" cy="288"/>
              </a:xfrm>
            </p:grpSpPr>
            <p:sp>
              <p:nvSpPr>
                <p:cNvPr id="97" name="Oval 92"/>
                <p:cNvSpPr>
                  <a:spLocks noChangeArrowheads="1"/>
                </p:cNvSpPr>
                <p:nvPr/>
              </p:nvSpPr>
              <p:spPr bwMode="auto">
                <a:xfrm>
                  <a:off x="768" y="528"/>
                  <a:ext cx="1344" cy="288"/>
                </a:xfrm>
                <a:prstGeom prst="ellipse">
                  <a:avLst/>
                </a:prstGeom>
                <a:solidFill>
                  <a:schemeClr val="bg1"/>
                </a:solidFill>
                <a:ln w="9525">
                  <a:noFill/>
                  <a:round/>
                  <a:headEnd/>
                  <a:tailEnd/>
                </a:ln>
              </p:spPr>
              <p:txBody>
                <a:bodyPr wrap="none" anchor="ctr"/>
                <a:lstStyle/>
                <a:p>
                  <a:endParaRPr lang="fr-FR" sz="1400">
                    <a:latin typeface="Calibri" pitchFamily="34" charset="0"/>
                  </a:endParaRPr>
                </a:p>
              </p:txBody>
            </p:sp>
            <p:sp>
              <p:nvSpPr>
                <p:cNvPr id="98" name="Text Box 93"/>
                <p:cNvSpPr txBox="1">
                  <a:spLocks noChangeArrowheads="1"/>
                </p:cNvSpPr>
                <p:nvPr/>
              </p:nvSpPr>
              <p:spPr bwMode="auto">
                <a:xfrm>
                  <a:off x="816" y="556"/>
                  <a:ext cx="1248" cy="200"/>
                </a:xfrm>
                <a:prstGeom prst="rect">
                  <a:avLst/>
                </a:prstGeom>
                <a:noFill/>
                <a:ln w="9525">
                  <a:noFill/>
                  <a:miter lim="800000"/>
                  <a:headEnd/>
                  <a:tailEnd/>
                </a:ln>
              </p:spPr>
              <p:txBody>
                <a:bodyPr>
                  <a:spAutoFit/>
                </a:bodyPr>
                <a:lstStyle/>
                <a:p>
                  <a:pPr algn="ctr">
                    <a:spcBef>
                      <a:spcPct val="50000"/>
                    </a:spcBef>
                    <a:buFontTx/>
                    <a:buNone/>
                  </a:pPr>
                  <a:r>
                    <a:rPr lang="fr-FR" sz="1400" b="1" dirty="0">
                      <a:latin typeface="Calibri" pitchFamily="34" charset="0"/>
                    </a:rPr>
                    <a:t>Professionnel</a:t>
                  </a:r>
                  <a:endParaRPr lang="fr-FR" sz="1400" dirty="0">
                    <a:latin typeface="Calibri" pitchFamily="34" charset="0"/>
                  </a:endParaRPr>
                </a:p>
              </p:txBody>
            </p:sp>
          </p:grpSp>
          <p:sp>
            <p:nvSpPr>
              <p:cNvPr id="96" name="Text Box 94"/>
              <p:cNvSpPr txBox="1">
                <a:spLocks noChangeArrowheads="1"/>
              </p:cNvSpPr>
              <p:nvPr/>
            </p:nvSpPr>
            <p:spPr bwMode="auto">
              <a:xfrm>
                <a:off x="574" y="2774"/>
                <a:ext cx="576" cy="200"/>
              </a:xfrm>
              <a:prstGeom prst="rect">
                <a:avLst/>
              </a:prstGeom>
              <a:noFill/>
              <a:ln w="9525">
                <a:noFill/>
                <a:miter lim="800000"/>
                <a:headEnd/>
                <a:tailEnd/>
              </a:ln>
            </p:spPr>
            <p:txBody>
              <a:bodyPr>
                <a:spAutoFit/>
              </a:bodyPr>
              <a:lstStyle/>
              <a:p>
                <a:pPr>
                  <a:spcBef>
                    <a:spcPct val="50000"/>
                  </a:spcBef>
                  <a:buFontTx/>
                  <a:buNone/>
                </a:pPr>
                <a:r>
                  <a:rPr lang="fr-FR" sz="1400" b="1">
                    <a:latin typeface="Calibri" pitchFamily="34" charset="0"/>
                  </a:rPr>
                  <a:t>4</a:t>
                </a:r>
                <a:endParaRPr lang="fr-FR" sz="1400">
                  <a:latin typeface="Calibri" pitchFamily="34" charset="0"/>
                </a:endParaRPr>
              </a:p>
            </p:txBody>
          </p:sp>
        </p:grpSp>
        <p:grpSp>
          <p:nvGrpSpPr>
            <p:cNvPr id="71" name="Group 95"/>
            <p:cNvGrpSpPr>
              <a:grpSpLocks/>
            </p:cNvGrpSpPr>
            <p:nvPr/>
          </p:nvGrpSpPr>
          <p:grpSpPr bwMode="auto">
            <a:xfrm>
              <a:off x="920577" y="4350296"/>
              <a:ext cx="2427288" cy="457200"/>
              <a:chOff x="574" y="3120"/>
              <a:chExt cx="1529" cy="288"/>
            </a:xfrm>
          </p:grpSpPr>
          <p:grpSp>
            <p:nvGrpSpPr>
              <p:cNvPr id="72" name="Group 96"/>
              <p:cNvGrpSpPr>
                <a:grpSpLocks/>
              </p:cNvGrpSpPr>
              <p:nvPr/>
            </p:nvGrpSpPr>
            <p:grpSpPr bwMode="auto">
              <a:xfrm>
                <a:off x="759" y="3120"/>
                <a:ext cx="1344" cy="288"/>
                <a:chOff x="768" y="528"/>
                <a:chExt cx="1344" cy="288"/>
              </a:xfrm>
            </p:grpSpPr>
            <p:sp>
              <p:nvSpPr>
                <p:cNvPr id="93" name="Oval 97"/>
                <p:cNvSpPr>
                  <a:spLocks noChangeArrowheads="1"/>
                </p:cNvSpPr>
                <p:nvPr/>
              </p:nvSpPr>
              <p:spPr bwMode="auto">
                <a:xfrm>
                  <a:off x="768" y="528"/>
                  <a:ext cx="1344" cy="288"/>
                </a:xfrm>
                <a:prstGeom prst="ellipse">
                  <a:avLst/>
                </a:prstGeom>
                <a:solidFill>
                  <a:schemeClr val="bg1"/>
                </a:solidFill>
                <a:ln w="9525">
                  <a:noFill/>
                  <a:round/>
                  <a:headEnd/>
                  <a:tailEnd/>
                </a:ln>
              </p:spPr>
              <p:txBody>
                <a:bodyPr wrap="none" anchor="ctr"/>
                <a:lstStyle/>
                <a:p>
                  <a:endParaRPr lang="fr-FR" sz="1400">
                    <a:latin typeface="Calibri" pitchFamily="34" charset="0"/>
                  </a:endParaRPr>
                </a:p>
              </p:txBody>
            </p:sp>
            <p:sp>
              <p:nvSpPr>
                <p:cNvPr id="94" name="Text Box 98"/>
                <p:cNvSpPr txBox="1">
                  <a:spLocks noChangeArrowheads="1"/>
                </p:cNvSpPr>
                <p:nvPr/>
              </p:nvSpPr>
              <p:spPr bwMode="auto">
                <a:xfrm>
                  <a:off x="816" y="556"/>
                  <a:ext cx="1248" cy="200"/>
                </a:xfrm>
                <a:prstGeom prst="rect">
                  <a:avLst/>
                </a:prstGeom>
                <a:noFill/>
                <a:ln w="9525">
                  <a:noFill/>
                  <a:miter lim="800000"/>
                  <a:headEnd/>
                  <a:tailEnd/>
                </a:ln>
              </p:spPr>
              <p:txBody>
                <a:bodyPr>
                  <a:spAutoFit/>
                </a:bodyPr>
                <a:lstStyle/>
                <a:p>
                  <a:pPr algn="ctr">
                    <a:spcBef>
                      <a:spcPct val="50000"/>
                    </a:spcBef>
                    <a:buFontTx/>
                    <a:buNone/>
                  </a:pPr>
                  <a:r>
                    <a:rPr lang="fr-FR" sz="1400" b="1" dirty="0">
                      <a:latin typeface="Calibri" pitchFamily="34" charset="0"/>
                    </a:rPr>
                    <a:t>Managérial</a:t>
                  </a:r>
                  <a:endParaRPr lang="fr-FR" sz="1400" dirty="0">
                    <a:latin typeface="Calibri" pitchFamily="34" charset="0"/>
                  </a:endParaRPr>
                </a:p>
              </p:txBody>
            </p:sp>
          </p:grpSp>
          <p:sp>
            <p:nvSpPr>
              <p:cNvPr id="92" name="Text Box 99"/>
              <p:cNvSpPr txBox="1">
                <a:spLocks noChangeArrowheads="1"/>
              </p:cNvSpPr>
              <p:nvPr/>
            </p:nvSpPr>
            <p:spPr bwMode="auto">
              <a:xfrm>
                <a:off x="574" y="3158"/>
                <a:ext cx="576" cy="200"/>
              </a:xfrm>
              <a:prstGeom prst="rect">
                <a:avLst/>
              </a:prstGeom>
              <a:noFill/>
              <a:ln w="9525">
                <a:noFill/>
                <a:miter lim="800000"/>
                <a:headEnd/>
                <a:tailEnd/>
              </a:ln>
            </p:spPr>
            <p:txBody>
              <a:bodyPr>
                <a:spAutoFit/>
              </a:bodyPr>
              <a:lstStyle/>
              <a:p>
                <a:pPr>
                  <a:spcBef>
                    <a:spcPct val="50000"/>
                  </a:spcBef>
                  <a:buFontTx/>
                  <a:buNone/>
                </a:pPr>
                <a:r>
                  <a:rPr lang="fr-FR" sz="1400" b="1">
                    <a:latin typeface="Calibri" pitchFamily="34" charset="0"/>
                  </a:rPr>
                  <a:t>3</a:t>
                </a:r>
                <a:endParaRPr lang="fr-FR" sz="1400">
                  <a:latin typeface="Calibri" pitchFamily="34" charset="0"/>
                </a:endParaRPr>
              </a:p>
            </p:txBody>
          </p:sp>
        </p:grpSp>
        <p:grpSp>
          <p:nvGrpSpPr>
            <p:cNvPr id="73" name="Group 100"/>
            <p:cNvGrpSpPr>
              <a:grpSpLocks/>
            </p:cNvGrpSpPr>
            <p:nvPr/>
          </p:nvGrpSpPr>
          <p:grpSpPr bwMode="auto">
            <a:xfrm>
              <a:off x="920577" y="4959896"/>
              <a:ext cx="2427288" cy="457200"/>
              <a:chOff x="574" y="3504"/>
              <a:chExt cx="1529" cy="288"/>
            </a:xfrm>
          </p:grpSpPr>
          <p:grpSp>
            <p:nvGrpSpPr>
              <p:cNvPr id="74" name="Group 101"/>
              <p:cNvGrpSpPr>
                <a:grpSpLocks/>
              </p:cNvGrpSpPr>
              <p:nvPr/>
            </p:nvGrpSpPr>
            <p:grpSpPr bwMode="auto">
              <a:xfrm>
                <a:off x="759" y="3504"/>
                <a:ext cx="1344" cy="288"/>
                <a:chOff x="768" y="528"/>
                <a:chExt cx="1344" cy="288"/>
              </a:xfrm>
            </p:grpSpPr>
            <p:sp>
              <p:nvSpPr>
                <p:cNvPr id="89" name="Oval 102"/>
                <p:cNvSpPr>
                  <a:spLocks noChangeArrowheads="1"/>
                </p:cNvSpPr>
                <p:nvPr/>
              </p:nvSpPr>
              <p:spPr bwMode="auto">
                <a:xfrm>
                  <a:off x="768" y="528"/>
                  <a:ext cx="1344" cy="288"/>
                </a:xfrm>
                <a:prstGeom prst="ellipse">
                  <a:avLst/>
                </a:prstGeom>
                <a:solidFill>
                  <a:schemeClr val="bg1"/>
                </a:solidFill>
                <a:ln w="9525">
                  <a:noFill/>
                  <a:round/>
                  <a:headEnd/>
                  <a:tailEnd/>
                </a:ln>
              </p:spPr>
              <p:txBody>
                <a:bodyPr wrap="none" anchor="ctr"/>
                <a:lstStyle/>
                <a:p>
                  <a:endParaRPr lang="fr-FR" sz="1400">
                    <a:latin typeface="Calibri" pitchFamily="34" charset="0"/>
                  </a:endParaRPr>
                </a:p>
              </p:txBody>
            </p:sp>
            <p:sp>
              <p:nvSpPr>
                <p:cNvPr id="90" name="Text Box 103"/>
                <p:cNvSpPr txBox="1">
                  <a:spLocks noChangeArrowheads="1"/>
                </p:cNvSpPr>
                <p:nvPr/>
              </p:nvSpPr>
              <p:spPr bwMode="auto">
                <a:xfrm>
                  <a:off x="816" y="556"/>
                  <a:ext cx="1248" cy="200"/>
                </a:xfrm>
                <a:prstGeom prst="rect">
                  <a:avLst/>
                </a:prstGeom>
                <a:noFill/>
                <a:ln w="9525">
                  <a:noFill/>
                  <a:miter lim="800000"/>
                  <a:headEnd/>
                  <a:tailEnd/>
                </a:ln>
              </p:spPr>
              <p:txBody>
                <a:bodyPr>
                  <a:spAutoFit/>
                </a:bodyPr>
                <a:lstStyle/>
                <a:p>
                  <a:pPr algn="ctr">
                    <a:spcBef>
                      <a:spcPct val="50000"/>
                    </a:spcBef>
                    <a:buFontTx/>
                    <a:buNone/>
                  </a:pPr>
                  <a:r>
                    <a:rPr lang="fr-FR" sz="1400" b="1" dirty="0">
                      <a:latin typeface="Calibri" pitchFamily="34" charset="0"/>
                    </a:rPr>
                    <a:t>Organisationnel</a:t>
                  </a:r>
                  <a:endParaRPr lang="fr-FR" sz="1400" dirty="0">
                    <a:latin typeface="Calibri" pitchFamily="34" charset="0"/>
                  </a:endParaRPr>
                </a:p>
              </p:txBody>
            </p:sp>
          </p:grpSp>
          <p:sp>
            <p:nvSpPr>
              <p:cNvPr id="88" name="Text Box 104"/>
              <p:cNvSpPr txBox="1">
                <a:spLocks noChangeArrowheads="1"/>
              </p:cNvSpPr>
              <p:nvPr/>
            </p:nvSpPr>
            <p:spPr bwMode="auto">
              <a:xfrm>
                <a:off x="574" y="3542"/>
                <a:ext cx="576" cy="200"/>
              </a:xfrm>
              <a:prstGeom prst="rect">
                <a:avLst/>
              </a:prstGeom>
              <a:noFill/>
              <a:ln w="9525">
                <a:noFill/>
                <a:miter lim="800000"/>
                <a:headEnd/>
                <a:tailEnd/>
              </a:ln>
            </p:spPr>
            <p:txBody>
              <a:bodyPr>
                <a:spAutoFit/>
              </a:bodyPr>
              <a:lstStyle/>
              <a:p>
                <a:pPr>
                  <a:spcBef>
                    <a:spcPct val="50000"/>
                  </a:spcBef>
                  <a:buFontTx/>
                  <a:buNone/>
                </a:pPr>
                <a:r>
                  <a:rPr lang="fr-FR" sz="1400" b="1" dirty="0">
                    <a:latin typeface="Calibri" pitchFamily="34" charset="0"/>
                  </a:rPr>
                  <a:t>2</a:t>
                </a:r>
                <a:endParaRPr lang="fr-FR" sz="1400" dirty="0">
                  <a:latin typeface="Calibri" pitchFamily="34" charset="0"/>
                </a:endParaRPr>
              </a:p>
            </p:txBody>
          </p:sp>
        </p:grpSp>
      </p:grpSp>
      <p:sp>
        <p:nvSpPr>
          <p:cNvPr id="76" name="Rectangle 75"/>
          <p:cNvSpPr/>
          <p:nvPr/>
        </p:nvSpPr>
        <p:spPr>
          <a:xfrm>
            <a:off x="611560" y="1052736"/>
            <a:ext cx="8388424" cy="1440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dirty="0">
                <a:solidFill>
                  <a:schemeClr val="tx1"/>
                </a:solidFill>
              </a:rPr>
              <a:t>L’</a:t>
            </a:r>
            <a:r>
              <a:rPr lang="fr-FR" sz="2400" b="1" dirty="0">
                <a:solidFill>
                  <a:schemeClr val="tx1"/>
                </a:solidFill>
              </a:rPr>
              <a:t>existentiel</a:t>
            </a:r>
            <a:r>
              <a:rPr lang="fr-FR" sz="2400" dirty="0">
                <a:solidFill>
                  <a:schemeClr val="tx1"/>
                </a:solidFill>
              </a:rPr>
              <a:t>, ce sont les v</a:t>
            </a:r>
            <a:r>
              <a:rPr lang="fr-FR" sz="2400" dirty="0">
                <a:solidFill>
                  <a:schemeClr val="tx1"/>
                </a:solidFill>
                <a:latin typeface="Calibri" pitchFamily="34" charset="0"/>
              </a:rPr>
              <a:t>aleurs et expériences qui constituent l’individu, qui l’ont forgé et  qu’il s’est approprié. Mais également les valeurs qui émergent face à la prise de conscience de la finitude de l’homme.</a:t>
            </a:r>
            <a:endParaRPr lang="fr-FR" sz="2400" dirty="0">
              <a:solidFill>
                <a:schemeClr val="tx1"/>
              </a:solidFill>
            </a:endParaRPr>
          </a:p>
        </p:txBody>
      </p:sp>
      <p:sp>
        <p:nvSpPr>
          <p:cNvPr id="123" name="圆角矩形标注 14"/>
          <p:cNvSpPr/>
          <p:nvPr/>
        </p:nvSpPr>
        <p:spPr>
          <a:xfrm>
            <a:off x="4499992" y="4869160"/>
            <a:ext cx="4320480" cy="1368152"/>
          </a:xfrm>
          <a:prstGeom prst="wedgeRoundRectCallout">
            <a:avLst>
              <a:gd name="adj1" fmla="val -71251"/>
              <a:gd name="adj2" fmla="val 43179"/>
              <a:gd name="adj3" fmla="val 16667"/>
            </a:avLst>
          </a:prstGeom>
          <a:solidFill>
            <a:schemeClr val="tx2">
              <a:lumMod val="60000"/>
              <a:lumOff val="40000"/>
            </a:schemeClr>
          </a:solidFill>
          <a:ln>
            <a:solidFill>
              <a:schemeClr val="tx2"/>
            </a:solidFill>
          </a:ln>
        </p:spPr>
        <p:style>
          <a:lnRef idx="1">
            <a:schemeClr val="accent6"/>
          </a:lnRef>
          <a:fillRef idx="3">
            <a:schemeClr val="accent6"/>
          </a:fillRef>
          <a:effectRef idx="2">
            <a:schemeClr val="accent6"/>
          </a:effectRef>
          <a:fontRef idx="minor">
            <a:schemeClr val="lt1"/>
          </a:fontRef>
        </p:style>
        <p:txBody>
          <a:bodyPr rtlCol="0" anchor="ctr"/>
          <a:lstStyle/>
          <a:p>
            <a:pPr marL="180000"/>
            <a:r>
              <a:rPr lang="fr-FR" dirty="0"/>
              <a:t>Quelle importance cela a-t-il pour vous ?</a:t>
            </a:r>
          </a:p>
          <a:p>
            <a:pPr marL="180000"/>
            <a:endParaRPr lang="fr-FR" dirty="0"/>
          </a:p>
          <a:p>
            <a:pPr marL="180000"/>
            <a:r>
              <a:rPr lang="fr-FR" dirty="0"/>
              <a:t>Veuillez noter sur une échelle de 0 à 10 </a:t>
            </a:r>
          </a:p>
        </p:txBody>
      </p:sp>
      <p:sp>
        <p:nvSpPr>
          <p:cNvPr id="75" name="Rectangle 74"/>
          <p:cNvSpPr/>
          <p:nvPr/>
        </p:nvSpPr>
        <p:spPr>
          <a:xfrm>
            <a:off x="683568" y="3140968"/>
            <a:ext cx="1656184" cy="3600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022813482"/>
      </p:ext>
    </p:extLst>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up)">
                                      <p:cBhvr>
                                        <p:cTn id="7" dur="500"/>
                                        <p:tgtEl>
                                          <p:spTgt spid="6">
                                            <p:txEl>
                                              <p:pRg st="0" end="0"/>
                                            </p:txEl>
                                          </p:spTgt>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3"/>
                                        </p:tgtEl>
                                        <p:attrNameLst>
                                          <p:attrName>style.visibility</p:attrName>
                                        </p:attrNameLst>
                                      </p:cBhvr>
                                      <p:to>
                                        <p:strVal val="visible"/>
                                      </p:to>
                                    </p:set>
                                    <p:anim calcmode="lin" valueType="num">
                                      <p:cBhvr additive="base">
                                        <p:cTn id="11" dur="500" fill="hold"/>
                                        <p:tgtEl>
                                          <p:spTgt spid="123"/>
                                        </p:tgtEl>
                                        <p:attrNameLst>
                                          <p:attrName>ppt_x</p:attrName>
                                        </p:attrNameLst>
                                      </p:cBhvr>
                                      <p:tavLst>
                                        <p:tav tm="0">
                                          <p:val>
                                            <p:strVal val="1+#ppt_w/2"/>
                                          </p:val>
                                        </p:tav>
                                        <p:tav tm="100000">
                                          <p:val>
                                            <p:strVal val="#ppt_x"/>
                                          </p:val>
                                        </p:tav>
                                      </p:tavLst>
                                    </p:anim>
                                    <p:anim calcmode="lin" valueType="num">
                                      <p:cBhvr additive="base">
                                        <p:cTn id="12" dur="500" fill="hold"/>
                                        <p:tgtEl>
                                          <p:spTgt spid="1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123"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000264" y="3286124"/>
            <a:ext cx="5715008" cy="861774"/>
          </a:xfrm>
          <a:prstGeom prst="rect">
            <a:avLst/>
          </a:prstGeom>
          <a:noFill/>
        </p:spPr>
        <p:txBody>
          <a:bodyPr wrap="square" rtlCol="0">
            <a:spAutoFit/>
          </a:bodyPr>
          <a:lstStyle/>
          <a:p>
            <a:r>
              <a:rPr lang="en-US" altLang="zh-CN" sz="5000" b="1" cap="all" dirty="0">
                <a:ln w="9000" cmpd="sng">
                  <a:solidFill>
                    <a:schemeClr val="accent6">
                      <a:lumMod val="50000"/>
                    </a:schemeClr>
                  </a:solidFill>
                  <a:prstDash val="solid"/>
                </a:ln>
                <a:gradFill>
                  <a:gsLst>
                    <a:gs pos="0">
                      <a:srgbClr val="B85808"/>
                    </a:gs>
                    <a:gs pos="26000">
                      <a:schemeClr val="accent6">
                        <a:lumMod val="75000"/>
                      </a:schemeClr>
                    </a:gs>
                    <a:gs pos="77000">
                      <a:schemeClr val="accent6">
                        <a:lumMod val="20000"/>
                        <a:lumOff val="80000"/>
                      </a:schemeClr>
                    </a:gs>
                  </a:gsLst>
                  <a:lin ang="5400000"/>
                </a:gradFill>
                <a:effectLst>
                  <a:reflection blurRad="12700" stA="28000" endPos="45000" dist="1000" dir="5400000" sy="-100000" algn="bl" rotWithShape="0"/>
                </a:effectLst>
                <a:latin typeface="Arial Black" pitchFamily="34" charset="0"/>
              </a:rPr>
              <a:t>Thanks!</a:t>
            </a:r>
            <a:endParaRPr lang="zh-CN" altLang="en-US" sz="5000" b="1" cap="all" dirty="0">
              <a:ln w="9000" cmpd="sng">
                <a:solidFill>
                  <a:schemeClr val="accent6">
                    <a:lumMod val="50000"/>
                  </a:schemeClr>
                </a:solidFill>
                <a:prstDash val="solid"/>
              </a:ln>
              <a:gradFill>
                <a:gsLst>
                  <a:gs pos="0">
                    <a:srgbClr val="B85808"/>
                  </a:gs>
                  <a:gs pos="26000">
                    <a:schemeClr val="accent6">
                      <a:lumMod val="75000"/>
                    </a:schemeClr>
                  </a:gs>
                  <a:gs pos="77000">
                    <a:schemeClr val="accent6">
                      <a:lumMod val="20000"/>
                      <a:lumOff val="80000"/>
                    </a:schemeClr>
                  </a:gs>
                </a:gsLst>
                <a:lin ang="5400000"/>
              </a:gradFill>
              <a:effectLst>
                <a:reflection blurRad="12700" stA="28000" endPos="45000" dist="1000" dir="5400000" sy="-100000" algn="bl" rotWithShape="0"/>
              </a:effectLst>
              <a:latin typeface="Arial Black" pitchFamily="34" charset="0"/>
            </a:endParaRPr>
          </a:p>
        </p:txBody>
      </p:sp>
      <p:sp>
        <p:nvSpPr>
          <p:cNvPr id="7" name="TextBox 6"/>
          <p:cNvSpPr txBox="1"/>
          <p:nvPr/>
        </p:nvSpPr>
        <p:spPr>
          <a:xfrm>
            <a:off x="2571736" y="4071942"/>
            <a:ext cx="3500462" cy="369332"/>
          </a:xfrm>
          <a:prstGeom prst="rect">
            <a:avLst/>
          </a:prstGeom>
          <a:noFill/>
        </p:spPr>
        <p:txBody>
          <a:bodyPr wrap="square" rtlCol="0">
            <a:spAutoFit/>
          </a:bodyPr>
          <a:lstStyle/>
          <a:p>
            <a:r>
              <a:rPr lang="en-US" altLang="zh-CN" dirty="0" err="1">
                <a:hlinkClick r:id="rId3"/>
              </a:rPr>
              <a:t>Wondershare</a:t>
            </a:r>
            <a:r>
              <a:rPr lang="en-US" altLang="zh-CN" dirty="0">
                <a:hlinkClick r:id="rId3"/>
              </a:rPr>
              <a:t>  software</a:t>
            </a:r>
            <a:endParaRPr lang="zh-CN" altLang="en-US" dirty="0"/>
          </a:p>
        </p:txBody>
      </p:sp>
      <p:grpSp>
        <p:nvGrpSpPr>
          <p:cNvPr id="2" name="Groupe 15"/>
          <p:cNvGrpSpPr/>
          <p:nvPr/>
        </p:nvGrpSpPr>
        <p:grpSpPr>
          <a:xfrm>
            <a:off x="0" y="-1"/>
            <a:ext cx="9144000" cy="6858001"/>
            <a:chOff x="0" y="-1"/>
            <a:chExt cx="9144000" cy="6858001"/>
          </a:xfrm>
        </p:grpSpPr>
        <p:sp>
          <p:nvSpPr>
            <p:cNvPr id="8" name="Rectangle 7"/>
            <p:cNvSpPr/>
            <p:nvPr/>
          </p:nvSpPr>
          <p:spPr>
            <a:xfrm>
              <a:off x="611560" y="0"/>
              <a:ext cx="853244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TextBox 3"/>
            <p:cNvSpPr txBox="1"/>
            <p:nvPr/>
          </p:nvSpPr>
          <p:spPr>
            <a:xfrm>
              <a:off x="611560" y="179348"/>
              <a:ext cx="8532440" cy="369332"/>
            </a:xfrm>
            <a:prstGeom prst="rect">
              <a:avLst/>
            </a:prstGeom>
            <a:noFill/>
          </p:spPr>
          <p:txBody>
            <a:bodyPr wrap="square" rtlCol="0">
              <a:spAutoFit/>
            </a:bodyPr>
            <a:lstStyle/>
            <a:p>
              <a:pPr algn="ctr"/>
              <a:r>
                <a:rPr lang="en-US" altLang="zh-CN" b="1" cap="all" dirty="0" err="1">
                  <a:ln w="9000" cmpd="sng">
                    <a:solidFill>
                      <a:schemeClr val="accent6">
                        <a:lumMod val="50000"/>
                      </a:schemeClr>
                    </a:solidFill>
                    <a:prstDash val="solid"/>
                  </a:ln>
                  <a:solidFill>
                    <a:srgbClr val="0070C0"/>
                  </a:solidFill>
                  <a:effectLst>
                    <a:reflection blurRad="12700" stA="28000" endPos="45000" dist="1000" dir="5400000" sy="-100000" algn="bl" rotWithShape="0"/>
                  </a:effectLst>
                  <a:latin typeface="Arial Black" pitchFamily="34" charset="0"/>
                </a:rPr>
                <a:t>Préparer</a:t>
              </a:r>
              <a:r>
                <a:rPr lang="en-US" altLang="zh-CN" b="1" cap="all" dirty="0">
                  <a:ln w="9000" cmpd="sng">
                    <a:solidFill>
                      <a:schemeClr val="accent6">
                        <a:lumMod val="50000"/>
                      </a:schemeClr>
                    </a:solidFill>
                    <a:prstDash val="solid"/>
                  </a:ln>
                  <a:solidFill>
                    <a:srgbClr val="0070C0"/>
                  </a:solidFill>
                  <a:effectLst>
                    <a:reflection blurRad="12700" stA="28000" endPos="45000" dist="1000" dir="5400000" sy="-100000" algn="bl" rotWithShape="0"/>
                  </a:effectLst>
                  <a:latin typeface="Arial Black" pitchFamily="34" charset="0"/>
                </a:rPr>
                <a:t> la transition vie </a:t>
              </a:r>
              <a:r>
                <a:rPr lang="en-US" altLang="zh-CN" b="1" cap="all" dirty="0" err="1">
                  <a:ln w="9000" cmpd="sng">
                    <a:solidFill>
                      <a:schemeClr val="accent6">
                        <a:lumMod val="50000"/>
                      </a:schemeClr>
                    </a:solidFill>
                    <a:prstDash val="solid"/>
                  </a:ln>
                  <a:solidFill>
                    <a:srgbClr val="0070C0"/>
                  </a:solidFill>
                  <a:effectLst>
                    <a:reflection blurRad="12700" stA="28000" endPos="45000" dist="1000" dir="5400000" sy="-100000" algn="bl" rotWithShape="0"/>
                  </a:effectLst>
                  <a:latin typeface="Arial Black" pitchFamily="34" charset="0"/>
                </a:rPr>
                <a:t>professionnelle</a:t>
              </a:r>
              <a:r>
                <a:rPr lang="en-US" altLang="zh-CN" b="1" cap="all" dirty="0">
                  <a:ln w="9000" cmpd="sng">
                    <a:solidFill>
                      <a:schemeClr val="accent6">
                        <a:lumMod val="50000"/>
                      </a:schemeClr>
                    </a:solidFill>
                    <a:prstDash val="solid"/>
                  </a:ln>
                  <a:solidFill>
                    <a:srgbClr val="0070C0"/>
                  </a:solidFill>
                  <a:effectLst>
                    <a:reflection blurRad="12700" stA="28000" endPos="45000" dist="1000" dir="5400000" sy="-100000" algn="bl" rotWithShape="0"/>
                  </a:effectLst>
                  <a:latin typeface="Arial Black" pitchFamily="34" charset="0"/>
                </a:rPr>
                <a:t> et </a:t>
              </a:r>
              <a:r>
                <a:rPr lang="en-US" altLang="zh-CN" b="1" cap="all" dirty="0" err="1">
                  <a:ln w="9000" cmpd="sng">
                    <a:solidFill>
                      <a:schemeClr val="accent6">
                        <a:lumMod val="50000"/>
                      </a:schemeClr>
                    </a:solidFill>
                    <a:prstDash val="solid"/>
                  </a:ln>
                  <a:solidFill>
                    <a:srgbClr val="0070C0"/>
                  </a:solidFill>
                  <a:effectLst>
                    <a:reflection blurRad="12700" stA="28000" endPos="45000" dist="1000" dir="5400000" sy="-100000" algn="bl" rotWithShape="0"/>
                  </a:effectLst>
                  <a:latin typeface="Arial Black" pitchFamily="34" charset="0"/>
                </a:rPr>
                <a:t>retraite</a:t>
              </a:r>
              <a:endParaRPr lang="zh-CN" altLang="en-US" b="1" cap="all" dirty="0">
                <a:ln w="9000" cmpd="sng">
                  <a:solidFill>
                    <a:schemeClr val="accent6">
                      <a:lumMod val="50000"/>
                    </a:schemeClr>
                  </a:solidFill>
                  <a:prstDash val="solid"/>
                </a:ln>
                <a:solidFill>
                  <a:srgbClr val="0070C0"/>
                </a:solidFill>
                <a:effectLst>
                  <a:reflection blurRad="12700" stA="28000" endPos="45000" dist="1000" dir="5400000" sy="-100000" algn="bl" rotWithShape="0"/>
                </a:effectLst>
                <a:latin typeface="Arial Black" pitchFamily="34" charset="0"/>
              </a:endParaRPr>
            </a:p>
          </p:txBody>
        </p:sp>
        <p:pic>
          <p:nvPicPr>
            <p:cNvPr id="15" name="Image 14" descr="2.jpg"/>
            <p:cNvPicPr>
              <a:picLocks noChangeAspect="1"/>
            </p:cNvPicPr>
            <p:nvPr/>
          </p:nvPicPr>
          <p:blipFill>
            <a:blip r:embed="rId4" cstate="print"/>
            <a:stretch>
              <a:fillRect/>
            </a:stretch>
          </p:blipFill>
          <p:spPr>
            <a:xfrm>
              <a:off x="0" y="-1"/>
              <a:ext cx="611560" cy="963671"/>
            </a:xfrm>
            <a:prstGeom prst="rect">
              <a:avLst/>
            </a:prstGeom>
          </p:spPr>
        </p:pic>
      </p:grpSp>
      <p:sp>
        <p:nvSpPr>
          <p:cNvPr id="17" name="Espace réservé du contenu 2"/>
          <p:cNvSpPr txBox="1">
            <a:spLocks/>
          </p:cNvSpPr>
          <p:nvPr/>
        </p:nvSpPr>
        <p:spPr>
          <a:xfrm>
            <a:off x="611560" y="1196752"/>
            <a:ext cx="8425632" cy="5472608"/>
          </a:xfrm>
          <a:prstGeom prst="rect">
            <a:avLst/>
          </a:prstGeom>
        </p:spPr>
        <p:txBody>
          <a:bodyPr>
            <a:normAutofit/>
          </a:bodyPr>
          <a:lstStyle/>
          <a:p>
            <a:pPr marL="180000"/>
            <a:endParaRPr kumimoji="0" lang="fr-FR" sz="2200" b="0" i="0" u="none" strike="noStrike" kern="1200" cap="none" spc="0" normalizeH="0" baseline="0" noProof="0" dirty="0">
              <a:ln>
                <a:noFill/>
              </a:ln>
              <a:solidFill>
                <a:schemeClr val="tx1"/>
              </a:solidFill>
              <a:effectLst/>
              <a:uLnTx/>
              <a:uFillTx/>
              <a:ea typeface="+mn-ea"/>
              <a:cs typeface="+mn-cs"/>
            </a:endParaRPr>
          </a:p>
          <a:p>
            <a:pPr marL="637200" lvl="1" indent="-342900">
              <a:spcBef>
                <a:spcPts val="1200"/>
              </a:spcBef>
              <a:spcAft>
                <a:spcPts val="1200"/>
              </a:spcAft>
              <a:buBlip>
                <a:blip r:embed="rId5"/>
              </a:buBlip>
            </a:pPr>
            <a:endParaRPr lang="fr-FR" sz="2000" dirty="0"/>
          </a:p>
          <a:p>
            <a:pPr marL="637200" lvl="1" indent="-342900">
              <a:spcBef>
                <a:spcPts val="1200"/>
              </a:spcBef>
              <a:spcAft>
                <a:spcPts val="1200"/>
              </a:spcAft>
              <a:buBlip>
                <a:blip r:embed="rId5"/>
              </a:buBlip>
            </a:pPr>
            <a:endParaRPr kumimoji="0" lang="fr-FR" sz="2000" b="0" i="0" u="none" strike="noStrike" kern="1200" cap="none" spc="0" normalizeH="0" baseline="0" noProof="0" dirty="0">
              <a:ln>
                <a:noFill/>
              </a:ln>
              <a:solidFill>
                <a:schemeClr val="tx1"/>
              </a:solidFill>
              <a:effectLst/>
              <a:uLnTx/>
              <a:uFillTx/>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fr-FR" sz="3200" b="0" i="0" u="none" strike="noStrike" kern="1200" cap="none" spc="0" normalizeH="0" baseline="0" noProof="0" dirty="0">
              <a:ln>
                <a:noFill/>
              </a:ln>
              <a:solidFill>
                <a:schemeClr val="tx1"/>
              </a:solidFill>
              <a:effectLst/>
              <a:uLnTx/>
              <a:uFillTx/>
              <a:latin typeface="PetitaMedium" pitchFamily="2" charset="0"/>
              <a:ea typeface="+mn-ea"/>
              <a:cs typeface="+mn-cs"/>
            </a:endParaRPr>
          </a:p>
        </p:txBody>
      </p:sp>
      <p:sp>
        <p:nvSpPr>
          <p:cNvPr id="18" name="Rectangle 17"/>
          <p:cNvSpPr/>
          <p:nvPr/>
        </p:nvSpPr>
        <p:spPr>
          <a:xfrm>
            <a:off x="763960" y="620688"/>
            <a:ext cx="8380040" cy="342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b="1" dirty="0">
                <a:latin typeface="Arial Black" pitchFamily="34" charset="0"/>
              </a:rPr>
              <a:t>La colonne vertébrale de l’identité et du sens</a:t>
            </a:r>
          </a:p>
        </p:txBody>
      </p:sp>
      <p:sp>
        <p:nvSpPr>
          <p:cNvPr id="12" name="Espace réservé du contenu 2"/>
          <p:cNvSpPr txBox="1">
            <a:spLocks/>
          </p:cNvSpPr>
          <p:nvPr/>
        </p:nvSpPr>
        <p:spPr>
          <a:xfrm>
            <a:off x="763960" y="1349152"/>
            <a:ext cx="8425632" cy="5472608"/>
          </a:xfrm>
          <a:prstGeom prst="rect">
            <a:avLst/>
          </a:prstGeom>
        </p:spPr>
        <p:txBody>
          <a:bodyPr>
            <a:normAutofit/>
          </a:bodyPr>
          <a:lstStyle/>
          <a:p>
            <a:pPr marL="180000"/>
            <a:endParaRPr lang="fr-FR" sz="1400" i="1" dirty="0"/>
          </a:p>
          <a:p>
            <a:pPr marL="180000"/>
            <a:endParaRPr lang="fr-FR" sz="2000" dirty="0"/>
          </a:p>
          <a:p>
            <a:pPr marL="180000"/>
            <a:endParaRPr lang="fr-FR" sz="2000" dirty="0"/>
          </a:p>
          <a:p>
            <a:pPr marL="180000"/>
            <a:endParaRPr lang="fr-FR" sz="2000" dirty="0"/>
          </a:p>
          <a:p>
            <a:pPr marL="180000"/>
            <a:endParaRPr lang="fr-FR" sz="2000" dirty="0"/>
          </a:p>
          <a:p>
            <a:pPr marL="180000"/>
            <a:endParaRPr lang="fr-FR" sz="2000" dirty="0"/>
          </a:p>
          <a:p>
            <a:pPr marL="180000"/>
            <a:endParaRPr lang="fr-FR" sz="2000" dirty="0"/>
          </a:p>
          <a:p>
            <a:pPr marL="180000"/>
            <a:endParaRPr kumimoji="0" lang="fr-FR" sz="2000" i="0" u="none" strike="noStrike" kern="1200" cap="none" spc="0" normalizeH="0" baseline="0" noProof="0" dirty="0">
              <a:ln>
                <a:noFill/>
              </a:ln>
              <a:solidFill>
                <a:schemeClr val="tx1"/>
              </a:solidFill>
              <a:effectLst/>
              <a:uLnTx/>
              <a:uFillTx/>
              <a:ea typeface="+mn-ea"/>
              <a:cs typeface="+mn-cs"/>
            </a:endParaRPr>
          </a:p>
          <a:p>
            <a:pPr marL="637200" lvl="1" indent="-342900">
              <a:spcBef>
                <a:spcPts val="1200"/>
              </a:spcBef>
              <a:spcAft>
                <a:spcPts val="1200"/>
              </a:spcAft>
              <a:buBlip>
                <a:blip r:embed="rId5"/>
              </a:buBlip>
            </a:pPr>
            <a:endParaRPr lang="fr-FR" sz="2000" dirty="0"/>
          </a:p>
          <a:p>
            <a:pPr marL="637200" lvl="1" indent="-342900">
              <a:spcBef>
                <a:spcPts val="1200"/>
              </a:spcBef>
              <a:spcAft>
                <a:spcPts val="1200"/>
              </a:spcAft>
              <a:buBlip>
                <a:blip r:embed="rId5"/>
              </a:buBlip>
            </a:pPr>
            <a:endParaRPr kumimoji="0" lang="fr-FR" sz="2000" b="0" i="0" u="none" strike="noStrike" kern="1200" cap="none" spc="0" normalizeH="0" baseline="0" noProof="0" dirty="0">
              <a:ln>
                <a:noFill/>
              </a:ln>
              <a:solidFill>
                <a:schemeClr val="tx1"/>
              </a:solidFill>
              <a:effectLst/>
              <a:uLnTx/>
              <a:uFillTx/>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fr-FR" sz="3200" b="0" i="0" u="none" strike="noStrike" kern="1200" cap="none" spc="0" normalizeH="0" baseline="0" noProof="0" dirty="0">
              <a:ln>
                <a:noFill/>
              </a:ln>
              <a:solidFill>
                <a:schemeClr val="tx1"/>
              </a:solidFill>
              <a:effectLst/>
              <a:uLnTx/>
              <a:uFillTx/>
              <a:latin typeface="PetitaMedium" pitchFamily="2" charset="0"/>
              <a:ea typeface="+mn-ea"/>
              <a:cs typeface="+mn-cs"/>
            </a:endParaRPr>
          </a:p>
        </p:txBody>
      </p:sp>
      <p:pic>
        <p:nvPicPr>
          <p:cNvPr id="16" name="Picture 2" descr="C:\Users\Utilisateur\AppData\Local\Microsoft\Windows\Temporary Internet Files\Content.IE5\IBL6RAO1\claudesegardsangatte129114695864_gros[1].gif"/>
          <p:cNvPicPr>
            <a:picLocks noChangeAspect="1" noChangeArrowheads="1"/>
          </p:cNvPicPr>
          <p:nvPr/>
        </p:nvPicPr>
        <p:blipFill>
          <a:blip r:embed="rId6" cstate="print">
            <a:duotone>
              <a:schemeClr val="accent1">
                <a:shade val="45000"/>
                <a:satMod val="135000"/>
              </a:schemeClr>
              <a:prstClr val="white"/>
            </a:duotone>
          </a:blip>
          <a:srcRect/>
          <a:stretch>
            <a:fillRect/>
          </a:stretch>
        </p:blipFill>
        <p:spPr bwMode="auto">
          <a:xfrm>
            <a:off x="2627784" y="5949280"/>
            <a:ext cx="792683" cy="698784"/>
          </a:xfrm>
          <a:prstGeom prst="rect">
            <a:avLst/>
          </a:prstGeom>
          <a:noFill/>
        </p:spPr>
      </p:pic>
      <p:grpSp>
        <p:nvGrpSpPr>
          <p:cNvPr id="3" name="Groupe 28"/>
          <p:cNvGrpSpPr/>
          <p:nvPr/>
        </p:nvGrpSpPr>
        <p:grpSpPr>
          <a:xfrm>
            <a:off x="1259632" y="980728"/>
            <a:ext cx="746812" cy="5877272"/>
            <a:chOff x="1691680" y="83840"/>
            <a:chExt cx="962836" cy="6618312"/>
          </a:xfrm>
        </p:grpSpPr>
        <p:pic>
          <p:nvPicPr>
            <p:cNvPr id="19" name="Image 18" descr="15095733-vertebre-disque-intervertebral-et-la-moelle-epiniere.jpg"/>
            <p:cNvPicPr>
              <a:picLocks noChangeAspect="1"/>
            </p:cNvPicPr>
            <p:nvPr/>
          </p:nvPicPr>
          <p:blipFill>
            <a:blip r:embed="rId7" cstate="print"/>
            <a:stretch>
              <a:fillRect/>
            </a:stretch>
          </p:blipFill>
          <p:spPr>
            <a:xfrm>
              <a:off x="1691680" y="83840"/>
              <a:ext cx="962836" cy="1040904"/>
            </a:xfrm>
            <a:prstGeom prst="rect">
              <a:avLst/>
            </a:prstGeom>
          </p:spPr>
        </p:pic>
        <p:pic>
          <p:nvPicPr>
            <p:cNvPr id="20" name="Image 19" descr="15095733-vertebre-disque-intervertebral-et-la-moelle-epiniere.jpg"/>
            <p:cNvPicPr>
              <a:picLocks noChangeAspect="1"/>
            </p:cNvPicPr>
            <p:nvPr/>
          </p:nvPicPr>
          <p:blipFill>
            <a:blip r:embed="rId7" cstate="print"/>
            <a:stretch>
              <a:fillRect/>
            </a:stretch>
          </p:blipFill>
          <p:spPr>
            <a:xfrm>
              <a:off x="1691680" y="620688"/>
              <a:ext cx="962836" cy="1040904"/>
            </a:xfrm>
            <a:prstGeom prst="rect">
              <a:avLst/>
            </a:prstGeom>
          </p:spPr>
        </p:pic>
        <p:pic>
          <p:nvPicPr>
            <p:cNvPr id="21" name="Image 20" descr="15095733-vertebre-disque-intervertebral-et-la-moelle-epiniere.jpg"/>
            <p:cNvPicPr>
              <a:picLocks noChangeAspect="1"/>
            </p:cNvPicPr>
            <p:nvPr/>
          </p:nvPicPr>
          <p:blipFill>
            <a:blip r:embed="rId7" cstate="print"/>
            <a:stretch>
              <a:fillRect/>
            </a:stretch>
          </p:blipFill>
          <p:spPr>
            <a:xfrm>
              <a:off x="1691680" y="1235968"/>
              <a:ext cx="962836" cy="1040904"/>
            </a:xfrm>
            <a:prstGeom prst="rect">
              <a:avLst/>
            </a:prstGeom>
          </p:spPr>
        </p:pic>
        <p:pic>
          <p:nvPicPr>
            <p:cNvPr id="22" name="Image 21" descr="15095733-vertebre-disque-intervertebral-et-la-moelle-epiniere.jpg"/>
            <p:cNvPicPr>
              <a:picLocks noChangeAspect="1"/>
            </p:cNvPicPr>
            <p:nvPr/>
          </p:nvPicPr>
          <p:blipFill>
            <a:blip r:embed="rId7" cstate="print"/>
            <a:stretch>
              <a:fillRect/>
            </a:stretch>
          </p:blipFill>
          <p:spPr>
            <a:xfrm>
              <a:off x="1691680" y="1916832"/>
              <a:ext cx="962836" cy="1040904"/>
            </a:xfrm>
            <a:prstGeom prst="rect">
              <a:avLst/>
            </a:prstGeom>
          </p:spPr>
        </p:pic>
        <p:pic>
          <p:nvPicPr>
            <p:cNvPr id="23" name="Image 22" descr="15095733-vertebre-disque-intervertebral-et-la-moelle-epiniere.jpg"/>
            <p:cNvPicPr>
              <a:picLocks noChangeAspect="1"/>
            </p:cNvPicPr>
            <p:nvPr/>
          </p:nvPicPr>
          <p:blipFill>
            <a:blip r:embed="rId7" cstate="print"/>
            <a:stretch>
              <a:fillRect/>
            </a:stretch>
          </p:blipFill>
          <p:spPr>
            <a:xfrm>
              <a:off x="1691680" y="2420888"/>
              <a:ext cx="962836" cy="1040904"/>
            </a:xfrm>
            <a:prstGeom prst="rect">
              <a:avLst/>
            </a:prstGeom>
          </p:spPr>
        </p:pic>
        <p:pic>
          <p:nvPicPr>
            <p:cNvPr id="24" name="Image 23" descr="15095733-vertebre-disque-intervertebral-et-la-moelle-epiniere.jpg"/>
            <p:cNvPicPr>
              <a:picLocks noChangeAspect="1"/>
            </p:cNvPicPr>
            <p:nvPr/>
          </p:nvPicPr>
          <p:blipFill>
            <a:blip r:embed="rId7" cstate="print"/>
            <a:stretch>
              <a:fillRect/>
            </a:stretch>
          </p:blipFill>
          <p:spPr>
            <a:xfrm>
              <a:off x="1691680" y="3140968"/>
              <a:ext cx="962836" cy="1040904"/>
            </a:xfrm>
            <a:prstGeom prst="rect">
              <a:avLst/>
            </a:prstGeom>
          </p:spPr>
        </p:pic>
        <p:pic>
          <p:nvPicPr>
            <p:cNvPr id="25" name="Image 24" descr="15095733-vertebre-disque-intervertebral-et-la-moelle-epiniere.jpg"/>
            <p:cNvPicPr>
              <a:picLocks noChangeAspect="1"/>
            </p:cNvPicPr>
            <p:nvPr/>
          </p:nvPicPr>
          <p:blipFill>
            <a:blip r:embed="rId7" cstate="print"/>
            <a:stretch>
              <a:fillRect/>
            </a:stretch>
          </p:blipFill>
          <p:spPr>
            <a:xfrm>
              <a:off x="1691680" y="3717032"/>
              <a:ext cx="962836" cy="1040904"/>
            </a:xfrm>
            <a:prstGeom prst="rect">
              <a:avLst/>
            </a:prstGeom>
          </p:spPr>
        </p:pic>
        <p:pic>
          <p:nvPicPr>
            <p:cNvPr id="26" name="Image 25" descr="15095733-vertebre-disque-intervertebral-et-la-moelle-epiniere.jpg"/>
            <p:cNvPicPr>
              <a:picLocks noChangeAspect="1"/>
            </p:cNvPicPr>
            <p:nvPr/>
          </p:nvPicPr>
          <p:blipFill>
            <a:blip r:embed="rId7" cstate="print"/>
            <a:stretch>
              <a:fillRect/>
            </a:stretch>
          </p:blipFill>
          <p:spPr>
            <a:xfrm>
              <a:off x="1691680" y="4365104"/>
              <a:ext cx="962836" cy="1040904"/>
            </a:xfrm>
            <a:prstGeom prst="rect">
              <a:avLst/>
            </a:prstGeom>
          </p:spPr>
        </p:pic>
        <p:pic>
          <p:nvPicPr>
            <p:cNvPr id="27" name="Image 26" descr="15095733-vertebre-disque-intervertebral-et-la-moelle-epiniere.jpg"/>
            <p:cNvPicPr>
              <a:picLocks noChangeAspect="1"/>
            </p:cNvPicPr>
            <p:nvPr/>
          </p:nvPicPr>
          <p:blipFill>
            <a:blip r:embed="rId7" cstate="print"/>
            <a:stretch>
              <a:fillRect/>
            </a:stretch>
          </p:blipFill>
          <p:spPr>
            <a:xfrm>
              <a:off x="1691680" y="4941168"/>
              <a:ext cx="962836" cy="1040904"/>
            </a:xfrm>
            <a:prstGeom prst="rect">
              <a:avLst/>
            </a:prstGeom>
          </p:spPr>
        </p:pic>
        <p:pic>
          <p:nvPicPr>
            <p:cNvPr id="28" name="Image 27" descr="15095733-vertebre-disque-intervertebral-et-la-moelle-epiniere.jpg"/>
            <p:cNvPicPr>
              <a:picLocks noChangeAspect="1"/>
            </p:cNvPicPr>
            <p:nvPr/>
          </p:nvPicPr>
          <p:blipFill>
            <a:blip r:embed="rId7" cstate="print"/>
            <a:stretch>
              <a:fillRect/>
            </a:stretch>
          </p:blipFill>
          <p:spPr>
            <a:xfrm>
              <a:off x="1691680" y="5661248"/>
              <a:ext cx="962836" cy="1040904"/>
            </a:xfrm>
            <a:prstGeom prst="rect">
              <a:avLst/>
            </a:prstGeom>
          </p:spPr>
        </p:pic>
      </p:grpSp>
      <p:grpSp>
        <p:nvGrpSpPr>
          <p:cNvPr id="4" name="Groupe 76"/>
          <p:cNvGrpSpPr/>
          <p:nvPr/>
        </p:nvGrpSpPr>
        <p:grpSpPr>
          <a:xfrm>
            <a:off x="611560" y="1124743"/>
            <a:ext cx="1800200" cy="5328593"/>
            <a:chOff x="920577" y="548679"/>
            <a:chExt cx="2427288" cy="5497761"/>
          </a:xfrm>
        </p:grpSpPr>
        <p:grpSp>
          <p:nvGrpSpPr>
            <p:cNvPr id="5" name="Group 8"/>
            <p:cNvGrpSpPr>
              <a:grpSpLocks/>
            </p:cNvGrpSpPr>
            <p:nvPr/>
          </p:nvGrpSpPr>
          <p:grpSpPr bwMode="auto">
            <a:xfrm>
              <a:off x="920577" y="5589240"/>
              <a:ext cx="2427288" cy="457200"/>
              <a:chOff x="574" y="3888"/>
              <a:chExt cx="1529" cy="288"/>
            </a:xfrm>
          </p:grpSpPr>
          <p:grpSp>
            <p:nvGrpSpPr>
              <p:cNvPr id="9" name="Group 9"/>
              <p:cNvGrpSpPr>
                <a:grpSpLocks/>
              </p:cNvGrpSpPr>
              <p:nvPr/>
            </p:nvGrpSpPr>
            <p:grpSpPr bwMode="auto">
              <a:xfrm>
                <a:off x="759" y="3888"/>
                <a:ext cx="1344" cy="288"/>
                <a:chOff x="768" y="528"/>
                <a:chExt cx="1344" cy="288"/>
              </a:xfrm>
            </p:grpSpPr>
            <p:sp>
              <p:nvSpPr>
                <p:cNvPr id="121" name="Oval 10"/>
                <p:cNvSpPr>
                  <a:spLocks noChangeArrowheads="1"/>
                </p:cNvSpPr>
                <p:nvPr/>
              </p:nvSpPr>
              <p:spPr bwMode="auto">
                <a:xfrm>
                  <a:off x="768" y="528"/>
                  <a:ext cx="1344" cy="288"/>
                </a:xfrm>
                <a:prstGeom prst="ellipse">
                  <a:avLst/>
                </a:prstGeom>
                <a:solidFill>
                  <a:schemeClr val="bg1"/>
                </a:solidFill>
                <a:ln w="9525">
                  <a:noFill/>
                  <a:round/>
                  <a:headEnd/>
                  <a:tailEnd/>
                </a:ln>
              </p:spPr>
              <p:txBody>
                <a:bodyPr wrap="none" anchor="ctr"/>
                <a:lstStyle/>
                <a:p>
                  <a:endParaRPr lang="fr-FR" sz="1400" dirty="0">
                    <a:latin typeface="Calibri" pitchFamily="34" charset="0"/>
                  </a:endParaRPr>
                </a:p>
              </p:txBody>
            </p:sp>
            <p:sp>
              <p:nvSpPr>
                <p:cNvPr id="122" name="Text Box 11"/>
                <p:cNvSpPr txBox="1">
                  <a:spLocks noChangeArrowheads="1"/>
                </p:cNvSpPr>
                <p:nvPr/>
              </p:nvSpPr>
              <p:spPr bwMode="auto">
                <a:xfrm>
                  <a:off x="816" y="556"/>
                  <a:ext cx="1248" cy="200"/>
                </a:xfrm>
                <a:prstGeom prst="rect">
                  <a:avLst/>
                </a:prstGeom>
                <a:noFill/>
                <a:ln w="9525">
                  <a:noFill/>
                  <a:miter lim="800000"/>
                  <a:headEnd/>
                  <a:tailEnd/>
                </a:ln>
              </p:spPr>
              <p:txBody>
                <a:bodyPr>
                  <a:spAutoFit/>
                </a:bodyPr>
                <a:lstStyle/>
                <a:p>
                  <a:pPr algn="ctr">
                    <a:spcBef>
                      <a:spcPct val="50000"/>
                    </a:spcBef>
                    <a:buFontTx/>
                    <a:buNone/>
                  </a:pPr>
                  <a:r>
                    <a:rPr lang="fr-FR" sz="1400" b="1" dirty="0">
                      <a:latin typeface="Calibri" pitchFamily="34" charset="0"/>
                    </a:rPr>
                    <a:t>Environnemental</a:t>
                  </a:r>
                  <a:endParaRPr lang="fr-FR" sz="1400" dirty="0">
                    <a:latin typeface="Calibri" pitchFamily="34" charset="0"/>
                  </a:endParaRPr>
                </a:p>
              </p:txBody>
            </p:sp>
          </p:grpSp>
          <p:sp>
            <p:nvSpPr>
              <p:cNvPr id="120" name="Text Box 12"/>
              <p:cNvSpPr txBox="1">
                <a:spLocks noChangeArrowheads="1"/>
              </p:cNvSpPr>
              <p:nvPr/>
            </p:nvSpPr>
            <p:spPr bwMode="auto">
              <a:xfrm>
                <a:off x="574" y="3926"/>
                <a:ext cx="576" cy="200"/>
              </a:xfrm>
              <a:prstGeom prst="rect">
                <a:avLst/>
              </a:prstGeom>
              <a:noFill/>
              <a:ln w="9525">
                <a:noFill/>
                <a:miter lim="800000"/>
                <a:headEnd/>
                <a:tailEnd/>
              </a:ln>
            </p:spPr>
            <p:txBody>
              <a:bodyPr>
                <a:spAutoFit/>
              </a:bodyPr>
              <a:lstStyle/>
              <a:p>
                <a:pPr>
                  <a:spcBef>
                    <a:spcPct val="50000"/>
                  </a:spcBef>
                  <a:buFontTx/>
                  <a:buNone/>
                </a:pPr>
                <a:r>
                  <a:rPr lang="fr-FR" sz="1400" b="1" dirty="0">
                    <a:latin typeface="Calibri" pitchFamily="34" charset="0"/>
                  </a:rPr>
                  <a:t>1</a:t>
                </a:r>
                <a:endParaRPr lang="fr-FR" sz="1400" dirty="0">
                  <a:latin typeface="Calibri" pitchFamily="34" charset="0"/>
                </a:endParaRPr>
              </a:p>
            </p:txBody>
          </p:sp>
        </p:grpSp>
        <p:grpSp>
          <p:nvGrpSpPr>
            <p:cNvPr id="10" name="Group 65"/>
            <p:cNvGrpSpPr>
              <a:grpSpLocks/>
            </p:cNvGrpSpPr>
            <p:nvPr/>
          </p:nvGrpSpPr>
          <p:grpSpPr bwMode="auto">
            <a:xfrm>
              <a:off x="920577" y="548679"/>
              <a:ext cx="2427288" cy="457200"/>
              <a:chOff x="574" y="771"/>
              <a:chExt cx="1529" cy="288"/>
            </a:xfrm>
          </p:grpSpPr>
          <p:grpSp>
            <p:nvGrpSpPr>
              <p:cNvPr id="11" name="Group 66"/>
              <p:cNvGrpSpPr>
                <a:grpSpLocks/>
              </p:cNvGrpSpPr>
              <p:nvPr/>
            </p:nvGrpSpPr>
            <p:grpSpPr bwMode="auto">
              <a:xfrm>
                <a:off x="759" y="771"/>
                <a:ext cx="1344" cy="288"/>
                <a:chOff x="768" y="483"/>
                <a:chExt cx="1344" cy="288"/>
              </a:xfrm>
            </p:grpSpPr>
            <p:sp>
              <p:nvSpPr>
                <p:cNvPr id="117" name="Oval 67"/>
                <p:cNvSpPr>
                  <a:spLocks noChangeArrowheads="1"/>
                </p:cNvSpPr>
                <p:nvPr/>
              </p:nvSpPr>
              <p:spPr bwMode="auto">
                <a:xfrm>
                  <a:off x="768" y="483"/>
                  <a:ext cx="1344" cy="288"/>
                </a:xfrm>
                <a:prstGeom prst="ellipse">
                  <a:avLst/>
                </a:prstGeom>
                <a:solidFill>
                  <a:schemeClr val="bg1"/>
                </a:solidFill>
                <a:ln w="9525">
                  <a:noFill/>
                  <a:round/>
                  <a:headEnd/>
                  <a:tailEnd/>
                </a:ln>
              </p:spPr>
              <p:txBody>
                <a:bodyPr wrap="none" anchor="ctr"/>
                <a:lstStyle/>
                <a:p>
                  <a:endParaRPr lang="fr-FR" sz="1400">
                    <a:latin typeface="Calibri" pitchFamily="34" charset="0"/>
                  </a:endParaRPr>
                </a:p>
              </p:txBody>
            </p:sp>
            <p:sp>
              <p:nvSpPr>
                <p:cNvPr id="118" name="Text Box 68"/>
                <p:cNvSpPr txBox="1">
                  <a:spLocks noChangeArrowheads="1"/>
                </p:cNvSpPr>
                <p:nvPr/>
              </p:nvSpPr>
              <p:spPr bwMode="auto">
                <a:xfrm>
                  <a:off x="816" y="556"/>
                  <a:ext cx="1248" cy="200"/>
                </a:xfrm>
                <a:prstGeom prst="rect">
                  <a:avLst/>
                </a:prstGeom>
                <a:noFill/>
                <a:ln w="9525">
                  <a:noFill/>
                  <a:miter lim="800000"/>
                  <a:headEnd/>
                  <a:tailEnd/>
                </a:ln>
              </p:spPr>
              <p:txBody>
                <a:bodyPr>
                  <a:spAutoFit/>
                </a:bodyPr>
                <a:lstStyle/>
                <a:p>
                  <a:pPr algn="ctr">
                    <a:spcBef>
                      <a:spcPct val="50000"/>
                    </a:spcBef>
                    <a:buFontTx/>
                    <a:buNone/>
                  </a:pPr>
                  <a:r>
                    <a:rPr lang="fr-FR" sz="1400" b="1" dirty="0">
                      <a:latin typeface="Calibri" pitchFamily="34" charset="0"/>
                    </a:rPr>
                    <a:t>Confessionnel</a:t>
                  </a:r>
                  <a:endParaRPr lang="fr-FR" sz="1400" dirty="0">
                    <a:latin typeface="Calibri" pitchFamily="34" charset="0"/>
                  </a:endParaRPr>
                </a:p>
              </p:txBody>
            </p:sp>
          </p:grpSp>
          <p:sp>
            <p:nvSpPr>
              <p:cNvPr id="116" name="Text Box 69"/>
              <p:cNvSpPr txBox="1">
                <a:spLocks noChangeArrowheads="1"/>
              </p:cNvSpPr>
              <p:nvPr/>
            </p:nvSpPr>
            <p:spPr bwMode="auto">
              <a:xfrm>
                <a:off x="574" y="854"/>
                <a:ext cx="576" cy="200"/>
              </a:xfrm>
              <a:prstGeom prst="rect">
                <a:avLst/>
              </a:prstGeom>
              <a:noFill/>
              <a:ln w="9525">
                <a:noFill/>
                <a:miter lim="800000"/>
                <a:headEnd/>
                <a:tailEnd/>
              </a:ln>
            </p:spPr>
            <p:txBody>
              <a:bodyPr>
                <a:spAutoFit/>
              </a:bodyPr>
              <a:lstStyle/>
              <a:p>
                <a:pPr>
                  <a:spcBef>
                    <a:spcPct val="50000"/>
                  </a:spcBef>
                  <a:buFontTx/>
                  <a:buNone/>
                </a:pPr>
                <a:r>
                  <a:rPr lang="fr-FR" sz="1400" b="1">
                    <a:latin typeface="Calibri" pitchFamily="34" charset="0"/>
                  </a:rPr>
                  <a:t>9</a:t>
                </a:r>
                <a:endParaRPr lang="fr-FR" sz="1400">
                  <a:latin typeface="Calibri" pitchFamily="34" charset="0"/>
                </a:endParaRPr>
              </a:p>
            </p:txBody>
          </p:sp>
        </p:grpSp>
        <p:grpSp>
          <p:nvGrpSpPr>
            <p:cNvPr id="29" name="Group 70"/>
            <p:cNvGrpSpPr>
              <a:grpSpLocks/>
            </p:cNvGrpSpPr>
            <p:nvPr/>
          </p:nvGrpSpPr>
          <p:grpSpPr bwMode="auto">
            <a:xfrm>
              <a:off x="920577" y="1302296"/>
              <a:ext cx="2427288" cy="457200"/>
              <a:chOff x="574" y="1200"/>
              <a:chExt cx="1529" cy="288"/>
            </a:xfrm>
          </p:grpSpPr>
          <p:grpSp>
            <p:nvGrpSpPr>
              <p:cNvPr id="30" name="Group 71"/>
              <p:cNvGrpSpPr>
                <a:grpSpLocks/>
              </p:cNvGrpSpPr>
              <p:nvPr/>
            </p:nvGrpSpPr>
            <p:grpSpPr bwMode="auto">
              <a:xfrm>
                <a:off x="759" y="1200"/>
                <a:ext cx="1344" cy="288"/>
                <a:chOff x="768" y="528"/>
                <a:chExt cx="1344" cy="288"/>
              </a:xfrm>
            </p:grpSpPr>
            <p:sp>
              <p:nvSpPr>
                <p:cNvPr id="113" name="Oval 72"/>
                <p:cNvSpPr>
                  <a:spLocks noChangeArrowheads="1"/>
                </p:cNvSpPr>
                <p:nvPr/>
              </p:nvSpPr>
              <p:spPr bwMode="auto">
                <a:xfrm>
                  <a:off x="768" y="528"/>
                  <a:ext cx="1344" cy="288"/>
                </a:xfrm>
                <a:prstGeom prst="ellipse">
                  <a:avLst/>
                </a:prstGeom>
                <a:solidFill>
                  <a:schemeClr val="bg1"/>
                </a:solidFill>
                <a:ln w="9525">
                  <a:noFill/>
                  <a:round/>
                  <a:headEnd/>
                  <a:tailEnd/>
                </a:ln>
              </p:spPr>
              <p:txBody>
                <a:bodyPr wrap="none" anchor="ctr"/>
                <a:lstStyle/>
                <a:p>
                  <a:endParaRPr lang="fr-FR" sz="1400">
                    <a:latin typeface="Calibri" pitchFamily="34" charset="0"/>
                  </a:endParaRPr>
                </a:p>
              </p:txBody>
            </p:sp>
            <p:sp>
              <p:nvSpPr>
                <p:cNvPr id="114" name="Text Box 73"/>
                <p:cNvSpPr txBox="1">
                  <a:spLocks noChangeArrowheads="1"/>
                </p:cNvSpPr>
                <p:nvPr/>
              </p:nvSpPr>
              <p:spPr bwMode="auto">
                <a:xfrm>
                  <a:off x="816" y="556"/>
                  <a:ext cx="1248" cy="200"/>
                </a:xfrm>
                <a:prstGeom prst="rect">
                  <a:avLst/>
                </a:prstGeom>
                <a:noFill/>
                <a:ln w="9525">
                  <a:noFill/>
                  <a:miter lim="800000"/>
                  <a:headEnd/>
                  <a:tailEnd/>
                </a:ln>
              </p:spPr>
              <p:txBody>
                <a:bodyPr>
                  <a:spAutoFit/>
                </a:bodyPr>
                <a:lstStyle/>
                <a:p>
                  <a:pPr algn="ctr">
                    <a:spcBef>
                      <a:spcPct val="50000"/>
                    </a:spcBef>
                    <a:buFontTx/>
                    <a:buNone/>
                  </a:pPr>
                  <a:r>
                    <a:rPr lang="fr-FR" sz="1400" b="1" dirty="0">
                      <a:latin typeface="Calibri" pitchFamily="34" charset="0"/>
                    </a:rPr>
                    <a:t>Spirituel</a:t>
                  </a:r>
                  <a:endParaRPr lang="fr-FR" sz="1400" dirty="0">
                    <a:latin typeface="Calibri" pitchFamily="34" charset="0"/>
                  </a:endParaRPr>
                </a:p>
              </p:txBody>
            </p:sp>
          </p:grpSp>
          <p:sp>
            <p:nvSpPr>
              <p:cNvPr id="112" name="Text Box 74"/>
              <p:cNvSpPr txBox="1">
                <a:spLocks noChangeArrowheads="1"/>
              </p:cNvSpPr>
              <p:nvPr/>
            </p:nvSpPr>
            <p:spPr bwMode="auto">
              <a:xfrm>
                <a:off x="574" y="1238"/>
                <a:ext cx="576" cy="200"/>
              </a:xfrm>
              <a:prstGeom prst="rect">
                <a:avLst/>
              </a:prstGeom>
              <a:noFill/>
              <a:ln w="9525">
                <a:noFill/>
                <a:miter lim="800000"/>
                <a:headEnd/>
                <a:tailEnd/>
              </a:ln>
            </p:spPr>
            <p:txBody>
              <a:bodyPr>
                <a:spAutoFit/>
              </a:bodyPr>
              <a:lstStyle/>
              <a:p>
                <a:pPr>
                  <a:spcBef>
                    <a:spcPct val="50000"/>
                  </a:spcBef>
                  <a:buFontTx/>
                  <a:buNone/>
                </a:pPr>
                <a:r>
                  <a:rPr lang="fr-FR" sz="1400" b="1">
                    <a:latin typeface="Calibri" pitchFamily="34" charset="0"/>
                  </a:rPr>
                  <a:t>8</a:t>
                </a:r>
                <a:endParaRPr lang="fr-FR" sz="1400">
                  <a:latin typeface="Calibri" pitchFamily="34" charset="0"/>
                </a:endParaRPr>
              </a:p>
            </p:txBody>
          </p:sp>
        </p:grpSp>
        <p:grpSp>
          <p:nvGrpSpPr>
            <p:cNvPr id="31" name="Group 75"/>
            <p:cNvGrpSpPr>
              <a:grpSpLocks/>
            </p:cNvGrpSpPr>
            <p:nvPr/>
          </p:nvGrpSpPr>
          <p:grpSpPr bwMode="auto">
            <a:xfrm>
              <a:off x="920577" y="1844824"/>
              <a:ext cx="2427288" cy="457200"/>
              <a:chOff x="574" y="1542"/>
              <a:chExt cx="1529" cy="288"/>
            </a:xfrm>
          </p:grpSpPr>
          <p:grpSp>
            <p:nvGrpSpPr>
              <p:cNvPr id="64" name="Group 76"/>
              <p:cNvGrpSpPr>
                <a:grpSpLocks/>
              </p:cNvGrpSpPr>
              <p:nvPr/>
            </p:nvGrpSpPr>
            <p:grpSpPr bwMode="auto">
              <a:xfrm>
                <a:off x="759" y="1542"/>
                <a:ext cx="1344" cy="288"/>
                <a:chOff x="768" y="486"/>
                <a:chExt cx="1344" cy="288"/>
              </a:xfrm>
            </p:grpSpPr>
            <p:sp>
              <p:nvSpPr>
                <p:cNvPr id="109" name="Oval 77"/>
                <p:cNvSpPr>
                  <a:spLocks noChangeArrowheads="1"/>
                </p:cNvSpPr>
                <p:nvPr/>
              </p:nvSpPr>
              <p:spPr bwMode="auto">
                <a:xfrm>
                  <a:off x="768" y="486"/>
                  <a:ext cx="1344" cy="288"/>
                </a:xfrm>
                <a:prstGeom prst="ellipse">
                  <a:avLst/>
                </a:prstGeom>
                <a:solidFill>
                  <a:schemeClr val="bg1"/>
                </a:solidFill>
                <a:ln w="9525">
                  <a:noFill/>
                  <a:round/>
                  <a:headEnd/>
                  <a:tailEnd/>
                </a:ln>
              </p:spPr>
              <p:txBody>
                <a:bodyPr wrap="none" anchor="ctr"/>
                <a:lstStyle/>
                <a:p>
                  <a:endParaRPr lang="fr-FR" sz="1400">
                    <a:latin typeface="Calibri" pitchFamily="34" charset="0"/>
                  </a:endParaRPr>
                </a:p>
              </p:txBody>
            </p:sp>
            <p:sp>
              <p:nvSpPr>
                <p:cNvPr id="110" name="Text Box 78"/>
                <p:cNvSpPr txBox="1">
                  <a:spLocks noChangeArrowheads="1"/>
                </p:cNvSpPr>
                <p:nvPr/>
              </p:nvSpPr>
              <p:spPr bwMode="auto">
                <a:xfrm>
                  <a:off x="816" y="556"/>
                  <a:ext cx="1248" cy="200"/>
                </a:xfrm>
                <a:prstGeom prst="rect">
                  <a:avLst/>
                </a:prstGeom>
                <a:noFill/>
                <a:ln w="9525">
                  <a:noFill/>
                  <a:miter lim="800000"/>
                  <a:headEnd/>
                  <a:tailEnd/>
                </a:ln>
              </p:spPr>
              <p:txBody>
                <a:bodyPr>
                  <a:spAutoFit/>
                </a:bodyPr>
                <a:lstStyle/>
                <a:p>
                  <a:pPr algn="ctr">
                    <a:spcBef>
                      <a:spcPct val="50000"/>
                    </a:spcBef>
                    <a:buFontTx/>
                    <a:buNone/>
                  </a:pPr>
                  <a:r>
                    <a:rPr lang="fr-FR" sz="1400" b="1" dirty="0">
                      <a:latin typeface="Calibri" pitchFamily="34" charset="0"/>
                    </a:rPr>
                    <a:t>Existentiel</a:t>
                  </a:r>
                  <a:endParaRPr lang="fr-FR" sz="1400" dirty="0">
                    <a:latin typeface="Calibri" pitchFamily="34" charset="0"/>
                  </a:endParaRPr>
                </a:p>
              </p:txBody>
            </p:sp>
          </p:grpSp>
          <p:sp>
            <p:nvSpPr>
              <p:cNvPr id="108" name="Text Box 79"/>
              <p:cNvSpPr txBox="1">
                <a:spLocks noChangeArrowheads="1"/>
              </p:cNvSpPr>
              <p:nvPr/>
            </p:nvSpPr>
            <p:spPr bwMode="auto">
              <a:xfrm>
                <a:off x="574" y="1622"/>
                <a:ext cx="576" cy="200"/>
              </a:xfrm>
              <a:prstGeom prst="rect">
                <a:avLst/>
              </a:prstGeom>
              <a:noFill/>
              <a:ln w="9525">
                <a:noFill/>
                <a:miter lim="800000"/>
                <a:headEnd/>
                <a:tailEnd/>
              </a:ln>
            </p:spPr>
            <p:txBody>
              <a:bodyPr>
                <a:spAutoFit/>
              </a:bodyPr>
              <a:lstStyle/>
              <a:p>
                <a:pPr>
                  <a:spcBef>
                    <a:spcPct val="50000"/>
                  </a:spcBef>
                  <a:buFontTx/>
                  <a:buNone/>
                </a:pPr>
                <a:r>
                  <a:rPr lang="fr-FR" sz="1400" b="1" dirty="0">
                    <a:latin typeface="Calibri" pitchFamily="34" charset="0"/>
                  </a:rPr>
                  <a:t>7</a:t>
                </a:r>
                <a:endParaRPr lang="fr-FR" sz="1400" dirty="0">
                  <a:latin typeface="Calibri" pitchFamily="34" charset="0"/>
                </a:endParaRPr>
              </a:p>
            </p:txBody>
          </p:sp>
        </p:grpSp>
        <p:grpSp>
          <p:nvGrpSpPr>
            <p:cNvPr id="65" name="Group 80"/>
            <p:cNvGrpSpPr>
              <a:grpSpLocks/>
            </p:cNvGrpSpPr>
            <p:nvPr/>
          </p:nvGrpSpPr>
          <p:grpSpPr bwMode="auto">
            <a:xfrm>
              <a:off x="920577" y="2521496"/>
              <a:ext cx="2427288" cy="457200"/>
              <a:chOff x="574" y="1968"/>
              <a:chExt cx="1529" cy="288"/>
            </a:xfrm>
          </p:grpSpPr>
          <p:grpSp>
            <p:nvGrpSpPr>
              <p:cNvPr id="66" name="Group 81"/>
              <p:cNvGrpSpPr>
                <a:grpSpLocks/>
              </p:cNvGrpSpPr>
              <p:nvPr/>
            </p:nvGrpSpPr>
            <p:grpSpPr bwMode="auto">
              <a:xfrm>
                <a:off x="759" y="1968"/>
                <a:ext cx="1344" cy="288"/>
                <a:chOff x="768" y="528"/>
                <a:chExt cx="1344" cy="288"/>
              </a:xfrm>
            </p:grpSpPr>
            <p:sp>
              <p:nvSpPr>
                <p:cNvPr id="105" name="Oval 82"/>
                <p:cNvSpPr>
                  <a:spLocks noChangeArrowheads="1"/>
                </p:cNvSpPr>
                <p:nvPr/>
              </p:nvSpPr>
              <p:spPr bwMode="auto">
                <a:xfrm>
                  <a:off x="768" y="528"/>
                  <a:ext cx="1344" cy="288"/>
                </a:xfrm>
                <a:prstGeom prst="ellipse">
                  <a:avLst/>
                </a:prstGeom>
                <a:solidFill>
                  <a:schemeClr val="bg1"/>
                </a:solidFill>
                <a:ln w="9525">
                  <a:noFill/>
                  <a:round/>
                  <a:headEnd/>
                  <a:tailEnd/>
                </a:ln>
              </p:spPr>
              <p:txBody>
                <a:bodyPr wrap="none" anchor="ctr"/>
                <a:lstStyle/>
                <a:p>
                  <a:endParaRPr lang="fr-FR" sz="1400">
                    <a:latin typeface="Calibri" pitchFamily="34" charset="0"/>
                  </a:endParaRPr>
                </a:p>
              </p:txBody>
            </p:sp>
            <p:sp>
              <p:nvSpPr>
                <p:cNvPr id="106" name="Text Box 83"/>
                <p:cNvSpPr txBox="1">
                  <a:spLocks noChangeArrowheads="1"/>
                </p:cNvSpPr>
                <p:nvPr/>
              </p:nvSpPr>
              <p:spPr bwMode="auto">
                <a:xfrm>
                  <a:off x="816" y="556"/>
                  <a:ext cx="1248" cy="200"/>
                </a:xfrm>
                <a:prstGeom prst="rect">
                  <a:avLst/>
                </a:prstGeom>
                <a:noFill/>
                <a:ln w="9525">
                  <a:noFill/>
                  <a:miter lim="800000"/>
                  <a:headEnd/>
                  <a:tailEnd/>
                </a:ln>
              </p:spPr>
              <p:txBody>
                <a:bodyPr>
                  <a:spAutoFit/>
                </a:bodyPr>
                <a:lstStyle/>
                <a:p>
                  <a:pPr algn="ctr">
                    <a:spcBef>
                      <a:spcPct val="50000"/>
                    </a:spcBef>
                    <a:buFontTx/>
                    <a:buNone/>
                  </a:pPr>
                  <a:r>
                    <a:rPr lang="fr-FR" sz="1400" b="1" dirty="0">
                      <a:latin typeface="Calibri" pitchFamily="34" charset="0"/>
                    </a:rPr>
                    <a:t>Psychologique</a:t>
                  </a:r>
                  <a:endParaRPr lang="fr-FR" sz="1400" dirty="0">
                    <a:latin typeface="Calibri" pitchFamily="34" charset="0"/>
                  </a:endParaRPr>
                </a:p>
              </p:txBody>
            </p:sp>
          </p:grpSp>
          <p:sp>
            <p:nvSpPr>
              <p:cNvPr id="104" name="Text Box 84"/>
              <p:cNvSpPr txBox="1">
                <a:spLocks noChangeArrowheads="1"/>
              </p:cNvSpPr>
              <p:nvPr/>
            </p:nvSpPr>
            <p:spPr bwMode="auto">
              <a:xfrm>
                <a:off x="574" y="2006"/>
                <a:ext cx="576" cy="200"/>
              </a:xfrm>
              <a:prstGeom prst="rect">
                <a:avLst/>
              </a:prstGeom>
              <a:noFill/>
              <a:ln w="9525">
                <a:noFill/>
                <a:miter lim="800000"/>
                <a:headEnd/>
                <a:tailEnd/>
              </a:ln>
            </p:spPr>
            <p:txBody>
              <a:bodyPr>
                <a:spAutoFit/>
              </a:bodyPr>
              <a:lstStyle/>
              <a:p>
                <a:pPr>
                  <a:spcBef>
                    <a:spcPct val="50000"/>
                  </a:spcBef>
                  <a:buFontTx/>
                  <a:buNone/>
                </a:pPr>
                <a:r>
                  <a:rPr lang="fr-FR" sz="1400" b="1">
                    <a:latin typeface="Calibri" pitchFamily="34" charset="0"/>
                  </a:rPr>
                  <a:t>6</a:t>
                </a:r>
                <a:endParaRPr lang="fr-FR" sz="1400">
                  <a:latin typeface="Calibri" pitchFamily="34" charset="0"/>
                </a:endParaRPr>
              </a:p>
            </p:txBody>
          </p:sp>
        </p:grpSp>
        <p:grpSp>
          <p:nvGrpSpPr>
            <p:cNvPr id="67" name="Group 85"/>
            <p:cNvGrpSpPr>
              <a:grpSpLocks/>
            </p:cNvGrpSpPr>
            <p:nvPr/>
          </p:nvGrpSpPr>
          <p:grpSpPr bwMode="auto">
            <a:xfrm>
              <a:off x="920577" y="3131096"/>
              <a:ext cx="2427288" cy="457200"/>
              <a:chOff x="574" y="2352"/>
              <a:chExt cx="1529" cy="288"/>
            </a:xfrm>
          </p:grpSpPr>
          <p:grpSp>
            <p:nvGrpSpPr>
              <p:cNvPr id="68" name="Group 86"/>
              <p:cNvGrpSpPr>
                <a:grpSpLocks/>
              </p:cNvGrpSpPr>
              <p:nvPr/>
            </p:nvGrpSpPr>
            <p:grpSpPr bwMode="auto">
              <a:xfrm>
                <a:off x="759" y="2352"/>
                <a:ext cx="1344" cy="288"/>
                <a:chOff x="768" y="528"/>
                <a:chExt cx="1344" cy="288"/>
              </a:xfrm>
            </p:grpSpPr>
            <p:sp>
              <p:nvSpPr>
                <p:cNvPr id="101" name="Oval 87"/>
                <p:cNvSpPr>
                  <a:spLocks noChangeArrowheads="1"/>
                </p:cNvSpPr>
                <p:nvPr/>
              </p:nvSpPr>
              <p:spPr bwMode="auto">
                <a:xfrm>
                  <a:off x="768" y="528"/>
                  <a:ext cx="1344" cy="288"/>
                </a:xfrm>
                <a:prstGeom prst="ellipse">
                  <a:avLst/>
                </a:prstGeom>
                <a:solidFill>
                  <a:schemeClr val="bg1"/>
                </a:solidFill>
                <a:ln w="9525">
                  <a:noFill/>
                  <a:round/>
                  <a:headEnd/>
                  <a:tailEnd/>
                </a:ln>
              </p:spPr>
              <p:txBody>
                <a:bodyPr wrap="none" anchor="ctr"/>
                <a:lstStyle/>
                <a:p>
                  <a:endParaRPr lang="fr-FR" sz="1400">
                    <a:latin typeface="Calibri" pitchFamily="34" charset="0"/>
                  </a:endParaRPr>
                </a:p>
              </p:txBody>
            </p:sp>
            <p:sp>
              <p:nvSpPr>
                <p:cNvPr id="102" name="Text Box 88"/>
                <p:cNvSpPr txBox="1">
                  <a:spLocks noChangeArrowheads="1"/>
                </p:cNvSpPr>
                <p:nvPr/>
              </p:nvSpPr>
              <p:spPr bwMode="auto">
                <a:xfrm>
                  <a:off x="816" y="556"/>
                  <a:ext cx="1248" cy="200"/>
                </a:xfrm>
                <a:prstGeom prst="rect">
                  <a:avLst/>
                </a:prstGeom>
                <a:noFill/>
                <a:ln w="9525">
                  <a:noFill/>
                  <a:miter lim="800000"/>
                  <a:headEnd/>
                  <a:tailEnd/>
                </a:ln>
              </p:spPr>
              <p:txBody>
                <a:bodyPr>
                  <a:spAutoFit/>
                </a:bodyPr>
                <a:lstStyle/>
                <a:p>
                  <a:pPr algn="ctr">
                    <a:spcBef>
                      <a:spcPct val="50000"/>
                    </a:spcBef>
                    <a:buFontTx/>
                    <a:buNone/>
                  </a:pPr>
                  <a:r>
                    <a:rPr lang="fr-FR" sz="1400" b="1" dirty="0">
                      <a:latin typeface="Calibri" pitchFamily="34" charset="0"/>
                    </a:rPr>
                    <a:t>Vie privée</a:t>
                  </a:r>
                  <a:endParaRPr lang="fr-FR" sz="1400" i="1" dirty="0">
                    <a:latin typeface="Calibri" pitchFamily="34" charset="0"/>
                  </a:endParaRPr>
                </a:p>
              </p:txBody>
            </p:sp>
          </p:grpSp>
          <p:sp>
            <p:nvSpPr>
              <p:cNvPr id="100" name="Text Box 89"/>
              <p:cNvSpPr txBox="1">
                <a:spLocks noChangeArrowheads="1"/>
              </p:cNvSpPr>
              <p:nvPr/>
            </p:nvSpPr>
            <p:spPr bwMode="auto">
              <a:xfrm>
                <a:off x="574" y="2390"/>
                <a:ext cx="576" cy="200"/>
              </a:xfrm>
              <a:prstGeom prst="rect">
                <a:avLst/>
              </a:prstGeom>
              <a:noFill/>
              <a:ln w="9525">
                <a:noFill/>
                <a:miter lim="800000"/>
                <a:headEnd/>
                <a:tailEnd/>
              </a:ln>
            </p:spPr>
            <p:txBody>
              <a:bodyPr>
                <a:spAutoFit/>
              </a:bodyPr>
              <a:lstStyle/>
              <a:p>
                <a:pPr>
                  <a:spcBef>
                    <a:spcPct val="50000"/>
                  </a:spcBef>
                  <a:buFontTx/>
                  <a:buNone/>
                </a:pPr>
                <a:r>
                  <a:rPr lang="fr-FR" sz="1400" b="1">
                    <a:latin typeface="Calibri" pitchFamily="34" charset="0"/>
                  </a:rPr>
                  <a:t>5</a:t>
                </a:r>
                <a:endParaRPr lang="fr-FR" sz="1400">
                  <a:latin typeface="Calibri" pitchFamily="34" charset="0"/>
                </a:endParaRPr>
              </a:p>
            </p:txBody>
          </p:sp>
        </p:grpSp>
        <p:grpSp>
          <p:nvGrpSpPr>
            <p:cNvPr id="69" name="Group 90"/>
            <p:cNvGrpSpPr>
              <a:grpSpLocks/>
            </p:cNvGrpSpPr>
            <p:nvPr/>
          </p:nvGrpSpPr>
          <p:grpSpPr bwMode="auto">
            <a:xfrm>
              <a:off x="920577" y="3740696"/>
              <a:ext cx="2427288" cy="457200"/>
              <a:chOff x="574" y="2736"/>
              <a:chExt cx="1529" cy="288"/>
            </a:xfrm>
          </p:grpSpPr>
          <p:grpSp>
            <p:nvGrpSpPr>
              <p:cNvPr id="70" name="Group 91"/>
              <p:cNvGrpSpPr>
                <a:grpSpLocks/>
              </p:cNvGrpSpPr>
              <p:nvPr/>
            </p:nvGrpSpPr>
            <p:grpSpPr bwMode="auto">
              <a:xfrm>
                <a:off x="759" y="2736"/>
                <a:ext cx="1344" cy="288"/>
                <a:chOff x="768" y="528"/>
                <a:chExt cx="1344" cy="288"/>
              </a:xfrm>
            </p:grpSpPr>
            <p:sp>
              <p:nvSpPr>
                <p:cNvPr id="97" name="Oval 92"/>
                <p:cNvSpPr>
                  <a:spLocks noChangeArrowheads="1"/>
                </p:cNvSpPr>
                <p:nvPr/>
              </p:nvSpPr>
              <p:spPr bwMode="auto">
                <a:xfrm>
                  <a:off x="768" y="528"/>
                  <a:ext cx="1344" cy="288"/>
                </a:xfrm>
                <a:prstGeom prst="ellipse">
                  <a:avLst/>
                </a:prstGeom>
                <a:solidFill>
                  <a:schemeClr val="bg1"/>
                </a:solidFill>
                <a:ln w="9525">
                  <a:noFill/>
                  <a:round/>
                  <a:headEnd/>
                  <a:tailEnd/>
                </a:ln>
              </p:spPr>
              <p:txBody>
                <a:bodyPr wrap="none" anchor="ctr"/>
                <a:lstStyle/>
                <a:p>
                  <a:endParaRPr lang="fr-FR" sz="1400">
                    <a:latin typeface="Calibri" pitchFamily="34" charset="0"/>
                  </a:endParaRPr>
                </a:p>
              </p:txBody>
            </p:sp>
            <p:sp>
              <p:nvSpPr>
                <p:cNvPr id="98" name="Text Box 93"/>
                <p:cNvSpPr txBox="1">
                  <a:spLocks noChangeArrowheads="1"/>
                </p:cNvSpPr>
                <p:nvPr/>
              </p:nvSpPr>
              <p:spPr bwMode="auto">
                <a:xfrm>
                  <a:off x="816" y="556"/>
                  <a:ext cx="1248" cy="200"/>
                </a:xfrm>
                <a:prstGeom prst="rect">
                  <a:avLst/>
                </a:prstGeom>
                <a:noFill/>
                <a:ln w="9525">
                  <a:noFill/>
                  <a:miter lim="800000"/>
                  <a:headEnd/>
                  <a:tailEnd/>
                </a:ln>
              </p:spPr>
              <p:txBody>
                <a:bodyPr>
                  <a:spAutoFit/>
                </a:bodyPr>
                <a:lstStyle/>
                <a:p>
                  <a:pPr algn="ctr">
                    <a:spcBef>
                      <a:spcPct val="50000"/>
                    </a:spcBef>
                    <a:buFontTx/>
                    <a:buNone/>
                  </a:pPr>
                  <a:r>
                    <a:rPr lang="fr-FR" sz="1400" b="1" dirty="0">
                      <a:latin typeface="Calibri" pitchFamily="34" charset="0"/>
                    </a:rPr>
                    <a:t>Professionnel</a:t>
                  </a:r>
                  <a:endParaRPr lang="fr-FR" sz="1400" dirty="0">
                    <a:latin typeface="Calibri" pitchFamily="34" charset="0"/>
                  </a:endParaRPr>
                </a:p>
              </p:txBody>
            </p:sp>
          </p:grpSp>
          <p:sp>
            <p:nvSpPr>
              <p:cNvPr id="96" name="Text Box 94"/>
              <p:cNvSpPr txBox="1">
                <a:spLocks noChangeArrowheads="1"/>
              </p:cNvSpPr>
              <p:nvPr/>
            </p:nvSpPr>
            <p:spPr bwMode="auto">
              <a:xfrm>
                <a:off x="574" y="2774"/>
                <a:ext cx="576" cy="200"/>
              </a:xfrm>
              <a:prstGeom prst="rect">
                <a:avLst/>
              </a:prstGeom>
              <a:noFill/>
              <a:ln w="9525">
                <a:noFill/>
                <a:miter lim="800000"/>
                <a:headEnd/>
                <a:tailEnd/>
              </a:ln>
            </p:spPr>
            <p:txBody>
              <a:bodyPr>
                <a:spAutoFit/>
              </a:bodyPr>
              <a:lstStyle/>
              <a:p>
                <a:pPr>
                  <a:spcBef>
                    <a:spcPct val="50000"/>
                  </a:spcBef>
                  <a:buFontTx/>
                  <a:buNone/>
                </a:pPr>
                <a:r>
                  <a:rPr lang="fr-FR" sz="1400" b="1">
                    <a:latin typeface="Calibri" pitchFamily="34" charset="0"/>
                  </a:rPr>
                  <a:t>4</a:t>
                </a:r>
                <a:endParaRPr lang="fr-FR" sz="1400">
                  <a:latin typeface="Calibri" pitchFamily="34" charset="0"/>
                </a:endParaRPr>
              </a:p>
            </p:txBody>
          </p:sp>
        </p:grpSp>
        <p:grpSp>
          <p:nvGrpSpPr>
            <p:cNvPr id="71" name="Group 95"/>
            <p:cNvGrpSpPr>
              <a:grpSpLocks/>
            </p:cNvGrpSpPr>
            <p:nvPr/>
          </p:nvGrpSpPr>
          <p:grpSpPr bwMode="auto">
            <a:xfrm>
              <a:off x="920577" y="4350296"/>
              <a:ext cx="2427288" cy="457200"/>
              <a:chOff x="574" y="3120"/>
              <a:chExt cx="1529" cy="288"/>
            </a:xfrm>
          </p:grpSpPr>
          <p:grpSp>
            <p:nvGrpSpPr>
              <p:cNvPr id="72" name="Group 96"/>
              <p:cNvGrpSpPr>
                <a:grpSpLocks/>
              </p:cNvGrpSpPr>
              <p:nvPr/>
            </p:nvGrpSpPr>
            <p:grpSpPr bwMode="auto">
              <a:xfrm>
                <a:off x="759" y="3120"/>
                <a:ext cx="1344" cy="288"/>
                <a:chOff x="768" y="528"/>
                <a:chExt cx="1344" cy="288"/>
              </a:xfrm>
            </p:grpSpPr>
            <p:sp>
              <p:nvSpPr>
                <p:cNvPr id="93" name="Oval 97"/>
                <p:cNvSpPr>
                  <a:spLocks noChangeArrowheads="1"/>
                </p:cNvSpPr>
                <p:nvPr/>
              </p:nvSpPr>
              <p:spPr bwMode="auto">
                <a:xfrm>
                  <a:off x="768" y="528"/>
                  <a:ext cx="1344" cy="288"/>
                </a:xfrm>
                <a:prstGeom prst="ellipse">
                  <a:avLst/>
                </a:prstGeom>
                <a:solidFill>
                  <a:schemeClr val="bg1"/>
                </a:solidFill>
                <a:ln w="9525">
                  <a:noFill/>
                  <a:round/>
                  <a:headEnd/>
                  <a:tailEnd/>
                </a:ln>
              </p:spPr>
              <p:txBody>
                <a:bodyPr wrap="none" anchor="ctr"/>
                <a:lstStyle/>
                <a:p>
                  <a:endParaRPr lang="fr-FR" sz="1400">
                    <a:latin typeface="Calibri" pitchFamily="34" charset="0"/>
                  </a:endParaRPr>
                </a:p>
              </p:txBody>
            </p:sp>
            <p:sp>
              <p:nvSpPr>
                <p:cNvPr id="94" name="Text Box 98"/>
                <p:cNvSpPr txBox="1">
                  <a:spLocks noChangeArrowheads="1"/>
                </p:cNvSpPr>
                <p:nvPr/>
              </p:nvSpPr>
              <p:spPr bwMode="auto">
                <a:xfrm>
                  <a:off x="816" y="556"/>
                  <a:ext cx="1248" cy="200"/>
                </a:xfrm>
                <a:prstGeom prst="rect">
                  <a:avLst/>
                </a:prstGeom>
                <a:noFill/>
                <a:ln w="9525">
                  <a:noFill/>
                  <a:miter lim="800000"/>
                  <a:headEnd/>
                  <a:tailEnd/>
                </a:ln>
              </p:spPr>
              <p:txBody>
                <a:bodyPr>
                  <a:spAutoFit/>
                </a:bodyPr>
                <a:lstStyle/>
                <a:p>
                  <a:pPr algn="ctr">
                    <a:spcBef>
                      <a:spcPct val="50000"/>
                    </a:spcBef>
                    <a:buFontTx/>
                    <a:buNone/>
                  </a:pPr>
                  <a:r>
                    <a:rPr lang="fr-FR" sz="1400" b="1" dirty="0">
                      <a:latin typeface="Calibri" pitchFamily="34" charset="0"/>
                    </a:rPr>
                    <a:t>Managérial</a:t>
                  </a:r>
                  <a:endParaRPr lang="fr-FR" sz="1400" dirty="0">
                    <a:latin typeface="Calibri" pitchFamily="34" charset="0"/>
                  </a:endParaRPr>
                </a:p>
              </p:txBody>
            </p:sp>
          </p:grpSp>
          <p:sp>
            <p:nvSpPr>
              <p:cNvPr id="92" name="Text Box 99"/>
              <p:cNvSpPr txBox="1">
                <a:spLocks noChangeArrowheads="1"/>
              </p:cNvSpPr>
              <p:nvPr/>
            </p:nvSpPr>
            <p:spPr bwMode="auto">
              <a:xfrm>
                <a:off x="574" y="3158"/>
                <a:ext cx="576" cy="200"/>
              </a:xfrm>
              <a:prstGeom prst="rect">
                <a:avLst/>
              </a:prstGeom>
              <a:noFill/>
              <a:ln w="9525">
                <a:noFill/>
                <a:miter lim="800000"/>
                <a:headEnd/>
                <a:tailEnd/>
              </a:ln>
            </p:spPr>
            <p:txBody>
              <a:bodyPr>
                <a:spAutoFit/>
              </a:bodyPr>
              <a:lstStyle/>
              <a:p>
                <a:pPr>
                  <a:spcBef>
                    <a:spcPct val="50000"/>
                  </a:spcBef>
                  <a:buFontTx/>
                  <a:buNone/>
                </a:pPr>
                <a:r>
                  <a:rPr lang="fr-FR" sz="1400" b="1">
                    <a:latin typeface="Calibri" pitchFamily="34" charset="0"/>
                  </a:rPr>
                  <a:t>3</a:t>
                </a:r>
                <a:endParaRPr lang="fr-FR" sz="1400">
                  <a:latin typeface="Calibri" pitchFamily="34" charset="0"/>
                </a:endParaRPr>
              </a:p>
            </p:txBody>
          </p:sp>
        </p:grpSp>
        <p:grpSp>
          <p:nvGrpSpPr>
            <p:cNvPr id="73" name="Group 100"/>
            <p:cNvGrpSpPr>
              <a:grpSpLocks/>
            </p:cNvGrpSpPr>
            <p:nvPr/>
          </p:nvGrpSpPr>
          <p:grpSpPr bwMode="auto">
            <a:xfrm>
              <a:off x="920577" y="4959896"/>
              <a:ext cx="2427288" cy="457200"/>
              <a:chOff x="574" y="3504"/>
              <a:chExt cx="1529" cy="288"/>
            </a:xfrm>
          </p:grpSpPr>
          <p:grpSp>
            <p:nvGrpSpPr>
              <p:cNvPr id="74" name="Group 101"/>
              <p:cNvGrpSpPr>
                <a:grpSpLocks/>
              </p:cNvGrpSpPr>
              <p:nvPr/>
            </p:nvGrpSpPr>
            <p:grpSpPr bwMode="auto">
              <a:xfrm>
                <a:off x="759" y="3504"/>
                <a:ext cx="1344" cy="288"/>
                <a:chOff x="768" y="528"/>
                <a:chExt cx="1344" cy="288"/>
              </a:xfrm>
            </p:grpSpPr>
            <p:sp>
              <p:nvSpPr>
                <p:cNvPr id="89" name="Oval 102"/>
                <p:cNvSpPr>
                  <a:spLocks noChangeArrowheads="1"/>
                </p:cNvSpPr>
                <p:nvPr/>
              </p:nvSpPr>
              <p:spPr bwMode="auto">
                <a:xfrm>
                  <a:off x="768" y="528"/>
                  <a:ext cx="1344" cy="288"/>
                </a:xfrm>
                <a:prstGeom prst="ellipse">
                  <a:avLst/>
                </a:prstGeom>
                <a:solidFill>
                  <a:schemeClr val="bg1"/>
                </a:solidFill>
                <a:ln w="9525">
                  <a:noFill/>
                  <a:round/>
                  <a:headEnd/>
                  <a:tailEnd/>
                </a:ln>
              </p:spPr>
              <p:txBody>
                <a:bodyPr wrap="none" anchor="ctr"/>
                <a:lstStyle/>
                <a:p>
                  <a:endParaRPr lang="fr-FR" sz="1400">
                    <a:latin typeface="Calibri" pitchFamily="34" charset="0"/>
                  </a:endParaRPr>
                </a:p>
              </p:txBody>
            </p:sp>
            <p:sp>
              <p:nvSpPr>
                <p:cNvPr id="90" name="Text Box 103"/>
                <p:cNvSpPr txBox="1">
                  <a:spLocks noChangeArrowheads="1"/>
                </p:cNvSpPr>
                <p:nvPr/>
              </p:nvSpPr>
              <p:spPr bwMode="auto">
                <a:xfrm>
                  <a:off x="816" y="556"/>
                  <a:ext cx="1248" cy="200"/>
                </a:xfrm>
                <a:prstGeom prst="rect">
                  <a:avLst/>
                </a:prstGeom>
                <a:noFill/>
                <a:ln w="9525">
                  <a:noFill/>
                  <a:miter lim="800000"/>
                  <a:headEnd/>
                  <a:tailEnd/>
                </a:ln>
              </p:spPr>
              <p:txBody>
                <a:bodyPr>
                  <a:spAutoFit/>
                </a:bodyPr>
                <a:lstStyle/>
                <a:p>
                  <a:pPr algn="ctr">
                    <a:spcBef>
                      <a:spcPct val="50000"/>
                    </a:spcBef>
                    <a:buFontTx/>
                    <a:buNone/>
                  </a:pPr>
                  <a:r>
                    <a:rPr lang="fr-FR" sz="1400" b="1" dirty="0">
                      <a:latin typeface="Calibri" pitchFamily="34" charset="0"/>
                    </a:rPr>
                    <a:t>Organisationnel</a:t>
                  </a:r>
                  <a:endParaRPr lang="fr-FR" sz="1400" dirty="0">
                    <a:latin typeface="Calibri" pitchFamily="34" charset="0"/>
                  </a:endParaRPr>
                </a:p>
              </p:txBody>
            </p:sp>
          </p:grpSp>
          <p:sp>
            <p:nvSpPr>
              <p:cNvPr id="88" name="Text Box 104"/>
              <p:cNvSpPr txBox="1">
                <a:spLocks noChangeArrowheads="1"/>
              </p:cNvSpPr>
              <p:nvPr/>
            </p:nvSpPr>
            <p:spPr bwMode="auto">
              <a:xfrm>
                <a:off x="574" y="3542"/>
                <a:ext cx="576" cy="200"/>
              </a:xfrm>
              <a:prstGeom prst="rect">
                <a:avLst/>
              </a:prstGeom>
              <a:noFill/>
              <a:ln w="9525">
                <a:noFill/>
                <a:miter lim="800000"/>
                <a:headEnd/>
                <a:tailEnd/>
              </a:ln>
            </p:spPr>
            <p:txBody>
              <a:bodyPr>
                <a:spAutoFit/>
              </a:bodyPr>
              <a:lstStyle/>
              <a:p>
                <a:pPr>
                  <a:spcBef>
                    <a:spcPct val="50000"/>
                  </a:spcBef>
                  <a:buFontTx/>
                  <a:buNone/>
                </a:pPr>
                <a:r>
                  <a:rPr lang="fr-FR" sz="1400" b="1" dirty="0">
                    <a:latin typeface="Calibri" pitchFamily="34" charset="0"/>
                  </a:rPr>
                  <a:t>2</a:t>
                </a:r>
                <a:endParaRPr lang="fr-FR" sz="1400" dirty="0">
                  <a:latin typeface="Calibri" pitchFamily="34" charset="0"/>
                </a:endParaRPr>
              </a:p>
            </p:txBody>
          </p:sp>
        </p:grpSp>
      </p:grpSp>
      <p:sp>
        <p:nvSpPr>
          <p:cNvPr id="123" name="圆角矩形标注 14"/>
          <p:cNvSpPr/>
          <p:nvPr/>
        </p:nvSpPr>
        <p:spPr>
          <a:xfrm>
            <a:off x="4499992" y="4869160"/>
            <a:ext cx="4320480" cy="1368152"/>
          </a:xfrm>
          <a:prstGeom prst="wedgeRoundRectCallout">
            <a:avLst>
              <a:gd name="adj1" fmla="val -71251"/>
              <a:gd name="adj2" fmla="val 43179"/>
              <a:gd name="adj3" fmla="val 16667"/>
            </a:avLst>
          </a:prstGeom>
          <a:solidFill>
            <a:schemeClr val="tx2">
              <a:lumMod val="60000"/>
              <a:lumOff val="40000"/>
            </a:schemeClr>
          </a:solidFill>
          <a:ln>
            <a:solidFill>
              <a:schemeClr val="tx2"/>
            </a:solidFill>
          </a:ln>
        </p:spPr>
        <p:style>
          <a:lnRef idx="1">
            <a:schemeClr val="accent6"/>
          </a:lnRef>
          <a:fillRef idx="3">
            <a:schemeClr val="accent6"/>
          </a:fillRef>
          <a:effectRef idx="2">
            <a:schemeClr val="accent6"/>
          </a:effectRef>
          <a:fontRef idx="minor">
            <a:schemeClr val="lt1"/>
          </a:fontRef>
        </p:style>
        <p:txBody>
          <a:bodyPr rtlCol="0" anchor="ctr"/>
          <a:lstStyle/>
          <a:p>
            <a:pPr marL="180000"/>
            <a:r>
              <a:rPr lang="fr-FR" dirty="0"/>
              <a:t>Quelle importance cela a-t-il pour vous ?</a:t>
            </a:r>
          </a:p>
          <a:p>
            <a:pPr marL="180000"/>
            <a:endParaRPr lang="fr-FR" dirty="0"/>
          </a:p>
          <a:p>
            <a:pPr marL="180000"/>
            <a:r>
              <a:rPr lang="fr-FR" dirty="0"/>
              <a:t>Veuillez noter sur une échelle de 0 à 10 </a:t>
            </a:r>
          </a:p>
        </p:txBody>
      </p:sp>
      <p:sp>
        <p:nvSpPr>
          <p:cNvPr id="75" name="Rectangle 74"/>
          <p:cNvSpPr/>
          <p:nvPr/>
        </p:nvSpPr>
        <p:spPr>
          <a:xfrm>
            <a:off x="683568" y="4005064"/>
            <a:ext cx="1656184" cy="27363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7" name="Rectangle 76"/>
          <p:cNvSpPr/>
          <p:nvPr/>
        </p:nvSpPr>
        <p:spPr>
          <a:xfrm>
            <a:off x="683568" y="1052736"/>
            <a:ext cx="1656184" cy="4320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6" name="Rectangle 75"/>
          <p:cNvSpPr/>
          <p:nvPr/>
        </p:nvSpPr>
        <p:spPr>
          <a:xfrm>
            <a:off x="611560" y="2492896"/>
            <a:ext cx="8388424" cy="23762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dirty="0">
                <a:solidFill>
                  <a:schemeClr val="tx1"/>
                </a:solidFill>
              </a:rPr>
              <a:t>Le </a:t>
            </a:r>
            <a:r>
              <a:rPr lang="fr-FR" sz="2400" b="1" dirty="0">
                <a:solidFill>
                  <a:schemeClr val="tx1"/>
                </a:solidFill>
              </a:rPr>
              <a:t>spirituel</a:t>
            </a:r>
            <a:r>
              <a:rPr lang="fr-FR" sz="2400" dirty="0">
                <a:solidFill>
                  <a:schemeClr val="tx1"/>
                </a:solidFill>
              </a:rPr>
              <a:t>,  c’est le s</a:t>
            </a:r>
            <a:r>
              <a:rPr lang="fr-FR" sz="2400" dirty="0">
                <a:solidFill>
                  <a:schemeClr val="tx1"/>
                </a:solidFill>
                <a:latin typeface="Calibri" pitchFamily="34" charset="0"/>
              </a:rPr>
              <a:t>ens de la vie qui est défini par l’anthropologie* spirituelle et qui fait que l’existence est fondée sur une identité qui dépasse sa propre personne et qui correspond à une communauté humaine. Curiosité de la vie, du monde, de l’autre…</a:t>
            </a:r>
          </a:p>
          <a:p>
            <a:r>
              <a:rPr lang="fr-FR" sz="2400" dirty="0">
                <a:solidFill>
                  <a:schemeClr val="tx1"/>
                </a:solidFill>
                <a:latin typeface="Calibri" pitchFamily="34" charset="0"/>
              </a:rPr>
              <a:t>*</a:t>
            </a:r>
            <a:r>
              <a:rPr lang="fr-FR" sz="1200" i="1" dirty="0">
                <a:solidFill>
                  <a:schemeClr val="tx1"/>
                </a:solidFill>
                <a:latin typeface="Calibri" pitchFamily="34" charset="0"/>
              </a:rPr>
              <a:t>Théorie philosophique qui met l’homme au centre de ses préoccupations</a:t>
            </a:r>
            <a:endParaRPr lang="fr-FR" sz="1200" i="1" dirty="0">
              <a:solidFill>
                <a:schemeClr val="tx1"/>
              </a:solidFill>
            </a:endParaRPr>
          </a:p>
        </p:txBody>
      </p:sp>
    </p:spTree>
    <p:extLst>
      <p:ext uri="{BB962C8B-B14F-4D97-AF65-F5344CB8AC3E}">
        <p14:creationId xmlns:p14="http://schemas.microsoft.com/office/powerpoint/2010/main" val="348566109"/>
      </p:ext>
    </p:extLst>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up)">
                                      <p:cBhvr>
                                        <p:cTn id="7" dur="500"/>
                                        <p:tgtEl>
                                          <p:spTgt spid="6">
                                            <p:txEl>
                                              <p:pRg st="0" end="0"/>
                                            </p:txEl>
                                          </p:spTgt>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3"/>
                                        </p:tgtEl>
                                        <p:attrNameLst>
                                          <p:attrName>style.visibility</p:attrName>
                                        </p:attrNameLst>
                                      </p:cBhvr>
                                      <p:to>
                                        <p:strVal val="visible"/>
                                      </p:to>
                                    </p:set>
                                    <p:anim calcmode="lin" valueType="num">
                                      <p:cBhvr additive="base">
                                        <p:cTn id="11" dur="500" fill="hold"/>
                                        <p:tgtEl>
                                          <p:spTgt spid="123"/>
                                        </p:tgtEl>
                                        <p:attrNameLst>
                                          <p:attrName>ppt_x</p:attrName>
                                        </p:attrNameLst>
                                      </p:cBhvr>
                                      <p:tavLst>
                                        <p:tav tm="0">
                                          <p:val>
                                            <p:strVal val="1+#ppt_w/2"/>
                                          </p:val>
                                        </p:tav>
                                        <p:tav tm="100000">
                                          <p:val>
                                            <p:strVal val="#ppt_x"/>
                                          </p:val>
                                        </p:tav>
                                      </p:tavLst>
                                    </p:anim>
                                    <p:anim calcmode="lin" valueType="num">
                                      <p:cBhvr additive="base">
                                        <p:cTn id="12" dur="500" fill="hold"/>
                                        <p:tgtEl>
                                          <p:spTgt spid="1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123"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000264" y="3286124"/>
            <a:ext cx="5715008" cy="861774"/>
          </a:xfrm>
          <a:prstGeom prst="rect">
            <a:avLst/>
          </a:prstGeom>
          <a:noFill/>
        </p:spPr>
        <p:txBody>
          <a:bodyPr wrap="square" rtlCol="0">
            <a:spAutoFit/>
          </a:bodyPr>
          <a:lstStyle/>
          <a:p>
            <a:r>
              <a:rPr lang="en-US" altLang="zh-CN" sz="5000" b="1" cap="all" dirty="0">
                <a:ln w="9000" cmpd="sng">
                  <a:solidFill>
                    <a:schemeClr val="accent6">
                      <a:lumMod val="50000"/>
                    </a:schemeClr>
                  </a:solidFill>
                  <a:prstDash val="solid"/>
                </a:ln>
                <a:gradFill>
                  <a:gsLst>
                    <a:gs pos="0">
                      <a:srgbClr val="B85808"/>
                    </a:gs>
                    <a:gs pos="26000">
                      <a:schemeClr val="accent6">
                        <a:lumMod val="75000"/>
                      </a:schemeClr>
                    </a:gs>
                    <a:gs pos="77000">
                      <a:schemeClr val="accent6">
                        <a:lumMod val="20000"/>
                        <a:lumOff val="80000"/>
                      </a:schemeClr>
                    </a:gs>
                  </a:gsLst>
                  <a:lin ang="5400000"/>
                </a:gradFill>
                <a:effectLst>
                  <a:reflection blurRad="12700" stA="28000" endPos="45000" dist="1000" dir="5400000" sy="-100000" algn="bl" rotWithShape="0"/>
                </a:effectLst>
                <a:latin typeface="Arial Black" pitchFamily="34" charset="0"/>
              </a:rPr>
              <a:t>Thanks!</a:t>
            </a:r>
            <a:endParaRPr lang="zh-CN" altLang="en-US" sz="5000" b="1" cap="all" dirty="0">
              <a:ln w="9000" cmpd="sng">
                <a:solidFill>
                  <a:schemeClr val="accent6">
                    <a:lumMod val="50000"/>
                  </a:schemeClr>
                </a:solidFill>
                <a:prstDash val="solid"/>
              </a:ln>
              <a:gradFill>
                <a:gsLst>
                  <a:gs pos="0">
                    <a:srgbClr val="B85808"/>
                  </a:gs>
                  <a:gs pos="26000">
                    <a:schemeClr val="accent6">
                      <a:lumMod val="75000"/>
                    </a:schemeClr>
                  </a:gs>
                  <a:gs pos="77000">
                    <a:schemeClr val="accent6">
                      <a:lumMod val="20000"/>
                      <a:lumOff val="80000"/>
                    </a:schemeClr>
                  </a:gs>
                </a:gsLst>
                <a:lin ang="5400000"/>
              </a:gradFill>
              <a:effectLst>
                <a:reflection blurRad="12700" stA="28000" endPos="45000" dist="1000" dir="5400000" sy="-100000" algn="bl" rotWithShape="0"/>
              </a:effectLst>
              <a:latin typeface="Arial Black" pitchFamily="34" charset="0"/>
            </a:endParaRPr>
          </a:p>
        </p:txBody>
      </p:sp>
      <p:sp>
        <p:nvSpPr>
          <p:cNvPr id="7" name="TextBox 6"/>
          <p:cNvSpPr txBox="1"/>
          <p:nvPr/>
        </p:nvSpPr>
        <p:spPr>
          <a:xfrm>
            <a:off x="2571736" y="4071942"/>
            <a:ext cx="3500462" cy="369332"/>
          </a:xfrm>
          <a:prstGeom prst="rect">
            <a:avLst/>
          </a:prstGeom>
          <a:noFill/>
        </p:spPr>
        <p:txBody>
          <a:bodyPr wrap="square" rtlCol="0">
            <a:spAutoFit/>
          </a:bodyPr>
          <a:lstStyle/>
          <a:p>
            <a:r>
              <a:rPr lang="en-US" altLang="zh-CN" dirty="0" err="1">
                <a:hlinkClick r:id="rId3"/>
              </a:rPr>
              <a:t>Wondershare</a:t>
            </a:r>
            <a:r>
              <a:rPr lang="en-US" altLang="zh-CN" dirty="0">
                <a:hlinkClick r:id="rId3"/>
              </a:rPr>
              <a:t>  software</a:t>
            </a:r>
            <a:endParaRPr lang="zh-CN" altLang="en-US" dirty="0"/>
          </a:p>
        </p:txBody>
      </p:sp>
      <p:grpSp>
        <p:nvGrpSpPr>
          <p:cNvPr id="2" name="Groupe 15"/>
          <p:cNvGrpSpPr/>
          <p:nvPr/>
        </p:nvGrpSpPr>
        <p:grpSpPr>
          <a:xfrm>
            <a:off x="0" y="-1"/>
            <a:ext cx="9144000" cy="6858001"/>
            <a:chOff x="0" y="-1"/>
            <a:chExt cx="9144000" cy="6858001"/>
          </a:xfrm>
        </p:grpSpPr>
        <p:sp>
          <p:nvSpPr>
            <p:cNvPr id="8" name="Rectangle 7"/>
            <p:cNvSpPr/>
            <p:nvPr/>
          </p:nvSpPr>
          <p:spPr>
            <a:xfrm>
              <a:off x="611560" y="0"/>
              <a:ext cx="853244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TextBox 3"/>
            <p:cNvSpPr txBox="1"/>
            <p:nvPr/>
          </p:nvSpPr>
          <p:spPr>
            <a:xfrm>
              <a:off x="611560" y="179348"/>
              <a:ext cx="8532440" cy="369332"/>
            </a:xfrm>
            <a:prstGeom prst="rect">
              <a:avLst/>
            </a:prstGeom>
            <a:noFill/>
          </p:spPr>
          <p:txBody>
            <a:bodyPr wrap="square" rtlCol="0">
              <a:spAutoFit/>
            </a:bodyPr>
            <a:lstStyle/>
            <a:p>
              <a:pPr algn="ctr"/>
              <a:r>
                <a:rPr lang="en-US" altLang="zh-CN" b="1" cap="all" dirty="0" err="1">
                  <a:ln w="9000" cmpd="sng">
                    <a:solidFill>
                      <a:schemeClr val="accent6">
                        <a:lumMod val="50000"/>
                      </a:schemeClr>
                    </a:solidFill>
                    <a:prstDash val="solid"/>
                  </a:ln>
                  <a:solidFill>
                    <a:srgbClr val="0070C0"/>
                  </a:solidFill>
                  <a:effectLst>
                    <a:reflection blurRad="12700" stA="28000" endPos="45000" dist="1000" dir="5400000" sy="-100000" algn="bl" rotWithShape="0"/>
                  </a:effectLst>
                  <a:latin typeface="Arial Black" pitchFamily="34" charset="0"/>
                </a:rPr>
                <a:t>Préparer</a:t>
              </a:r>
              <a:r>
                <a:rPr lang="en-US" altLang="zh-CN" b="1" cap="all" dirty="0">
                  <a:ln w="9000" cmpd="sng">
                    <a:solidFill>
                      <a:schemeClr val="accent6">
                        <a:lumMod val="50000"/>
                      </a:schemeClr>
                    </a:solidFill>
                    <a:prstDash val="solid"/>
                  </a:ln>
                  <a:solidFill>
                    <a:srgbClr val="0070C0"/>
                  </a:solidFill>
                  <a:effectLst>
                    <a:reflection blurRad="12700" stA="28000" endPos="45000" dist="1000" dir="5400000" sy="-100000" algn="bl" rotWithShape="0"/>
                  </a:effectLst>
                  <a:latin typeface="Arial Black" pitchFamily="34" charset="0"/>
                </a:rPr>
                <a:t> la transition vie </a:t>
              </a:r>
              <a:r>
                <a:rPr lang="en-US" altLang="zh-CN" b="1" cap="all" dirty="0" err="1">
                  <a:ln w="9000" cmpd="sng">
                    <a:solidFill>
                      <a:schemeClr val="accent6">
                        <a:lumMod val="50000"/>
                      </a:schemeClr>
                    </a:solidFill>
                    <a:prstDash val="solid"/>
                  </a:ln>
                  <a:solidFill>
                    <a:srgbClr val="0070C0"/>
                  </a:solidFill>
                  <a:effectLst>
                    <a:reflection blurRad="12700" stA="28000" endPos="45000" dist="1000" dir="5400000" sy="-100000" algn="bl" rotWithShape="0"/>
                  </a:effectLst>
                  <a:latin typeface="Arial Black" pitchFamily="34" charset="0"/>
                </a:rPr>
                <a:t>professionnelle</a:t>
              </a:r>
              <a:r>
                <a:rPr lang="en-US" altLang="zh-CN" b="1" cap="all" dirty="0">
                  <a:ln w="9000" cmpd="sng">
                    <a:solidFill>
                      <a:schemeClr val="accent6">
                        <a:lumMod val="50000"/>
                      </a:schemeClr>
                    </a:solidFill>
                    <a:prstDash val="solid"/>
                  </a:ln>
                  <a:solidFill>
                    <a:srgbClr val="0070C0"/>
                  </a:solidFill>
                  <a:effectLst>
                    <a:reflection blurRad="12700" stA="28000" endPos="45000" dist="1000" dir="5400000" sy="-100000" algn="bl" rotWithShape="0"/>
                  </a:effectLst>
                  <a:latin typeface="Arial Black" pitchFamily="34" charset="0"/>
                </a:rPr>
                <a:t> et </a:t>
              </a:r>
              <a:r>
                <a:rPr lang="en-US" altLang="zh-CN" b="1" cap="all" dirty="0" err="1">
                  <a:ln w="9000" cmpd="sng">
                    <a:solidFill>
                      <a:schemeClr val="accent6">
                        <a:lumMod val="50000"/>
                      </a:schemeClr>
                    </a:solidFill>
                    <a:prstDash val="solid"/>
                  </a:ln>
                  <a:solidFill>
                    <a:srgbClr val="0070C0"/>
                  </a:solidFill>
                  <a:effectLst>
                    <a:reflection blurRad="12700" stA="28000" endPos="45000" dist="1000" dir="5400000" sy="-100000" algn="bl" rotWithShape="0"/>
                  </a:effectLst>
                  <a:latin typeface="Arial Black" pitchFamily="34" charset="0"/>
                </a:rPr>
                <a:t>retraite</a:t>
              </a:r>
              <a:endParaRPr lang="zh-CN" altLang="en-US" b="1" cap="all" dirty="0">
                <a:ln w="9000" cmpd="sng">
                  <a:solidFill>
                    <a:schemeClr val="accent6">
                      <a:lumMod val="50000"/>
                    </a:schemeClr>
                  </a:solidFill>
                  <a:prstDash val="solid"/>
                </a:ln>
                <a:solidFill>
                  <a:srgbClr val="0070C0"/>
                </a:solidFill>
                <a:effectLst>
                  <a:reflection blurRad="12700" stA="28000" endPos="45000" dist="1000" dir="5400000" sy="-100000" algn="bl" rotWithShape="0"/>
                </a:effectLst>
                <a:latin typeface="Arial Black" pitchFamily="34" charset="0"/>
              </a:endParaRPr>
            </a:p>
          </p:txBody>
        </p:sp>
        <p:pic>
          <p:nvPicPr>
            <p:cNvPr id="15" name="Image 14" descr="2.jpg"/>
            <p:cNvPicPr>
              <a:picLocks noChangeAspect="1"/>
            </p:cNvPicPr>
            <p:nvPr/>
          </p:nvPicPr>
          <p:blipFill>
            <a:blip r:embed="rId4" cstate="print"/>
            <a:stretch>
              <a:fillRect/>
            </a:stretch>
          </p:blipFill>
          <p:spPr>
            <a:xfrm>
              <a:off x="0" y="-1"/>
              <a:ext cx="611560" cy="963671"/>
            </a:xfrm>
            <a:prstGeom prst="rect">
              <a:avLst/>
            </a:prstGeom>
          </p:spPr>
        </p:pic>
      </p:grpSp>
      <p:sp>
        <p:nvSpPr>
          <p:cNvPr id="17" name="Espace réservé du contenu 2"/>
          <p:cNvSpPr txBox="1">
            <a:spLocks/>
          </p:cNvSpPr>
          <p:nvPr/>
        </p:nvSpPr>
        <p:spPr>
          <a:xfrm>
            <a:off x="611560" y="1196752"/>
            <a:ext cx="8425632" cy="5472608"/>
          </a:xfrm>
          <a:prstGeom prst="rect">
            <a:avLst/>
          </a:prstGeom>
        </p:spPr>
        <p:txBody>
          <a:bodyPr>
            <a:normAutofit/>
          </a:bodyPr>
          <a:lstStyle/>
          <a:p>
            <a:pPr marL="180000"/>
            <a:endParaRPr kumimoji="0" lang="fr-FR" sz="2200" b="0" i="0" u="none" strike="noStrike" kern="1200" cap="none" spc="0" normalizeH="0" baseline="0" noProof="0" dirty="0">
              <a:ln>
                <a:noFill/>
              </a:ln>
              <a:solidFill>
                <a:schemeClr val="tx1"/>
              </a:solidFill>
              <a:effectLst/>
              <a:uLnTx/>
              <a:uFillTx/>
              <a:ea typeface="+mn-ea"/>
              <a:cs typeface="+mn-cs"/>
            </a:endParaRPr>
          </a:p>
          <a:p>
            <a:pPr marL="637200" lvl="1" indent="-342900">
              <a:spcBef>
                <a:spcPts val="1200"/>
              </a:spcBef>
              <a:spcAft>
                <a:spcPts val="1200"/>
              </a:spcAft>
              <a:buBlip>
                <a:blip r:embed="rId5"/>
              </a:buBlip>
            </a:pPr>
            <a:endParaRPr lang="fr-FR" sz="2000" dirty="0"/>
          </a:p>
          <a:p>
            <a:pPr marL="637200" lvl="1" indent="-342900">
              <a:spcBef>
                <a:spcPts val="1200"/>
              </a:spcBef>
              <a:spcAft>
                <a:spcPts val="1200"/>
              </a:spcAft>
              <a:buBlip>
                <a:blip r:embed="rId5"/>
              </a:buBlip>
            </a:pPr>
            <a:endParaRPr kumimoji="0" lang="fr-FR" sz="2000" b="0" i="0" u="none" strike="noStrike" kern="1200" cap="none" spc="0" normalizeH="0" baseline="0" noProof="0" dirty="0">
              <a:ln>
                <a:noFill/>
              </a:ln>
              <a:solidFill>
                <a:schemeClr val="tx1"/>
              </a:solidFill>
              <a:effectLst/>
              <a:uLnTx/>
              <a:uFillTx/>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fr-FR" sz="3200" b="0" i="0" u="none" strike="noStrike" kern="1200" cap="none" spc="0" normalizeH="0" baseline="0" noProof="0" dirty="0">
              <a:ln>
                <a:noFill/>
              </a:ln>
              <a:solidFill>
                <a:schemeClr val="tx1"/>
              </a:solidFill>
              <a:effectLst/>
              <a:uLnTx/>
              <a:uFillTx/>
              <a:latin typeface="PetitaMedium" pitchFamily="2" charset="0"/>
              <a:ea typeface="+mn-ea"/>
              <a:cs typeface="+mn-cs"/>
            </a:endParaRPr>
          </a:p>
        </p:txBody>
      </p:sp>
      <p:sp>
        <p:nvSpPr>
          <p:cNvPr id="18" name="Rectangle 17"/>
          <p:cNvSpPr/>
          <p:nvPr/>
        </p:nvSpPr>
        <p:spPr>
          <a:xfrm>
            <a:off x="763960" y="620688"/>
            <a:ext cx="8380040" cy="342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b="1" dirty="0">
                <a:latin typeface="Arial Black" pitchFamily="34" charset="0"/>
              </a:rPr>
              <a:t>La colonne vertébrale de l’identité et du sens</a:t>
            </a:r>
          </a:p>
        </p:txBody>
      </p:sp>
      <p:sp>
        <p:nvSpPr>
          <p:cNvPr id="12" name="Espace réservé du contenu 2"/>
          <p:cNvSpPr txBox="1">
            <a:spLocks/>
          </p:cNvSpPr>
          <p:nvPr/>
        </p:nvSpPr>
        <p:spPr>
          <a:xfrm>
            <a:off x="763960" y="1349152"/>
            <a:ext cx="8425632" cy="5472608"/>
          </a:xfrm>
          <a:prstGeom prst="rect">
            <a:avLst/>
          </a:prstGeom>
        </p:spPr>
        <p:txBody>
          <a:bodyPr>
            <a:normAutofit/>
          </a:bodyPr>
          <a:lstStyle/>
          <a:p>
            <a:pPr marL="180000"/>
            <a:endParaRPr lang="fr-FR" sz="1400" i="1" dirty="0"/>
          </a:p>
          <a:p>
            <a:pPr marL="180000"/>
            <a:endParaRPr lang="fr-FR" sz="2000" dirty="0"/>
          </a:p>
          <a:p>
            <a:pPr marL="180000"/>
            <a:endParaRPr lang="fr-FR" sz="2000" dirty="0"/>
          </a:p>
          <a:p>
            <a:pPr marL="180000"/>
            <a:endParaRPr lang="fr-FR" sz="2000" dirty="0"/>
          </a:p>
          <a:p>
            <a:pPr marL="180000"/>
            <a:endParaRPr lang="fr-FR" sz="2000" dirty="0"/>
          </a:p>
          <a:p>
            <a:pPr marL="180000"/>
            <a:endParaRPr lang="fr-FR" sz="2000" dirty="0"/>
          </a:p>
          <a:p>
            <a:pPr marL="180000"/>
            <a:endParaRPr lang="fr-FR" sz="2000" dirty="0"/>
          </a:p>
          <a:p>
            <a:pPr marL="180000"/>
            <a:endParaRPr kumimoji="0" lang="fr-FR" sz="2000" i="0" u="none" strike="noStrike" kern="1200" cap="none" spc="0" normalizeH="0" baseline="0" noProof="0" dirty="0">
              <a:ln>
                <a:noFill/>
              </a:ln>
              <a:solidFill>
                <a:schemeClr val="tx1"/>
              </a:solidFill>
              <a:effectLst/>
              <a:uLnTx/>
              <a:uFillTx/>
              <a:ea typeface="+mn-ea"/>
              <a:cs typeface="+mn-cs"/>
            </a:endParaRPr>
          </a:p>
          <a:p>
            <a:pPr marL="637200" lvl="1" indent="-342900">
              <a:spcBef>
                <a:spcPts val="1200"/>
              </a:spcBef>
              <a:spcAft>
                <a:spcPts val="1200"/>
              </a:spcAft>
              <a:buBlip>
                <a:blip r:embed="rId5"/>
              </a:buBlip>
            </a:pPr>
            <a:endParaRPr lang="fr-FR" sz="2000" dirty="0"/>
          </a:p>
          <a:p>
            <a:pPr marL="637200" lvl="1" indent="-342900">
              <a:spcBef>
                <a:spcPts val="1200"/>
              </a:spcBef>
              <a:spcAft>
                <a:spcPts val="1200"/>
              </a:spcAft>
              <a:buBlip>
                <a:blip r:embed="rId5"/>
              </a:buBlip>
            </a:pPr>
            <a:endParaRPr kumimoji="0" lang="fr-FR" sz="2000" b="0" i="0" u="none" strike="noStrike" kern="1200" cap="none" spc="0" normalizeH="0" baseline="0" noProof="0" dirty="0">
              <a:ln>
                <a:noFill/>
              </a:ln>
              <a:solidFill>
                <a:schemeClr val="tx1"/>
              </a:solidFill>
              <a:effectLst/>
              <a:uLnTx/>
              <a:uFillTx/>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fr-FR" sz="3200" b="0" i="0" u="none" strike="noStrike" kern="1200" cap="none" spc="0" normalizeH="0" baseline="0" noProof="0" dirty="0">
              <a:ln>
                <a:noFill/>
              </a:ln>
              <a:solidFill>
                <a:schemeClr val="tx1"/>
              </a:solidFill>
              <a:effectLst/>
              <a:uLnTx/>
              <a:uFillTx/>
              <a:latin typeface="PetitaMedium" pitchFamily="2" charset="0"/>
              <a:ea typeface="+mn-ea"/>
              <a:cs typeface="+mn-cs"/>
            </a:endParaRPr>
          </a:p>
        </p:txBody>
      </p:sp>
      <p:pic>
        <p:nvPicPr>
          <p:cNvPr id="16" name="Picture 2" descr="C:\Users\Utilisateur\AppData\Local\Microsoft\Windows\Temporary Internet Files\Content.IE5\IBL6RAO1\claudesegardsangatte129114695864_gros[1].gif"/>
          <p:cNvPicPr>
            <a:picLocks noChangeAspect="1" noChangeArrowheads="1"/>
          </p:cNvPicPr>
          <p:nvPr/>
        </p:nvPicPr>
        <p:blipFill>
          <a:blip r:embed="rId6" cstate="print">
            <a:duotone>
              <a:schemeClr val="accent1">
                <a:shade val="45000"/>
                <a:satMod val="135000"/>
              </a:schemeClr>
              <a:prstClr val="white"/>
            </a:duotone>
          </a:blip>
          <a:srcRect/>
          <a:stretch>
            <a:fillRect/>
          </a:stretch>
        </p:blipFill>
        <p:spPr bwMode="auto">
          <a:xfrm>
            <a:off x="2627784" y="5949280"/>
            <a:ext cx="792683" cy="698784"/>
          </a:xfrm>
          <a:prstGeom prst="rect">
            <a:avLst/>
          </a:prstGeom>
          <a:noFill/>
        </p:spPr>
      </p:pic>
      <p:grpSp>
        <p:nvGrpSpPr>
          <p:cNvPr id="3" name="Groupe 28"/>
          <p:cNvGrpSpPr/>
          <p:nvPr/>
        </p:nvGrpSpPr>
        <p:grpSpPr>
          <a:xfrm>
            <a:off x="1259632" y="980728"/>
            <a:ext cx="746812" cy="5877272"/>
            <a:chOff x="1691680" y="83840"/>
            <a:chExt cx="962836" cy="6618312"/>
          </a:xfrm>
        </p:grpSpPr>
        <p:pic>
          <p:nvPicPr>
            <p:cNvPr id="19" name="Image 18" descr="15095733-vertebre-disque-intervertebral-et-la-moelle-epiniere.jpg"/>
            <p:cNvPicPr>
              <a:picLocks noChangeAspect="1"/>
            </p:cNvPicPr>
            <p:nvPr/>
          </p:nvPicPr>
          <p:blipFill>
            <a:blip r:embed="rId7" cstate="print"/>
            <a:stretch>
              <a:fillRect/>
            </a:stretch>
          </p:blipFill>
          <p:spPr>
            <a:xfrm>
              <a:off x="1691680" y="83840"/>
              <a:ext cx="962836" cy="1040904"/>
            </a:xfrm>
            <a:prstGeom prst="rect">
              <a:avLst/>
            </a:prstGeom>
          </p:spPr>
        </p:pic>
        <p:pic>
          <p:nvPicPr>
            <p:cNvPr id="20" name="Image 19" descr="15095733-vertebre-disque-intervertebral-et-la-moelle-epiniere.jpg"/>
            <p:cNvPicPr>
              <a:picLocks noChangeAspect="1"/>
            </p:cNvPicPr>
            <p:nvPr/>
          </p:nvPicPr>
          <p:blipFill>
            <a:blip r:embed="rId7" cstate="print"/>
            <a:stretch>
              <a:fillRect/>
            </a:stretch>
          </p:blipFill>
          <p:spPr>
            <a:xfrm>
              <a:off x="1691680" y="620688"/>
              <a:ext cx="962836" cy="1040904"/>
            </a:xfrm>
            <a:prstGeom prst="rect">
              <a:avLst/>
            </a:prstGeom>
          </p:spPr>
        </p:pic>
        <p:pic>
          <p:nvPicPr>
            <p:cNvPr id="21" name="Image 20" descr="15095733-vertebre-disque-intervertebral-et-la-moelle-epiniere.jpg"/>
            <p:cNvPicPr>
              <a:picLocks noChangeAspect="1"/>
            </p:cNvPicPr>
            <p:nvPr/>
          </p:nvPicPr>
          <p:blipFill>
            <a:blip r:embed="rId7" cstate="print"/>
            <a:stretch>
              <a:fillRect/>
            </a:stretch>
          </p:blipFill>
          <p:spPr>
            <a:xfrm>
              <a:off x="1691680" y="1235968"/>
              <a:ext cx="962836" cy="1040904"/>
            </a:xfrm>
            <a:prstGeom prst="rect">
              <a:avLst/>
            </a:prstGeom>
          </p:spPr>
        </p:pic>
        <p:pic>
          <p:nvPicPr>
            <p:cNvPr id="22" name="Image 21" descr="15095733-vertebre-disque-intervertebral-et-la-moelle-epiniere.jpg"/>
            <p:cNvPicPr>
              <a:picLocks noChangeAspect="1"/>
            </p:cNvPicPr>
            <p:nvPr/>
          </p:nvPicPr>
          <p:blipFill>
            <a:blip r:embed="rId7" cstate="print"/>
            <a:stretch>
              <a:fillRect/>
            </a:stretch>
          </p:blipFill>
          <p:spPr>
            <a:xfrm>
              <a:off x="1691680" y="1916832"/>
              <a:ext cx="962836" cy="1040904"/>
            </a:xfrm>
            <a:prstGeom prst="rect">
              <a:avLst/>
            </a:prstGeom>
          </p:spPr>
        </p:pic>
        <p:pic>
          <p:nvPicPr>
            <p:cNvPr id="23" name="Image 22" descr="15095733-vertebre-disque-intervertebral-et-la-moelle-epiniere.jpg"/>
            <p:cNvPicPr>
              <a:picLocks noChangeAspect="1"/>
            </p:cNvPicPr>
            <p:nvPr/>
          </p:nvPicPr>
          <p:blipFill>
            <a:blip r:embed="rId7" cstate="print"/>
            <a:stretch>
              <a:fillRect/>
            </a:stretch>
          </p:blipFill>
          <p:spPr>
            <a:xfrm>
              <a:off x="1691680" y="2420888"/>
              <a:ext cx="962836" cy="1040904"/>
            </a:xfrm>
            <a:prstGeom prst="rect">
              <a:avLst/>
            </a:prstGeom>
          </p:spPr>
        </p:pic>
        <p:pic>
          <p:nvPicPr>
            <p:cNvPr id="24" name="Image 23" descr="15095733-vertebre-disque-intervertebral-et-la-moelle-epiniere.jpg"/>
            <p:cNvPicPr>
              <a:picLocks noChangeAspect="1"/>
            </p:cNvPicPr>
            <p:nvPr/>
          </p:nvPicPr>
          <p:blipFill>
            <a:blip r:embed="rId7" cstate="print"/>
            <a:stretch>
              <a:fillRect/>
            </a:stretch>
          </p:blipFill>
          <p:spPr>
            <a:xfrm>
              <a:off x="1691680" y="3140968"/>
              <a:ext cx="962836" cy="1040904"/>
            </a:xfrm>
            <a:prstGeom prst="rect">
              <a:avLst/>
            </a:prstGeom>
          </p:spPr>
        </p:pic>
        <p:pic>
          <p:nvPicPr>
            <p:cNvPr id="25" name="Image 24" descr="15095733-vertebre-disque-intervertebral-et-la-moelle-epiniere.jpg"/>
            <p:cNvPicPr>
              <a:picLocks noChangeAspect="1"/>
            </p:cNvPicPr>
            <p:nvPr/>
          </p:nvPicPr>
          <p:blipFill>
            <a:blip r:embed="rId7" cstate="print"/>
            <a:stretch>
              <a:fillRect/>
            </a:stretch>
          </p:blipFill>
          <p:spPr>
            <a:xfrm>
              <a:off x="1691680" y="3717032"/>
              <a:ext cx="962836" cy="1040904"/>
            </a:xfrm>
            <a:prstGeom prst="rect">
              <a:avLst/>
            </a:prstGeom>
          </p:spPr>
        </p:pic>
        <p:pic>
          <p:nvPicPr>
            <p:cNvPr id="26" name="Image 25" descr="15095733-vertebre-disque-intervertebral-et-la-moelle-epiniere.jpg"/>
            <p:cNvPicPr>
              <a:picLocks noChangeAspect="1"/>
            </p:cNvPicPr>
            <p:nvPr/>
          </p:nvPicPr>
          <p:blipFill>
            <a:blip r:embed="rId7" cstate="print"/>
            <a:stretch>
              <a:fillRect/>
            </a:stretch>
          </p:blipFill>
          <p:spPr>
            <a:xfrm>
              <a:off x="1691680" y="4365104"/>
              <a:ext cx="962836" cy="1040904"/>
            </a:xfrm>
            <a:prstGeom prst="rect">
              <a:avLst/>
            </a:prstGeom>
          </p:spPr>
        </p:pic>
        <p:pic>
          <p:nvPicPr>
            <p:cNvPr id="27" name="Image 26" descr="15095733-vertebre-disque-intervertebral-et-la-moelle-epiniere.jpg"/>
            <p:cNvPicPr>
              <a:picLocks noChangeAspect="1"/>
            </p:cNvPicPr>
            <p:nvPr/>
          </p:nvPicPr>
          <p:blipFill>
            <a:blip r:embed="rId7" cstate="print"/>
            <a:stretch>
              <a:fillRect/>
            </a:stretch>
          </p:blipFill>
          <p:spPr>
            <a:xfrm>
              <a:off x="1691680" y="4941168"/>
              <a:ext cx="962836" cy="1040904"/>
            </a:xfrm>
            <a:prstGeom prst="rect">
              <a:avLst/>
            </a:prstGeom>
          </p:spPr>
        </p:pic>
        <p:pic>
          <p:nvPicPr>
            <p:cNvPr id="28" name="Image 27" descr="15095733-vertebre-disque-intervertebral-et-la-moelle-epiniere.jpg"/>
            <p:cNvPicPr>
              <a:picLocks noChangeAspect="1"/>
            </p:cNvPicPr>
            <p:nvPr/>
          </p:nvPicPr>
          <p:blipFill>
            <a:blip r:embed="rId7" cstate="print"/>
            <a:stretch>
              <a:fillRect/>
            </a:stretch>
          </p:blipFill>
          <p:spPr>
            <a:xfrm>
              <a:off x="1691680" y="5661248"/>
              <a:ext cx="962836" cy="1040904"/>
            </a:xfrm>
            <a:prstGeom prst="rect">
              <a:avLst/>
            </a:prstGeom>
          </p:spPr>
        </p:pic>
      </p:grpSp>
      <p:grpSp>
        <p:nvGrpSpPr>
          <p:cNvPr id="4" name="Groupe 76"/>
          <p:cNvGrpSpPr/>
          <p:nvPr/>
        </p:nvGrpSpPr>
        <p:grpSpPr>
          <a:xfrm>
            <a:off x="611560" y="1124743"/>
            <a:ext cx="1800200" cy="5328593"/>
            <a:chOff x="920577" y="548679"/>
            <a:chExt cx="2427288" cy="5497761"/>
          </a:xfrm>
        </p:grpSpPr>
        <p:grpSp>
          <p:nvGrpSpPr>
            <p:cNvPr id="5" name="Group 8"/>
            <p:cNvGrpSpPr>
              <a:grpSpLocks/>
            </p:cNvGrpSpPr>
            <p:nvPr/>
          </p:nvGrpSpPr>
          <p:grpSpPr bwMode="auto">
            <a:xfrm>
              <a:off x="920577" y="5589240"/>
              <a:ext cx="2427288" cy="457200"/>
              <a:chOff x="574" y="3888"/>
              <a:chExt cx="1529" cy="288"/>
            </a:xfrm>
          </p:grpSpPr>
          <p:grpSp>
            <p:nvGrpSpPr>
              <p:cNvPr id="9" name="Group 9"/>
              <p:cNvGrpSpPr>
                <a:grpSpLocks/>
              </p:cNvGrpSpPr>
              <p:nvPr/>
            </p:nvGrpSpPr>
            <p:grpSpPr bwMode="auto">
              <a:xfrm>
                <a:off x="759" y="3888"/>
                <a:ext cx="1344" cy="288"/>
                <a:chOff x="768" y="528"/>
                <a:chExt cx="1344" cy="288"/>
              </a:xfrm>
            </p:grpSpPr>
            <p:sp>
              <p:nvSpPr>
                <p:cNvPr id="121" name="Oval 10"/>
                <p:cNvSpPr>
                  <a:spLocks noChangeArrowheads="1"/>
                </p:cNvSpPr>
                <p:nvPr/>
              </p:nvSpPr>
              <p:spPr bwMode="auto">
                <a:xfrm>
                  <a:off x="768" y="528"/>
                  <a:ext cx="1344" cy="288"/>
                </a:xfrm>
                <a:prstGeom prst="ellipse">
                  <a:avLst/>
                </a:prstGeom>
                <a:solidFill>
                  <a:schemeClr val="bg1"/>
                </a:solidFill>
                <a:ln w="9525">
                  <a:noFill/>
                  <a:round/>
                  <a:headEnd/>
                  <a:tailEnd/>
                </a:ln>
              </p:spPr>
              <p:txBody>
                <a:bodyPr wrap="none" anchor="ctr"/>
                <a:lstStyle/>
                <a:p>
                  <a:endParaRPr lang="fr-FR" sz="1400" dirty="0">
                    <a:latin typeface="Calibri" pitchFamily="34" charset="0"/>
                  </a:endParaRPr>
                </a:p>
              </p:txBody>
            </p:sp>
            <p:sp>
              <p:nvSpPr>
                <p:cNvPr id="122" name="Text Box 11"/>
                <p:cNvSpPr txBox="1">
                  <a:spLocks noChangeArrowheads="1"/>
                </p:cNvSpPr>
                <p:nvPr/>
              </p:nvSpPr>
              <p:spPr bwMode="auto">
                <a:xfrm>
                  <a:off x="816" y="556"/>
                  <a:ext cx="1248" cy="200"/>
                </a:xfrm>
                <a:prstGeom prst="rect">
                  <a:avLst/>
                </a:prstGeom>
                <a:noFill/>
                <a:ln w="9525">
                  <a:noFill/>
                  <a:miter lim="800000"/>
                  <a:headEnd/>
                  <a:tailEnd/>
                </a:ln>
              </p:spPr>
              <p:txBody>
                <a:bodyPr>
                  <a:spAutoFit/>
                </a:bodyPr>
                <a:lstStyle/>
                <a:p>
                  <a:pPr algn="ctr">
                    <a:spcBef>
                      <a:spcPct val="50000"/>
                    </a:spcBef>
                    <a:buFontTx/>
                    <a:buNone/>
                  </a:pPr>
                  <a:r>
                    <a:rPr lang="fr-FR" sz="1400" b="1" dirty="0">
                      <a:latin typeface="Calibri" pitchFamily="34" charset="0"/>
                    </a:rPr>
                    <a:t>Environnemental</a:t>
                  </a:r>
                  <a:endParaRPr lang="fr-FR" sz="1400" dirty="0">
                    <a:latin typeface="Calibri" pitchFamily="34" charset="0"/>
                  </a:endParaRPr>
                </a:p>
              </p:txBody>
            </p:sp>
          </p:grpSp>
          <p:sp>
            <p:nvSpPr>
              <p:cNvPr id="120" name="Text Box 12"/>
              <p:cNvSpPr txBox="1">
                <a:spLocks noChangeArrowheads="1"/>
              </p:cNvSpPr>
              <p:nvPr/>
            </p:nvSpPr>
            <p:spPr bwMode="auto">
              <a:xfrm>
                <a:off x="574" y="3926"/>
                <a:ext cx="576" cy="200"/>
              </a:xfrm>
              <a:prstGeom prst="rect">
                <a:avLst/>
              </a:prstGeom>
              <a:noFill/>
              <a:ln w="9525">
                <a:noFill/>
                <a:miter lim="800000"/>
                <a:headEnd/>
                <a:tailEnd/>
              </a:ln>
            </p:spPr>
            <p:txBody>
              <a:bodyPr>
                <a:spAutoFit/>
              </a:bodyPr>
              <a:lstStyle/>
              <a:p>
                <a:pPr>
                  <a:spcBef>
                    <a:spcPct val="50000"/>
                  </a:spcBef>
                  <a:buFontTx/>
                  <a:buNone/>
                </a:pPr>
                <a:r>
                  <a:rPr lang="fr-FR" sz="1400" b="1" dirty="0">
                    <a:latin typeface="Calibri" pitchFamily="34" charset="0"/>
                  </a:rPr>
                  <a:t>1</a:t>
                </a:r>
                <a:endParaRPr lang="fr-FR" sz="1400" dirty="0">
                  <a:latin typeface="Calibri" pitchFamily="34" charset="0"/>
                </a:endParaRPr>
              </a:p>
            </p:txBody>
          </p:sp>
        </p:grpSp>
        <p:grpSp>
          <p:nvGrpSpPr>
            <p:cNvPr id="10" name="Group 65"/>
            <p:cNvGrpSpPr>
              <a:grpSpLocks/>
            </p:cNvGrpSpPr>
            <p:nvPr/>
          </p:nvGrpSpPr>
          <p:grpSpPr bwMode="auto">
            <a:xfrm>
              <a:off x="920577" y="548679"/>
              <a:ext cx="2427288" cy="457200"/>
              <a:chOff x="574" y="771"/>
              <a:chExt cx="1529" cy="288"/>
            </a:xfrm>
          </p:grpSpPr>
          <p:grpSp>
            <p:nvGrpSpPr>
              <p:cNvPr id="11" name="Group 66"/>
              <p:cNvGrpSpPr>
                <a:grpSpLocks/>
              </p:cNvGrpSpPr>
              <p:nvPr/>
            </p:nvGrpSpPr>
            <p:grpSpPr bwMode="auto">
              <a:xfrm>
                <a:off x="759" y="771"/>
                <a:ext cx="1344" cy="288"/>
                <a:chOff x="768" y="483"/>
                <a:chExt cx="1344" cy="288"/>
              </a:xfrm>
            </p:grpSpPr>
            <p:sp>
              <p:nvSpPr>
                <p:cNvPr id="117" name="Oval 67"/>
                <p:cNvSpPr>
                  <a:spLocks noChangeArrowheads="1"/>
                </p:cNvSpPr>
                <p:nvPr/>
              </p:nvSpPr>
              <p:spPr bwMode="auto">
                <a:xfrm>
                  <a:off x="768" y="483"/>
                  <a:ext cx="1344" cy="288"/>
                </a:xfrm>
                <a:prstGeom prst="ellipse">
                  <a:avLst/>
                </a:prstGeom>
                <a:solidFill>
                  <a:schemeClr val="bg1"/>
                </a:solidFill>
                <a:ln w="9525">
                  <a:noFill/>
                  <a:round/>
                  <a:headEnd/>
                  <a:tailEnd/>
                </a:ln>
              </p:spPr>
              <p:txBody>
                <a:bodyPr wrap="none" anchor="ctr"/>
                <a:lstStyle/>
                <a:p>
                  <a:endParaRPr lang="fr-FR" sz="1400">
                    <a:latin typeface="Calibri" pitchFamily="34" charset="0"/>
                  </a:endParaRPr>
                </a:p>
              </p:txBody>
            </p:sp>
            <p:sp>
              <p:nvSpPr>
                <p:cNvPr id="118" name="Text Box 68"/>
                <p:cNvSpPr txBox="1">
                  <a:spLocks noChangeArrowheads="1"/>
                </p:cNvSpPr>
                <p:nvPr/>
              </p:nvSpPr>
              <p:spPr bwMode="auto">
                <a:xfrm>
                  <a:off x="816" y="556"/>
                  <a:ext cx="1248" cy="200"/>
                </a:xfrm>
                <a:prstGeom prst="rect">
                  <a:avLst/>
                </a:prstGeom>
                <a:noFill/>
                <a:ln w="9525">
                  <a:noFill/>
                  <a:miter lim="800000"/>
                  <a:headEnd/>
                  <a:tailEnd/>
                </a:ln>
              </p:spPr>
              <p:txBody>
                <a:bodyPr>
                  <a:spAutoFit/>
                </a:bodyPr>
                <a:lstStyle/>
                <a:p>
                  <a:pPr algn="ctr">
                    <a:spcBef>
                      <a:spcPct val="50000"/>
                    </a:spcBef>
                    <a:buFontTx/>
                    <a:buNone/>
                  </a:pPr>
                  <a:r>
                    <a:rPr lang="fr-FR" sz="1400" b="1" dirty="0">
                      <a:latin typeface="Calibri" pitchFamily="34" charset="0"/>
                    </a:rPr>
                    <a:t>Confessionnel</a:t>
                  </a:r>
                  <a:endParaRPr lang="fr-FR" sz="1400" dirty="0">
                    <a:latin typeface="Calibri" pitchFamily="34" charset="0"/>
                  </a:endParaRPr>
                </a:p>
              </p:txBody>
            </p:sp>
          </p:grpSp>
          <p:sp>
            <p:nvSpPr>
              <p:cNvPr id="116" name="Text Box 69"/>
              <p:cNvSpPr txBox="1">
                <a:spLocks noChangeArrowheads="1"/>
              </p:cNvSpPr>
              <p:nvPr/>
            </p:nvSpPr>
            <p:spPr bwMode="auto">
              <a:xfrm>
                <a:off x="574" y="854"/>
                <a:ext cx="576" cy="200"/>
              </a:xfrm>
              <a:prstGeom prst="rect">
                <a:avLst/>
              </a:prstGeom>
              <a:noFill/>
              <a:ln w="9525">
                <a:noFill/>
                <a:miter lim="800000"/>
                <a:headEnd/>
                <a:tailEnd/>
              </a:ln>
            </p:spPr>
            <p:txBody>
              <a:bodyPr>
                <a:spAutoFit/>
              </a:bodyPr>
              <a:lstStyle/>
              <a:p>
                <a:pPr>
                  <a:spcBef>
                    <a:spcPct val="50000"/>
                  </a:spcBef>
                  <a:buFontTx/>
                  <a:buNone/>
                </a:pPr>
                <a:r>
                  <a:rPr lang="fr-FR" sz="1400" b="1">
                    <a:latin typeface="Calibri" pitchFamily="34" charset="0"/>
                  </a:rPr>
                  <a:t>9</a:t>
                </a:r>
                <a:endParaRPr lang="fr-FR" sz="1400">
                  <a:latin typeface="Calibri" pitchFamily="34" charset="0"/>
                </a:endParaRPr>
              </a:p>
            </p:txBody>
          </p:sp>
        </p:grpSp>
        <p:grpSp>
          <p:nvGrpSpPr>
            <p:cNvPr id="29" name="Group 70"/>
            <p:cNvGrpSpPr>
              <a:grpSpLocks/>
            </p:cNvGrpSpPr>
            <p:nvPr/>
          </p:nvGrpSpPr>
          <p:grpSpPr bwMode="auto">
            <a:xfrm>
              <a:off x="920577" y="1302296"/>
              <a:ext cx="2427288" cy="457200"/>
              <a:chOff x="574" y="1200"/>
              <a:chExt cx="1529" cy="288"/>
            </a:xfrm>
          </p:grpSpPr>
          <p:grpSp>
            <p:nvGrpSpPr>
              <p:cNvPr id="30" name="Group 71"/>
              <p:cNvGrpSpPr>
                <a:grpSpLocks/>
              </p:cNvGrpSpPr>
              <p:nvPr/>
            </p:nvGrpSpPr>
            <p:grpSpPr bwMode="auto">
              <a:xfrm>
                <a:off x="759" y="1200"/>
                <a:ext cx="1344" cy="288"/>
                <a:chOff x="768" y="528"/>
                <a:chExt cx="1344" cy="288"/>
              </a:xfrm>
            </p:grpSpPr>
            <p:sp>
              <p:nvSpPr>
                <p:cNvPr id="113" name="Oval 72"/>
                <p:cNvSpPr>
                  <a:spLocks noChangeArrowheads="1"/>
                </p:cNvSpPr>
                <p:nvPr/>
              </p:nvSpPr>
              <p:spPr bwMode="auto">
                <a:xfrm>
                  <a:off x="768" y="528"/>
                  <a:ext cx="1344" cy="288"/>
                </a:xfrm>
                <a:prstGeom prst="ellipse">
                  <a:avLst/>
                </a:prstGeom>
                <a:solidFill>
                  <a:schemeClr val="bg1"/>
                </a:solidFill>
                <a:ln w="9525">
                  <a:noFill/>
                  <a:round/>
                  <a:headEnd/>
                  <a:tailEnd/>
                </a:ln>
              </p:spPr>
              <p:txBody>
                <a:bodyPr wrap="none" anchor="ctr"/>
                <a:lstStyle/>
                <a:p>
                  <a:endParaRPr lang="fr-FR" sz="1400">
                    <a:latin typeface="Calibri" pitchFamily="34" charset="0"/>
                  </a:endParaRPr>
                </a:p>
              </p:txBody>
            </p:sp>
            <p:sp>
              <p:nvSpPr>
                <p:cNvPr id="114" name="Text Box 73"/>
                <p:cNvSpPr txBox="1">
                  <a:spLocks noChangeArrowheads="1"/>
                </p:cNvSpPr>
                <p:nvPr/>
              </p:nvSpPr>
              <p:spPr bwMode="auto">
                <a:xfrm>
                  <a:off x="816" y="556"/>
                  <a:ext cx="1248" cy="200"/>
                </a:xfrm>
                <a:prstGeom prst="rect">
                  <a:avLst/>
                </a:prstGeom>
                <a:noFill/>
                <a:ln w="9525">
                  <a:noFill/>
                  <a:miter lim="800000"/>
                  <a:headEnd/>
                  <a:tailEnd/>
                </a:ln>
              </p:spPr>
              <p:txBody>
                <a:bodyPr>
                  <a:spAutoFit/>
                </a:bodyPr>
                <a:lstStyle/>
                <a:p>
                  <a:pPr algn="ctr">
                    <a:spcBef>
                      <a:spcPct val="50000"/>
                    </a:spcBef>
                    <a:buFontTx/>
                    <a:buNone/>
                  </a:pPr>
                  <a:r>
                    <a:rPr lang="fr-FR" sz="1400" b="1" dirty="0">
                      <a:latin typeface="Calibri" pitchFamily="34" charset="0"/>
                    </a:rPr>
                    <a:t>Spirituel</a:t>
                  </a:r>
                  <a:endParaRPr lang="fr-FR" sz="1400" dirty="0">
                    <a:latin typeface="Calibri" pitchFamily="34" charset="0"/>
                  </a:endParaRPr>
                </a:p>
              </p:txBody>
            </p:sp>
          </p:grpSp>
          <p:sp>
            <p:nvSpPr>
              <p:cNvPr id="112" name="Text Box 74"/>
              <p:cNvSpPr txBox="1">
                <a:spLocks noChangeArrowheads="1"/>
              </p:cNvSpPr>
              <p:nvPr/>
            </p:nvSpPr>
            <p:spPr bwMode="auto">
              <a:xfrm>
                <a:off x="574" y="1238"/>
                <a:ext cx="576" cy="200"/>
              </a:xfrm>
              <a:prstGeom prst="rect">
                <a:avLst/>
              </a:prstGeom>
              <a:noFill/>
              <a:ln w="9525">
                <a:noFill/>
                <a:miter lim="800000"/>
                <a:headEnd/>
                <a:tailEnd/>
              </a:ln>
            </p:spPr>
            <p:txBody>
              <a:bodyPr>
                <a:spAutoFit/>
              </a:bodyPr>
              <a:lstStyle/>
              <a:p>
                <a:pPr>
                  <a:spcBef>
                    <a:spcPct val="50000"/>
                  </a:spcBef>
                  <a:buFontTx/>
                  <a:buNone/>
                </a:pPr>
                <a:r>
                  <a:rPr lang="fr-FR" sz="1400" b="1">
                    <a:latin typeface="Calibri" pitchFamily="34" charset="0"/>
                  </a:rPr>
                  <a:t>8</a:t>
                </a:r>
                <a:endParaRPr lang="fr-FR" sz="1400">
                  <a:latin typeface="Calibri" pitchFamily="34" charset="0"/>
                </a:endParaRPr>
              </a:p>
            </p:txBody>
          </p:sp>
        </p:grpSp>
        <p:grpSp>
          <p:nvGrpSpPr>
            <p:cNvPr id="31" name="Group 75"/>
            <p:cNvGrpSpPr>
              <a:grpSpLocks/>
            </p:cNvGrpSpPr>
            <p:nvPr/>
          </p:nvGrpSpPr>
          <p:grpSpPr bwMode="auto">
            <a:xfrm>
              <a:off x="920577" y="1844824"/>
              <a:ext cx="2427288" cy="457200"/>
              <a:chOff x="574" y="1542"/>
              <a:chExt cx="1529" cy="288"/>
            </a:xfrm>
          </p:grpSpPr>
          <p:grpSp>
            <p:nvGrpSpPr>
              <p:cNvPr id="64" name="Group 76"/>
              <p:cNvGrpSpPr>
                <a:grpSpLocks/>
              </p:cNvGrpSpPr>
              <p:nvPr/>
            </p:nvGrpSpPr>
            <p:grpSpPr bwMode="auto">
              <a:xfrm>
                <a:off x="759" y="1542"/>
                <a:ext cx="1344" cy="288"/>
                <a:chOff x="768" y="486"/>
                <a:chExt cx="1344" cy="288"/>
              </a:xfrm>
            </p:grpSpPr>
            <p:sp>
              <p:nvSpPr>
                <p:cNvPr id="109" name="Oval 77"/>
                <p:cNvSpPr>
                  <a:spLocks noChangeArrowheads="1"/>
                </p:cNvSpPr>
                <p:nvPr/>
              </p:nvSpPr>
              <p:spPr bwMode="auto">
                <a:xfrm>
                  <a:off x="768" y="486"/>
                  <a:ext cx="1344" cy="288"/>
                </a:xfrm>
                <a:prstGeom prst="ellipse">
                  <a:avLst/>
                </a:prstGeom>
                <a:solidFill>
                  <a:schemeClr val="bg1"/>
                </a:solidFill>
                <a:ln w="9525">
                  <a:noFill/>
                  <a:round/>
                  <a:headEnd/>
                  <a:tailEnd/>
                </a:ln>
              </p:spPr>
              <p:txBody>
                <a:bodyPr wrap="none" anchor="ctr"/>
                <a:lstStyle/>
                <a:p>
                  <a:endParaRPr lang="fr-FR" sz="1400">
                    <a:latin typeface="Calibri" pitchFamily="34" charset="0"/>
                  </a:endParaRPr>
                </a:p>
              </p:txBody>
            </p:sp>
            <p:sp>
              <p:nvSpPr>
                <p:cNvPr id="110" name="Text Box 78"/>
                <p:cNvSpPr txBox="1">
                  <a:spLocks noChangeArrowheads="1"/>
                </p:cNvSpPr>
                <p:nvPr/>
              </p:nvSpPr>
              <p:spPr bwMode="auto">
                <a:xfrm>
                  <a:off x="816" y="556"/>
                  <a:ext cx="1248" cy="200"/>
                </a:xfrm>
                <a:prstGeom prst="rect">
                  <a:avLst/>
                </a:prstGeom>
                <a:noFill/>
                <a:ln w="9525">
                  <a:noFill/>
                  <a:miter lim="800000"/>
                  <a:headEnd/>
                  <a:tailEnd/>
                </a:ln>
              </p:spPr>
              <p:txBody>
                <a:bodyPr>
                  <a:spAutoFit/>
                </a:bodyPr>
                <a:lstStyle/>
                <a:p>
                  <a:pPr algn="ctr">
                    <a:spcBef>
                      <a:spcPct val="50000"/>
                    </a:spcBef>
                    <a:buFontTx/>
                    <a:buNone/>
                  </a:pPr>
                  <a:r>
                    <a:rPr lang="fr-FR" sz="1400" b="1" dirty="0">
                      <a:latin typeface="Calibri" pitchFamily="34" charset="0"/>
                    </a:rPr>
                    <a:t>Existentiel</a:t>
                  </a:r>
                  <a:endParaRPr lang="fr-FR" sz="1400" dirty="0">
                    <a:latin typeface="Calibri" pitchFamily="34" charset="0"/>
                  </a:endParaRPr>
                </a:p>
              </p:txBody>
            </p:sp>
          </p:grpSp>
          <p:sp>
            <p:nvSpPr>
              <p:cNvPr id="108" name="Text Box 79"/>
              <p:cNvSpPr txBox="1">
                <a:spLocks noChangeArrowheads="1"/>
              </p:cNvSpPr>
              <p:nvPr/>
            </p:nvSpPr>
            <p:spPr bwMode="auto">
              <a:xfrm>
                <a:off x="574" y="1622"/>
                <a:ext cx="576" cy="200"/>
              </a:xfrm>
              <a:prstGeom prst="rect">
                <a:avLst/>
              </a:prstGeom>
              <a:noFill/>
              <a:ln w="9525">
                <a:noFill/>
                <a:miter lim="800000"/>
                <a:headEnd/>
                <a:tailEnd/>
              </a:ln>
            </p:spPr>
            <p:txBody>
              <a:bodyPr>
                <a:spAutoFit/>
              </a:bodyPr>
              <a:lstStyle/>
              <a:p>
                <a:pPr>
                  <a:spcBef>
                    <a:spcPct val="50000"/>
                  </a:spcBef>
                  <a:buFontTx/>
                  <a:buNone/>
                </a:pPr>
                <a:r>
                  <a:rPr lang="fr-FR" sz="1400" b="1" dirty="0">
                    <a:latin typeface="Calibri" pitchFamily="34" charset="0"/>
                  </a:rPr>
                  <a:t>7</a:t>
                </a:r>
                <a:endParaRPr lang="fr-FR" sz="1400" dirty="0">
                  <a:latin typeface="Calibri" pitchFamily="34" charset="0"/>
                </a:endParaRPr>
              </a:p>
            </p:txBody>
          </p:sp>
        </p:grpSp>
        <p:grpSp>
          <p:nvGrpSpPr>
            <p:cNvPr id="65" name="Group 80"/>
            <p:cNvGrpSpPr>
              <a:grpSpLocks/>
            </p:cNvGrpSpPr>
            <p:nvPr/>
          </p:nvGrpSpPr>
          <p:grpSpPr bwMode="auto">
            <a:xfrm>
              <a:off x="920577" y="2521496"/>
              <a:ext cx="2427288" cy="457200"/>
              <a:chOff x="574" y="1968"/>
              <a:chExt cx="1529" cy="288"/>
            </a:xfrm>
          </p:grpSpPr>
          <p:grpSp>
            <p:nvGrpSpPr>
              <p:cNvPr id="66" name="Group 81"/>
              <p:cNvGrpSpPr>
                <a:grpSpLocks/>
              </p:cNvGrpSpPr>
              <p:nvPr/>
            </p:nvGrpSpPr>
            <p:grpSpPr bwMode="auto">
              <a:xfrm>
                <a:off x="759" y="1968"/>
                <a:ext cx="1344" cy="288"/>
                <a:chOff x="768" y="528"/>
                <a:chExt cx="1344" cy="288"/>
              </a:xfrm>
            </p:grpSpPr>
            <p:sp>
              <p:nvSpPr>
                <p:cNvPr id="105" name="Oval 82"/>
                <p:cNvSpPr>
                  <a:spLocks noChangeArrowheads="1"/>
                </p:cNvSpPr>
                <p:nvPr/>
              </p:nvSpPr>
              <p:spPr bwMode="auto">
                <a:xfrm>
                  <a:off x="768" y="528"/>
                  <a:ext cx="1344" cy="288"/>
                </a:xfrm>
                <a:prstGeom prst="ellipse">
                  <a:avLst/>
                </a:prstGeom>
                <a:solidFill>
                  <a:schemeClr val="bg1"/>
                </a:solidFill>
                <a:ln w="9525">
                  <a:noFill/>
                  <a:round/>
                  <a:headEnd/>
                  <a:tailEnd/>
                </a:ln>
              </p:spPr>
              <p:txBody>
                <a:bodyPr wrap="none" anchor="ctr"/>
                <a:lstStyle/>
                <a:p>
                  <a:endParaRPr lang="fr-FR" sz="1400">
                    <a:latin typeface="Calibri" pitchFamily="34" charset="0"/>
                  </a:endParaRPr>
                </a:p>
              </p:txBody>
            </p:sp>
            <p:sp>
              <p:nvSpPr>
                <p:cNvPr id="106" name="Text Box 83"/>
                <p:cNvSpPr txBox="1">
                  <a:spLocks noChangeArrowheads="1"/>
                </p:cNvSpPr>
                <p:nvPr/>
              </p:nvSpPr>
              <p:spPr bwMode="auto">
                <a:xfrm>
                  <a:off x="816" y="556"/>
                  <a:ext cx="1248" cy="200"/>
                </a:xfrm>
                <a:prstGeom prst="rect">
                  <a:avLst/>
                </a:prstGeom>
                <a:noFill/>
                <a:ln w="9525">
                  <a:noFill/>
                  <a:miter lim="800000"/>
                  <a:headEnd/>
                  <a:tailEnd/>
                </a:ln>
              </p:spPr>
              <p:txBody>
                <a:bodyPr>
                  <a:spAutoFit/>
                </a:bodyPr>
                <a:lstStyle/>
                <a:p>
                  <a:pPr algn="ctr">
                    <a:spcBef>
                      <a:spcPct val="50000"/>
                    </a:spcBef>
                    <a:buFontTx/>
                    <a:buNone/>
                  </a:pPr>
                  <a:r>
                    <a:rPr lang="fr-FR" sz="1400" b="1" dirty="0">
                      <a:latin typeface="Calibri" pitchFamily="34" charset="0"/>
                    </a:rPr>
                    <a:t>Psychologique</a:t>
                  </a:r>
                  <a:endParaRPr lang="fr-FR" sz="1400" dirty="0">
                    <a:latin typeface="Calibri" pitchFamily="34" charset="0"/>
                  </a:endParaRPr>
                </a:p>
              </p:txBody>
            </p:sp>
          </p:grpSp>
          <p:sp>
            <p:nvSpPr>
              <p:cNvPr id="104" name="Text Box 84"/>
              <p:cNvSpPr txBox="1">
                <a:spLocks noChangeArrowheads="1"/>
              </p:cNvSpPr>
              <p:nvPr/>
            </p:nvSpPr>
            <p:spPr bwMode="auto">
              <a:xfrm>
                <a:off x="574" y="2006"/>
                <a:ext cx="576" cy="200"/>
              </a:xfrm>
              <a:prstGeom prst="rect">
                <a:avLst/>
              </a:prstGeom>
              <a:noFill/>
              <a:ln w="9525">
                <a:noFill/>
                <a:miter lim="800000"/>
                <a:headEnd/>
                <a:tailEnd/>
              </a:ln>
            </p:spPr>
            <p:txBody>
              <a:bodyPr>
                <a:spAutoFit/>
              </a:bodyPr>
              <a:lstStyle/>
              <a:p>
                <a:pPr>
                  <a:spcBef>
                    <a:spcPct val="50000"/>
                  </a:spcBef>
                  <a:buFontTx/>
                  <a:buNone/>
                </a:pPr>
                <a:r>
                  <a:rPr lang="fr-FR" sz="1400" b="1">
                    <a:latin typeface="Calibri" pitchFamily="34" charset="0"/>
                  </a:rPr>
                  <a:t>6</a:t>
                </a:r>
                <a:endParaRPr lang="fr-FR" sz="1400">
                  <a:latin typeface="Calibri" pitchFamily="34" charset="0"/>
                </a:endParaRPr>
              </a:p>
            </p:txBody>
          </p:sp>
        </p:grpSp>
        <p:grpSp>
          <p:nvGrpSpPr>
            <p:cNvPr id="67" name="Group 85"/>
            <p:cNvGrpSpPr>
              <a:grpSpLocks/>
            </p:cNvGrpSpPr>
            <p:nvPr/>
          </p:nvGrpSpPr>
          <p:grpSpPr bwMode="auto">
            <a:xfrm>
              <a:off x="920577" y="3131096"/>
              <a:ext cx="2427288" cy="457200"/>
              <a:chOff x="574" y="2352"/>
              <a:chExt cx="1529" cy="288"/>
            </a:xfrm>
          </p:grpSpPr>
          <p:grpSp>
            <p:nvGrpSpPr>
              <p:cNvPr id="68" name="Group 86"/>
              <p:cNvGrpSpPr>
                <a:grpSpLocks/>
              </p:cNvGrpSpPr>
              <p:nvPr/>
            </p:nvGrpSpPr>
            <p:grpSpPr bwMode="auto">
              <a:xfrm>
                <a:off x="759" y="2352"/>
                <a:ext cx="1344" cy="288"/>
                <a:chOff x="768" y="528"/>
                <a:chExt cx="1344" cy="288"/>
              </a:xfrm>
            </p:grpSpPr>
            <p:sp>
              <p:nvSpPr>
                <p:cNvPr id="101" name="Oval 87"/>
                <p:cNvSpPr>
                  <a:spLocks noChangeArrowheads="1"/>
                </p:cNvSpPr>
                <p:nvPr/>
              </p:nvSpPr>
              <p:spPr bwMode="auto">
                <a:xfrm>
                  <a:off x="768" y="528"/>
                  <a:ext cx="1344" cy="288"/>
                </a:xfrm>
                <a:prstGeom prst="ellipse">
                  <a:avLst/>
                </a:prstGeom>
                <a:solidFill>
                  <a:schemeClr val="bg1"/>
                </a:solidFill>
                <a:ln w="9525">
                  <a:noFill/>
                  <a:round/>
                  <a:headEnd/>
                  <a:tailEnd/>
                </a:ln>
              </p:spPr>
              <p:txBody>
                <a:bodyPr wrap="none" anchor="ctr"/>
                <a:lstStyle/>
                <a:p>
                  <a:endParaRPr lang="fr-FR" sz="1400">
                    <a:latin typeface="Calibri" pitchFamily="34" charset="0"/>
                  </a:endParaRPr>
                </a:p>
              </p:txBody>
            </p:sp>
            <p:sp>
              <p:nvSpPr>
                <p:cNvPr id="102" name="Text Box 88"/>
                <p:cNvSpPr txBox="1">
                  <a:spLocks noChangeArrowheads="1"/>
                </p:cNvSpPr>
                <p:nvPr/>
              </p:nvSpPr>
              <p:spPr bwMode="auto">
                <a:xfrm>
                  <a:off x="816" y="556"/>
                  <a:ext cx="1248" cy="200"/>
                </a:xfrm>
                <a:prstGeom prst="rect">
                  <a:avLst/>
                </a:prstGeom>
                <a:noFill/>
                <a:ln w="9525">
                  <a:noFill/>
                  <a:miter lim="800000"/>
                  <a:headEnd/>
                  <a:tailEnd/>
                </a:ln>
              </p:spPr>
              <p:txBody>
                <a:bodyPr>
                  <a:spAutoFit/>
                </a:bodyPr>
                <a:lstStyle/>
                <a:p>
                  <a:pPr algn="ctr">
                    <a:spcBef>
                      <a:spcPct val="50000"/>
                    </a:spcBef>
                    <a:buFontTx/>
                    <a:buNone/>
                  </a:pPr>
                  <a:r>
                    <a:rPr lang="fr-FR" sz="1400" b="1" dirty="0">
                      <a:latin typeface="Calibri" pitchFamily="34" charset="0"/>
                    </a:rPr>
                    <a:t>Vie privée</a:t>
                  </a:r>
                  <a:endParaRPr lang="fr-FR" sz="1400" i="1" dirty="0">
                    <a:latin typeface="Calibri" pitchFamily="34" charset="0"/>
                  </a:endParaRPr>
                </a:p>
              </p:txBody>
            </p:sp>
          </p:grpSp>
          <p:sp>
            <p:nvSpPr>
              <p:cNvPr id="100" name="Text Box 89"/>
              <p:cNvSpPr txBox="1">
                <a:spLocks noChangeArrowheads="1"/>
              </p:cNvSpPr>
              <p:nvPr/>
            </p:nvSpPr>
            <p:spPr bwMode="auto">
              <a:xfrm>
                <a:off x="574" y="2390"/>
                <a:ext cx="576" cy="200"/>
              </a:xfrm>
              <a:prstGeom prst="rect">
                <a:avLst/>
              </a:prstGeom>
              <a:noFill/>
              <a:ln w="9525">
                <a:noFill/>
                <a:miter lim="800000"/>
                <a:headEnd/>
                <a:tailEnd/>
              </a:ln>
            </p:spPr>
            <p:txBody>
              <a:bodyPr>
                <a:spAutoFit/>
              </a:bodyPr>
              <a:lstStyle/>
              <a:p>
                <a:pPr>
                  <a:spcBef>
                    <a:spcPct val="50000"/>
                  </a:spcBef>
                  <a:buFontTx/>
                  <a:buNone/>
                </a:pPr>
                <a:r>
                  <a:rPr lang="fr-FR" sz="1400" b="1">
                    <a:latin typeface="Calibri" pitchFamily="34" charset="0"/>
                  </a:rPr>
                  <a:t>5</a:t>
                </a:r>
                <a:endParaRPr lang="fr-FR" sz="1400">
                  <a:latin typeface="Calibri" pitchFamily="34" charset="0"/>
                </a:endParaRPr>
              </a:p>
            </p:txBody>
          </p:sp>
        </p:grpSp>
        <p:grpSp>
          <p:nvGrpSpPr>
            <p:cNvPr id="69" name="Group 90"/>
            <p:cNvGrpSpPr>
              <a:grpSpLocks/>
            </p:cNvGrpSpPr>
            <p:nvPr/>
          </p:nvGrpSpPr>
          <p:grpSpPr bwMode="auto">
            <a:xfrm>
              <a:off x="920577" y="3740696"/>
              <a:ext cx="2427288" cy="457200"/>
              <a:chOff x="574" y="2736"/>
              <a:chExt cx="1529" cy="288"/>
            </a:xfrm>
          </p:grpSpPr>
          <p:grpSp>
            <p:nvGrpSpPr>
              <p:cNvPr id="70" name="Group 91"/>
              <p:cNvGrpSpPr>
                <a:grpSpLocks/>
              </p:cNvGrpSpPr>
              <p:nvPr/>
            </p:nvGrpSpPr>
            <p:grpSpPr bwMode="auto">
              <a:xfrm>
                <a:off x="759" y="2736"/>
                <a:ext cx="1344" cy="288"/>
                <a:chOff x="768" y="528"/>
                <a:chExt cx="1344" cy="288"/>
              </a:xfrm>
            </p:grpSpPr>
            <p:sp>
              <p:nvSpPr>
                <p:cNvPr id="97" name="Oval 92"/>
                <p:cNvSpPr>
                  <a:spLocks noChangeArrowheads="1"/>
                </p:cNvSpPr>
                <p:nvPr/>
              </p:nvSpPr>
              <p:spPr bwMode="auto">
                <a:xfrm>
                  <a:off x="768" y="528"/>
                  <a:ext cx="1344" cy="288"/>
                </a:xfrm>
                <a:prstGeom prst="ellipse">
                  <a:avLst/>
                </a:prstGeom>
                <a:solidFill>
                  <a:schemeClr val="bg1"/>
                </a:solidFill>
                <a:ln w="9525">
                  <a:noFill/>
                  <a:round/>
                  <a:headEnd/>
                  <a:tailEnd/>
                </a:ln>
              </p:spPr>
              <p:txBody>
                <a:bodyPr wrap="none" anchor="ctr"/>
                <a:lstStyle/>
                <a:p>
                  <a:endParaRPr lang="fr-FR" sz="1400">
                    <a:latin typeface="Calibri" pitchFamily="34" charset="0"/>
                  </a:endParaRPr>
                </a:p>
              </p:txBody>
            </p:sp>
            <p:sp>
              <p:nvSpPr>
                <p:cNvPr id="98" name="Text Box 93"/>
                <p:cNvSpPr txBox="1">
                  <a:spLocks noChangeArrowheads="1"/>
                </p:cNvSpPr>
                <p:nvPr/>
              </p:nvSpPr>
              <p:spPr bwMode="auto">
                <a:xfrm>
                  <a:off x="816" y="556"/>
                  <a:ext cx="1248" cy="200"/>
                </a:xfrm>
                <a:prstGeom prst="rect">
                  <a:avLst/>
                </a:prstGeom>
                <a:noFill/>
                <a:ln w="9525">
                  <a:noFill/>
                  <a:miter lim="800000"/>
                  <a:headEnd/>
                  <a:tailEnd/>
                </a:ln>
              </p:spPr>
              <p:txBody>
                <a:bodyPr>
                  <a:spAutoFit/>
                </a:bodyPr>
                <a:lstStyle/>
                <a:p>
                  <a:pPr algn="ctr">
                    <a:spcBef>
                      <a:spcPct val="50000"/>
                    </a:spcBef>
                    <a:buFontTx/>
                    <a:buNone/>
                  </a:pPr>
                  <a:r>
                    <a:rPr lang="fr-FR" sz="1400" b="1" dirty="0">
                      <a:latin typeface="Calibri" pitchFamily="34" charset="0"/>
                    </a:rPr>
                    <a:t>Professionnel</a:t>
                  </a:r>
                  <a:endParaRPr lang="fr-FR" sz="1400" dirty="0">
                    <a:latin typeface="Calibri" pitchFamily="34" charset="0"/>
                  </a:endParaRPr>
                </a:p>
              </p:txBody>
            </p:sp>
          </p:grpSp>
          <p:sp>
            <p:nvSpPr>
              <p:cNvPr id="96" name="Text Box 94"/>
              <p:cNvSpPr txBox="1">
                <a:spLocks noChangeArrowheads="1"/>
              </p:cNvSpPr>
              <p:nvPr/>
            </p:nvSpPr>
            <p:spPr bwMode="auto">
              <a:xfrm>
                <a:off x="574" y="2774"/>
                <a:ext cx="576" cy="200"/>
              </a:xfrm>
              <a:prstGeom prst="rect">
                <a:avLst/>
              </a:prstGeom>
              <a:noFill/>
              <a:ln w="9525">
                <a:noFill/>
                <a:miter lim="800000"/>
                <a:headEnd/>
                <a:tailEnd/>
              </a:ln>
            </p:spPr>
            <p:txBody>
              <a:bodyPr>
                <a:spAutoFit/>
              </a:bodyPr>
              <a:lstStyle/>
              <a:p>
                <a:pPr>
                  <a:spcBef>
                    <a:spcPct val="50000"/>
                  </a:spcBef>
                  <a:buFontTx/>
                  <a:buNone/>
                </a:pPr>
                <a:r>
                  <a:rPr lang="fr-FR" sz="1400" b="1">
                    <a:latin typeface="Calibri" pitchFamily="34" charset="0"/>
                  </a:rPr>
                  <a:t>4</a:t>
                </a:r>
                <a:endParaRPr lang="fr-FR" sz="1400">
                  <a:latin typeface="Calibri" pitchFamily="34" charset="0"/>
                </a:endParaRPr>
              </a:p>
            </p:txBody>
          </p:sp>
        </p:grpSp>
        <p:grpSp>
          <p:nvGrpSpPr>
            <p:cNvPr id="71" name="Group 95"/>
            <p:cNvGrpSpPr>
              <a:grpSpLocks/>
            </p:cNvGrpSpPr>
            <p:nvPr/>
          </p:nvGrpSpPr>
          <p:grpSpPr bwMode="auto">
            <a:xfrm>
              <a:off x="920577" y="4350296"/>
              <a:ext cx="2427288" cy="457200"/>
              <a:chOff x="574" y="3120"/>
              <a:chExt cx="1529" cy="288"/>
            </a:xfrm>
          </p:grpSpPr>
          <p:grpSp>
            <p:nvGrpSpPr>
              <p:cNvPr id="72" name="Group 96"/>
              <p:cNvGrpSpPr>
                <a:grpSpLocks/>
              </p:cNvGrpSpPr>
              <p:nvPr/>
            </p:nvGrpSpPr>
            <p:grpSpPr bwMode="auto">
              <a:xfrm>
                <a:off x="759" y="3120"/>
                <a:ext cx="1344" cy="288"/>
                <a:chOff x="768" y="528"/>
                <a:chExt cx="1344" cy="288"/>
              </a:xfrm>
            </p:grpSpPr>
            <p:sp>
              <p:nvSpPr>
                <p:cNvPr id="93" name="Oval 97"/>
                <p:cNvSpPr>
                  <a:spLocks noChangeArrowheads="1"/>
                </p:cNvSpPr>
                <p:nvPr/>
              </p:nvSpPr>
              <p:spPr bwMode="auto">
                <a:xfrm>
                  <a:off x="768" y="528"/>
                  <a:ext cx="1344" cy="288"/>
                </a:xfrm>
                <a:prstGeom prst="ellipse">
                  <a:avLst/>
                </a:prstGeom>
                <a:solidFill>
                  <a:schemeClr val="bg1"/>
                </a:solidFill>
                <a:ln w="9525">
                  <a:noFill/>
                  <a:round/>
                  <a:headEnd/>
                  <a:tailEnd/>
                </a:ln>
              </p:spPr>
              <p:txBody>
                <a:bodyPr wrap="none" anchor="ctr"/>
                <a:lstStyle/>
                <a:p>
                  <a:endParaRPr lang="fr-FR" sz="1400">
                    <a:latin typeface="Calibri" pitchFamily="34" charset="0"/>
                  </a:endParaRPr>
                </a:p>
              </p:txBody>
            </p:sp>
            <p:sp>
              <p:nvSpPr>
                <p:cNvPr id="94" name="Text Box 98"/>
                <p:cNvSpPr txBox="1">
                  <a:spLocks noChangeArrowheads="1"/>
                </p:cNvSpPr>
                <p:nvPr/>
              </p:nvSpPr>
              <p:spPr bwMode="auto">
                <a:xfrm>
                  <a:off x="816" y="556"/>
                  <a:ext cx="1248" cy="200"/>
                </a:xfrm>
                <a:prstGeom prst="rect">
                  <a:avLst/>
                </a:prstGeom>
                <a:noFill/>
                <a:ln w="9525">
                  <a:noFill/>
                  <a:miter lim="800000"/>
                  <a:headEnd/>
                  <a:tailEnd/>
                </a:ln>
              </p:spPr>
              <p:txBody>
                <a:bodyPr>
                  <a:spAutoFit/>
                </a:bodyPr>
                <a:lstStyle/>
                <a:p>
                  <a:pPr algn="ctr">
                    <a:spcBef>
                      <a:spcPct val="50000"/>
                    </a:spcBef>
                    <a:buFontTx/>
                    <a:buNone/>
                  </a:pPr>
                  <a:r>
                    <a:rPr lang="fr-FR" sz="1400" b="1" dirty="0">
                      <a:latin typeface="Calibri" pitchFamily="34" charset="0"/>
                    </a:rPr>
                    <a:t>Managérial</a:t>
                  </a:r>
                  <a:endParaRPr lang="fr-FR" sz="1400" dirty="0">
                    <a:latin typeface="Calibri" pitchFamily="34" charset="0"/>
                  </a:endParaRPr>
                </a:p>
              </p:txBody>
            </p:sp>
          </p:grpSp>
          <p:sp>
            <p:nvSpPr>
              <p:cNvPr id="92" name="Text Box 99"/>
              <p:cNvSpPr txBox="1">
                <a:spLocks noChangeArrowheads="1"/>
              </p:cNvSpPr>
              <p:nvPr/>
            </p:nvSpPr>
            <p:spPr bwMode="auto">
              <a:xfrm>
                <a:off x="574" y="3158"/>
                <a:ext cx="576" cy="200"/>
              </a:xfrm>
              <a:prstGeom prst="rect">
                <a:avLst/>
              </a:prstGeom>
              <a:noFill/>
              <a:ln w="9525">
                <a:noFill/>
                <a:miter lim="800000"/>
                <a:headEnd/>
                <a:tailEnd/>
              </a:ln>
            </p:spPr>
            <p:txBody>
              <a:bodyPr>
                <a:spAutoFit/>
              </a:bodyPr>
              <a:lstStyle/>
              <a:p>
                <a:pPr>
                  <a:spcBef>
                    <a:spcPct val="50000"/>
                  </a:spcBef>
                  <a:buFontTx/>
                  <a:buNone/>
                </a:pPr>
                <a:r>
                  <a:rPr lang="fr-FR" sz="1400" b="1">
                    <a:latin typeface="Calibri" pitchFamily="34" charset="0"/>
                  </a:rPr>
                  <a:t>3</a:t>
                </a:r>
                <a:endParaRPr lang="fr-FR" sz="1400">
                  <a:latin typeface="Calibri" pitchFamily="34" charset="0"/>
                </a:endParaRPr>
              </a:p>
            </p:txBody>
          </p:sp>
        </p:grpSp>
        <p:grpSp>
          <p:nvGrpSpPr>
            <p:cNvPr id="73" name="Group 100"/>
            <p:cNvGrpSpPr>
              <a:grpSpLocks/>
            </p:cNvGrpSpPr>
            <p:nvPr/>
          </p:nvGrpSpPr>
          <p:grpSpPr bwMode="auto">
            <a:xfrm>
              <a:off x="920577" y="4959896"/>
              <a:ext cx="2427288" cy="457200"/>
              <a:chOff x="574" y="3504"/>
              <a:chExt cx="1529" cy="288"/>
            </a:xfrm>
          </p:grpSpPr>
          <p:grpSp>
            <p:nvGrpSpPr>
              <p:cNvPr id="74" name="Group 101"/>
              <p:cNvGrpSpPr>
                <a:grpSpLocks/>
              </p:cNvGrpSpPr>
              <p:nvPr/>
            </p:nvGrpSpPr>
            <p:grpSpPr bwMode="auto">
              <a:xfrm>
                <a:off x="759" y="3504"/>
                <a:ext cx="1344" cy="288"/>
                <a:chOff x="768" y="528"/>
                <a:chExt cx="1344" cy="288"/>
              </a:xfrm>
            </p:grpSpPr>
            <p:sp>
              <p:nvSpPr>
                <p:cNvPr id="89" name="Oval 102"/>
                <p:cNvSpPr>
                  <a:spLocks noChangeArrowheads="1"/>
                </p:cNvSpPr>
                <p:nvPr/>
              </p:nvSpPr>
              <p:spPr bwMode="auto">
                <a:xfrm>
                  <a:off x="768" y="528"/>
                  <a:ext cx="1344" cy="288"/>
                </a:xfrm>
                <a:prstGeom prst="ellipse">
                  <a:avLst/>
                </a:prstGeom>
                <a:solidFill>
                  <a:schemeClr val="bg1"/>
                </a:solidFill>
                <a:ln w="9525">
                  <a:noFill/>
                  <a:round/>
                  <a:headEnd/>
                  <a:tailEnd/>
                </a:ln>
              </p:spPr>
              <p:txBody>
                <a:bodyPr wrap="none" anchor="ctr"/>
                <a:lstStyle/>
                <a:p>
                  <a:endParaRPr lang="fr-FR" sz="1400">
                    <a:latin typeface="Calibri" pitchFamily="34" charset="0"/>
                  </a:endParaRPr>
                </a:p>
              </p:txBody>
            </p:sp>
            <p:sp>
              <p:nvSpPr>
                <p:cNvPr id="90" name="Text Box 103"/>
                <p:cNvSpPr txBox="1">
                  <a:spLocks noChangeArrowheads="1"/>
                </p:cNvSpPr>
                <p:nvPr/>
              </p:nvSpPr>
              <p:spPr bwMode="auto">
                <a:xfrm>
                  <a:off x="816" y="556"/>
                  <a:ext cx="1248" cy="200"/>
                </a:xfrm>
                <a:prstGeom prst="rect">
                  <a:avLst/>
                </a:prstGeom>
                <a:noFill/>
                <a:ln w="9525">
                  <a:noFill/>
                  <a:miter lim="800000"/>
                  <a:headEnd/>
                  <a:tailEnd/>
                </a:ln>
              </p:spPr>
              <p:txBody>
                <a:bodyPr>
                  <a:spAutoFit/>
                </a:bodyPr>
                <a:lstStyle/>
                <a:p>
                  <a:pPr algn="ctr">
                    <a:spcBef>
                      <a:spcPct val="50000"/>
                    </a:spcBef>
                    <a:buFontTx/>
                    <a:buNone/>
                  </a:pPr>
                  <a:r>
                    <a:rPr lang="fr-FR" sz="1400" b="1" dirty="0">
                      <a:latin typeface="Calibri" pitchFamily="34" charset="0"/>
                    </a:rPr>
                    <a:t>Organisationnel</a:t>
                  </a:r>
                  <a:endParaRPr lang="fr-FR" sz="1400" dirty="0">
                    <a:latin typeface="Calibri" pitchFamily="34" charset="0"/>
                  </a:endParaRPr>
                </a:p>
              </p:txBody>
            </p:sp>
          </p:grpSp>
          <p:sp>
            <p:nvSpPr>
              <p:cNvPr id="88" name="Text Box 104"/>
              <p:cNvSpPr txBox="1">
                <a:spLocks noChangeArrowheads="1"/>
              </p:cNvSpPr>
              <p:nvPr/>
            </p:nvSpPr>
            <p:spPr bwMode="auto">
              <a:xfrm>
                <a:off x="574" y="3542"/>
                <a:ext cx="576" cy="200"/>
              </a:xfrm>
              <a:prstGeom prst="rect">
                <a:avLst/>
              </a:prstGeom>
              <a:noFill/>
              <a:ln w="9525">
                <a:noFill/>
                <a:miter lim="800000"/>
                <a:headEnd/>
                <a:tailEnd/>
              </a:ln>
            </p:spPr>
            <p:txBody>
              <a:bodyPr>
                <a:spAutoFit/>
              </a:bodyPr>
              <a:lstStyle/>
              <a:p>
                <a:pPr>
                  <a:spcBef>
                    <a:spcPct val="50000"/>
                  </a:spcBef>
                  <a:buFontTx/>
                  <a:buNone/>
                </a:pPr>
                <a:r>
                  <a:rPr lang="fr-FR" sz="1400" b="1" dirty="0">
                    <a:latin typeface="Calibri" pitchFamily="34" charset="0"/>
                  </a:rPr>
                  <a:t>2</a:t>
                </a:r>
                <a:endParaRPr lang="fr-FR" sz="1400" dirty="0">
                  <a:latin typeface="Calibri" pitchFamily="34" charset="0"/>
                </a:endParaRPr>
              </a:p>
            </p:txBody>
          </p:sp>
        </p:grpSp>
      </p:grpSp>
      <p:sp>
        <p:nvSpPr>
          <p:cNvPr id="123" name="圆角矩形标注 14"/>
          <p:cNvSpPr/>
          <p:nvPr/>
        </p:nvSpPr>
        <p:spPr>
          <a:xfrm>
            <a:off x="4499992" y="4869160"/>
            <a:ext cx="4320480" cy="1368152"/>
          </a:xfrm>
          <a:prstGeom prst="wedgeRoundRectCallout">
            <a:avLst>
              <a:gd name="adj1" fmla="val -71251"/>
              <a:gd name="adj2" fmla="val 43179"/>
              <a:gd name="adj3" fmla="val 16667"/>
            </a:avLst>
          </a:prstGeom>
          <a:solidFill>
            <a:schemeClr val="tx2">
              <a:lumMod val="60000"/>
              <a:lumOff val="40000"/>
            </a:schemeClr>
          </a:solidFill>
          <a:ln>
            <a:solidFill>
              <a:schemeClr val="tx2"/>
            </a:solidFill>
          </a:ln>
        </p:spPr>
        <p:style>
          <a:lnRef idx="1">
            <a:schemeClr val="accent6"/>
          </a:lnRef>
          <a:fillRef idx="3">
            <a:schemeClr val="accent6"/>
          </a:fillRef>
          <a:effectRef idx="2">
            <a:schemeClr val="accent6"/>
          </a:effectRef>
          <a:fontRef idx="minor">
            <a:schemeClr val="lt1"/>
          </a:fontRef>
        </p:style>
        <p:txBody>
          <a:bodyPr rtlCol="0" anchor="ctr"/>
          <a:lstStyle/>
          <a:p>
            <a:pPr marL="180000"/>
            <a:r>
              <a:rPr lang="fr-FR" dirty="0"/>
              <a:t>Quelle importance cela a-t-il pour vous ?</a:t>
            </a:r>
          </a:p>
          <a:p>
            <a:pPr marL="180000"/>
            <a:endParaRPr lang="fr-FR" dirty="0"/>
          </a:p>
          <a:p>
            <a:pPr marL="180000"/>
            <a:r>
              <a:rPr lang="fr-FR" dirty="0"/>
              <a:t>Veuillez noter sur une échelle de 0 à 10 </a:t>
            </a:r>
          </a:p>
        </p:txBody>
      </p:sp>
      <p:sp>
        <p:nvSpPr>
          <p:cNvPr id="75" name="Rectangle 74"/>
          <p:cNvSpPr/>
          <p:nvPr/>
        </p:nvSpPr>
        <p:spPr>
          <a:xfrm>
            <a:off x="683568" y="4005064"/>
            <a:ext cx="1656184" cy="27363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6" name="Rectangle 75"/>
          <p:cNvSpPr/>
          <p:nvPr/>
        </p:nvSpPr>
        <p:spPr>
          <a:xfrm>
            <a:off x="611560" y="1988840"/>
            <a:ext cx="8388424" cy="23762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50000"/>
              </a:spcBef>
            </a:pPr>
            <a:r>
              <a:rPr lang="fr-FR" sz="2400" dirty="0">
                <a:solidFill>
                  <a:schemeClr val="tx1"/>
                </a:solidFill>
              </a:rPr>
              <a:t>Le </a:t>
            </a:r>
            <a:r>
              <a:rPr lang="fr-FR" sz="2400" b="1" dirty="0">
                <a:solidFill>
                  <a:schemeClr val="tx1"/>
                </a:solidFill>
              </a:rPr>
              <a:t>confessionnel</a:t>
            </a:r>
            <a:r>
              <a:rPr lang="fr-FR" sz="2400" dirty="0">
                <a:solidFill>
                  <a:schemeClr val="tx1"/>
                </a:solidFill>
              </a:rPr>
              <a:t>, c’est le s</a:t>
            </a:r>
            <a:r>
              <a:rPr lang="fr-FR" sz="2400" dirty="0">
                <a:solidFill>
                  <a:schemeClr val="tx1"/>
                </a:solidFill>
                <a:latin typeface="Calibri" pitchFamily="34" charset="0"/>
              </a:rPr>
              <a:t>ens de la vie défini par le contenu d’une foi personnelle partagée avec d’autres, qui affirme une différence et une spécificité irréductible.</a:t>
            </a:r>
          </a:p>
        </p:txBody>
      </p:sp>
    </p:spTree>
    <p:extLst>
      <p:ext uri="{BB962C8B-B14F-4D97-AF65-F5344CB8AC3E}">
        <p14:creationId xmlns:p14="http://schemas.microsoft.com/office/powerpoint/2010/main" val="2543941394"/>
      </p:ext>
    </p:extLst>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up)">
                                      <p:cBhvr>
                                        <p:cTn id="7" dur="500"/>
                                        <p:tgtEl>
                                          <p:spTgt spid="6">
                                            <p:txEl>
                                              <p:pRg st="0" end="0"/>
                                            </p:txEl>
                                          </p:spTgt>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3"/>
                                        </p:tgtEl>
                                        <p:attrNameLst>
                                          <p:attrName>style.visibility</p:attrName>
                                        </p:attrNameLst>
                                      </p:cBhvr>
                                      <p:to>
                                        <p:strVal val="visible"/>
                                      </p:to>
                                    </p:set>
                                    <p:anim calcmode="lin" valueType="num">
                                      <p:cBhvr additive="base">
                                        <p:cTn id="11" dur="500" fill="hold"/>
                                        <p:tgtEl>
                                          <p:spTgt spid="123"/>
                                        </p:tgtEl>
                                        <p:attrNameLst>
                                          <p:attrName>ppt_x</p:attrName>
                                        </p:attrNameLst>
                                      </p:cBhvr>
                                      <p:tavLst>
                                        <p:tav tm="0">
                                          <p:val>
                                            <p:strVal val="1+#ppt_w/2"/>
                                          </p:val>
                                        </p:tav>
                                        <p:tav tm="100000">
                                          <p:val>
                                            <p:strVal val="#ppt_x"/>
                                          </p:val>
                                        </p:tav>
                                      </p:tavLst>
                                    </p:anim>
                                    <p:anim calcmode="lin" valueType="num">
                                      <p:cBhvr additive="base">
                                        <p:cTn id="12" dur="500" fill="hold"/>
                                        <p:tgtEl>
                                          <p:spTgt spid="1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123"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Espace réservé du contenu 2"/>
          <p:cNvSpPr txBox="1">
            <a:spLocks/>
          </p:cNvSpPr>
          <p:nvPr/>
        </p:nvSpPr>
        <p:spPr>
          <a:xfrm>
            <a:off x="611560" y="1196752"/>
            <a:ext cx="8425632" cy="5472608"/>
          </a:xfrm>
          <a:prstGeom prst="rect">
            <a:avLst/>
          </a:prstGeom>
        </p:spPr>
        <p:txBody>
          <a:bodyPr>
            <a:normAutofit/>
          </a:bodyPr>
          <a:lstStyle/>
          <a:p>
            <a:pPr marL="180000"/>
            <a:endParaRPr kumimoji="0" lang="fr-FR" sz="2200" b="0" i="0" u="none" strike="noStrike" kern="1200" cap="none" spc="0" normalizeH="0" baseline="0" noProof="0" dirty="0">
              <a:ln>
                <a:noFill/>
              </a:ln>
              <a:solidFill>
                <a:schemeClr val="tx1"/>
              </a:solidFill>
              <a:effectLst/>
              <a:uLnTx/>
              <a:uFillTx/>
              <a:ea typeface="+mn-ea"/>
              <a:cs typeface="+mn-cs"/>
            </a:endParaRPr>
          </a:p>
          <a:p>
            <a:pPr marL="637200" lvl="1" indent="-342900">
              <a:spcBef>
                <a:spcPts val="1200"/>
              </a:spcBef>
              <a:spcAft>
                <a:spcPts val="1200"/>
              </a:spcAft>
              <a:buBlip>
                <a:blip r:embed="rId3"/>
              </a:buBlip>
            </a:pPr>
            <a:endParaRPr lang="fr-FR" sz="2000" dirty="0"/>
          </a:p>
          <a:p>
            <a:pPr marL="637200" lvl="1" indent="-342900">
              <a:spcBef>
                <a:spcPts val="1200"/>
              </a:spcBef>
              <a:spcAft>
                <a:spcPts val="1200"/>
              </a:spcAft>
              <a:buBlip>
                <a:blip r:embed="rId3"/>
              </a:buBlip>
            </a:pPr>
            <a:endParaRPr kumimoji="0" lang="fr-FR" sz="2000" b="0" i="0" u="none" strike="noStrike" kern="1200" cap="none" spc="0" normalizeH="0" baseline="0" noProof="0" dirty="0">
              <a:ln>
                <a:noFill/>
              </a:ln>
              <a:solidFill>
                <a:schemeClr val="tx1"/>
              </a:solidFill>
              <a:effectLst/>
              <a:uLnTx/>
              <a:uFillTx/>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fr-FR" sz="3200" b="0" i="0" u="none" strike="noStrike" kern="1200" cap="none" spc="0" normalizeH="0" baseline="0" noProof="0" dirty="0">
              <a:ln>
                <a:noFill/>
              </a:ln>
              <a:solidFill>
                <a:schemeClr val="tx1"/>
              </a:solidFill>
              <a:effectLst/>
              <a:uLnTx/>
              <a:uFillTx/>
              <a:latin typeface="PetitaMedium" pitchFamily="2" charset="0"/>
              <a:ea typeface="+mn-ea"/>
              <a:cs typeface="+mn-cs"/>
            </a:endParaRPr>
          </a:p>
        </p:txBody>
      </p:sp>
      <p:sp>
        <p:nvSpPr>
          <p:cNvPr id="18" name="Rectangle 17"/>
          <p:cNvSpPr/>
          <p:nvPr/>
        </p:nvSpPr>
        <p:spPr>
          <a:xfrm>
            <a:off x="763960" y="620688"/>
            <a:ext cx="8380040" cy="342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b="1" dirty="0">
                <a:latin typeface="Arial Black" pitchFamily="34" charset="0"/>
              </a:rPr>
              <a:t>La colonne vertébrale de l’identité et du sens</a:t>
            </a:r>
          </a:p>
        </p:txBody>
      </p:sp>
      <p:sp>
        <p:nvSpPr>
          <p:cNvPr id="12" name="Espace réservé du contenu 2"/>
          <p:cNvSpPr txBox="1">
            <a:spLocks/>
          </p:cNvSpPr>
          <p:nvPr/>
        </p:nvSpPr>
        <p:spPr>
          <a:xfrm>
            <a:off x="763960" y="1349152"/>
            <a:ext cx="8425632" cy="5472608"/>
          </a:xfrm>
          <a:prstGeom prst="rect">
            <a:avLst/>
          </a:prstGeom>
        </p:spPr>
        <p:txBody>
          <a:bodyPr>
            <a:normAutofit/>
          </a:bodyPr>
          <a:lstStyle/>
          <a:p>
            <a:pPr marL="180000"/>
            <a:endParaRPr lang="fr-FR" sz="1400" i="1" dirty="0"/>
          </a:p>
          <a:p>
            <a:pPr marL="180000"/>
            <a:endParaRPr lang="fr-FR" sz="2000" dirty="0"/>
          </a:p>
          <a:p>
            <a:pPr marL="180000"/>
            <a:endParaRPr lang="fr-FR" sz="2000" dirty="0"/>
          </a:p>
          <a:p>
            <a:pPr marL="180000"/>
            <a:endParaRPr lang="fr-FR" sz="2000" dirty="0"/>
          </a:p>
          <a:p>
            <a:pPr marL="180000"/>
            <a:endParaRPr lang="fr-FR" sz="2000" dirty="0"/>
          </a:p>
          <a:p>
            <a:pPr marL="180000"/>
            <a:endParaRPr lang="fr-FR" sz="2000" dirty="0"/>
          </a:p>
          <a:p>
            <a:pPr marL="180000"/>
            <a:endParaRPr lang="fr-FR" sz="2000" dirty="0"/>
          </a:p>
          <a:p>
            <a:pPr marL="180000"/>
            <a:endParaRPr kumimoji="0" lang="fr-FR" sz="2000" i="0" u="none" strike="noStrike" kern="1200" cap="none" spc="0" normalizeH="0" baseline="0" noProof="0" dirty="0">
              <a:ln>
                <a:noFill/>
              </a:ln>
              <a:solidFill>
                <a:schemeClr val="tx1"/>
              </a:solidFill>
              <a:effectLst/>
              <a:uLnTx/>
              <a:uFillTx/>
              <a:ea typeface="+mn-ea"/>
              <a:cs typeface="+mn-cs"/>
            </a:endParaRPr>
          </a:p>
          <a:p>
            <a:pPr marL="637200" lvl="1" indent="-342900">
              <a:spcBef>
                <a:spcPts val="1200"/>
              </a:spcBef>
              <a:spcAft>
                <a:spcPts val="1200"/>
              </a:spcAft>
              <a:buBlip>
                <a:blip r:embed="rId3"/>
              </a:buBlip>
            </a:pPr>
            <a:endParaRPr lang="fr-FR" sz="2000" dirty="0"/>
          </a:p>
          <a:p>
            <a:pPr marL="637200" lvl="1" indent="-342900">
              <a:spcBef>
                <a:spcPts val="1200"/>
              </a:spcBef>
              <a:spcAft>
                <a:spcPts val="1200"/>
              </a:spcAft>
              <a:buBlip>
                <a:blip r:embed="rId3"/>
              </a:buBlip>
            </a:pPr>
            <a:endParaRPr kumimoji="0" lang="fr-FR" sz="2000" b="0" i="0" u="none" strike="noStrike" kern="1200" cap="none" spc="0" normalizeH="0" baseline="0" noProof="0" dirty="0">
              <a:ln>
                <a:noFill/>
              </a:ln>
              <a:solidFill>
                <a:schemeClr val="tx1"/>
              </a:solidFill>
              <a:effectLst/>
              <a:uLnTx/>
              <a:uFillTx/>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fr-FR" sz="3200" b="0" i="0" u="none" strike="noStrike" kern="1200" cap="none" spc="0" normalizeH="0" baseline="0" noProof="0" dirty="0">
              <a:ln>
                <a:noFill/>
              </a:ln>
              <a:solidFill>
                <a:schemeClr val="tx1"/>
              </a:solidFill>
              <a:effectLst/>
              <a:uLnTx/>
              <a:uFillTx/>
              <a:latin typeface="PetitaMedium" pitchFamily="2" charset="0"/>
              <a:ea typeface="+mn-ea"/>
              <a:cs typeface="+mn-cs"/>
            </a:endParaRPr>
          </a:p>
        </p:txBody>
      </p:sp>
      <p:sp>
        <p:nvSpPr>
          <p:cNvPr id="75" name="Rectangle 74"/>
          <p:cNvSpPr/>
          <p:nvPr/>
        </p:nvSpPr>
        <p:spPr>
          <a:xfrm>
            <a:off x="683568" y="4005064"/>
            <a:ext cx="1656184" cy="27363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7" name="圆角矩形标注 13">
            <a:extLst>
              <a:ext uri="{FF2B5EF4-FFF2-40B4-BE49-F238E27FC236}">
                <a16:creationId xmlns:a16="http://schemas.microsoft.com/office/drawing/2014/main" id="{4D21426E-9EF0-4469-BCDB-345D233ADBD4}"/>
              </a:ext>
            </a:extLst>
          </p:cNvPr>
          <p:cNvSpPr/>
          <p:nvPr/>
        </p:nvSpPr>
        <p:spPr>
          <a:xfrm>
            <a:off x="323528" y="1862494"/>
            <a:ext cx="2088232" cy="2934658"/>
          </a:xfrm>
          <a:prstGeom prst="wedgeRoundRectCallout">
            <a:avLst>
              <a:gd name="adj1" fmla="val 105151"/>
              <a:gd name="adj2" fmla="val -15583"/>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marL="180000"/>
            <a:r>
              <a:rPr lang="fr-FR" sz="1600" b="1" dirty="0"/>
              <a:t>Vous avez bien noté sur une échelle de 0 à 10 les 9 critères proposés.</a:t>
            </a:r>
            <a:endParaRPr lang="fr-FR" sz="1600" dirty="0"/>
          </a:p>
        </p:txBody>
      </p:sp>
      <p:sp>
        <p:nvSpPr>
          <p:cNvPr id="78" name="圆角矩形标注 14">
            <a:extLst>
              <a:ext uri="{FF2B5EF4-FFF2-40B4-BE49-F238E27FC236}">
                <a16:creationId xmlns:a16="http://schemas.microsoft.com/office/drawing/2014/main" id="{E4AF9517-B873-422F-9208-E1DC2798C649}"/>
              </a:ext>
            </a:extLst>
          </p:cNvPr>
          <p:cNvSpPr/>
          <p:nvPr/>
        </p:nvSpPr>
        <p:spPr>
          <a:xfrm>
            <a:off x="6732240" y="2996952"/>
            <a:ext cx="2376264" cy="2376264"/>
          </a:xfrm>
          <a:prstGeom prst="wedgeRoundRectCallout">
            <a:avLst>
              <a:gd name="adj1" fmla="val -106692"/>
              <a:gd name="adj2" fmla="val -32158"/>
              <a:gd name="adj3" fmla="val 16667"/>
            </a:avLst>
          </a:prstGeom>
        </p:spPr>
        <p:style>
          <a:lnRef idx="1">
            <a:schemeClr val="accent6"/>
          </a:lnRef>
          <a:fillRef idx="3">
            <a:schemeClr val="accent6"/>
          </a:fillRef>
          <a:effectRef idx="2">
            <a:schemeClr val="accent6"/>
          </a:effectRef>
          <a:fontRef idx="minor">
            <a:schemeClr val="lt1"/>
          </a:fontRef>
        </p:style>
        <p:txBody>
          <a:bodyPr rtlCol="0" anchor="ctr"/>
          <a:lstStyle/>
          <a:p>
            <a:pPr marL="180000"/>
            <a:r>
              <a:rPr lang="fr-FR" dirty="0"/>
              <a:t>1/ Sur la page 1</a:t>
            </a:r>
          </a:p>
          <a:p>
            <a:pPr marL="180000"/>
            <a:r>
              <a:rPr lang="fr-FR" dirty="0"/>
              <a:t>Reportez vos notes dans la colonne total à droite.</a:t>
            </a:r>
          </a:p>
          <a:p>
            <a:pPr marL="180000"/>
            <a:r>
              <a:rPr lang="fr-FR" dirty="0"/>
              <a:t>2/ Faites le total et divisez par 9</a:t>
            </a:r>
          </a:p>
        </p:txBody>
      </p:sp>
      <p:pic>
        <p:nvPicPr>
          <p:cNvPr id="14" name="Picture 2" descr="C:\Users\Utilisateur\AppData\Local\Microsoft\Windows\Temporary Internet Files\Content.IE5\IBL6RAO1\claudesegardsangatte129114695864_gros[1].gif">
            <a:extLst>
              <a:ext uri="{FF2B5EF4-FFF2-40B4-BE49-F238E27FC236}">
                <a16:creationId xmlns:a16="http://schemas.microsoft.com/office/drawing/2014/main" id="{C57B7F6C-7D8C-4264-989A-D39EF5F8BF35}"/>
              </a:ext>
            </a:extLst>
          </p:cNvPr>
          <p:cNvPicPr>
            <a:picLocks noChangeAspect="1" noChangeArrowheads="1"/>
          </p:cNvPicPr>
          <p:nvPr/>
        </p:nvPicPr>
        <p:blipFill>
          <a:blip r:embed="rId4" cstate="print">
            <a:duotone>
              <a:schemeClr val="accent1">
                <a:shade val="45000"/>
                <a:satMod val="135000"/>
              </a:schemeClr>
              <a:prstClr val="white"/>
            </a:duotone>
          </a:blip>
          <a:srcRect/>
          <a:stretch>
            <a:fillRect/>
          </a:stretch>
        </p:blipFill>
        <p:spPr bwMode="auto">
          <a:xfrm>
            <a:off x="3491880" y="2996952"/>
            <a:ext cx="1800795" cy="1587478"/>
          </a:xfrm>
          <a:prstGeom prst="rect">
            <a:avLst/>
          </a:prstGeom>
          <a:noFill/>
        </p:spPr>
      </p:pic>
    </p:spTree>
    <p:extLst>
      <p:ext uri="{BB962C8B-B14F-4D97-AF65-F5344CB8AC3E}">
        <p14:creationId xmlns:p14="http://schemas.microsoft.com/office/powerpoint/2010/main" val="220718807"/>
      </p:ext>
    </p:extLst>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7"/>
                                        </p:tgtEl>
                                        <p:attrNameLst>
                                          <p:attrName>style.visibility</p:attrName>
                                        </p:attrNameLst>
                                      </p:cBhvr>
                                      <p:to>
                                        <p:strVal val="visible"/>
                                      </p:to>
                                    </p:set>
                                    <p:anim calcmode="lin" valueType="num">
                                      <p:cBhvr additive="base">
                                        <p:cTn id="7" dur="500" fill="hold"/>
                                        <p:tgtEl>
                                          <p:spTgt spid="77"/>
                                        </p:tgtEl>
                                        <p:attrNameLst>
                                          <p:attrName>ppt_x</p:attrName>
                                        </p:attrNameLst>
                                      </p:cBhvr>
                                      <p:tavLst>
                                        <p:tav tm="0">
                                          <p:val>
                                            <p:strVal val="0-#ppt_w/2"/>
                                          </p:val>
                                        </p:tav>
                                        <p:tav tm="100000">
                                          <p:val>
                                            <p:strVal val="#ppt_x"/>
                                          </p:val>
                                        </p:tav>
                                      </p:tavLst>
                                    </p:anim>
                                    <p:anim calcmode="lin" valueType="num">
                                      <p:cBhvr additive="base">
                                        <p:cTn id="8" dur="500" fill="hold"/>
                                        <p:tgtEl>
                                          <p:spTgt spid="7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78"/>
                                        </p:tgtEl>
                                        <p:attrNameLst>
                                          <p:attrName>style.visibility</p:attrName>
                                        </p:attrNameLst>
                                      </p:cBhvr>
                                      <p:to>
                                        <p:strVal val="visible"/>
                                      </p:to>
                                    </p:set>
                                    <p:anim calcmode="lin" valueType="num">
                                      <p:cBhvr additive="base">
                                        <p:cTn id="12" dur="500" fill="hold"/>
                                        <p:tgtEl>
                                          <p:spTgt spid="78"/>
                                        </p:tgtEl>
                                        <p:attrNameLst>
                                          <p:attrName>ppt_x</p:attrName>
                                        </p:attrNameLst>
                                      </p:cBhvr>
                                      <p:tavLst>
                                        <p:tav tm="0">
                                          <p:val>
                                            <p:strVal val="1+#ppt_w/2"/>
                                          </p:val>
                                        </p:tav>
                                        <p:tav tm="100000">
                                          <p:val>
                                            <p:strVal val="#ppt_x"/>
                                          </p:val>
                                        </p:tav>
                                      </p:tavLst>
                                    </p:anim>
                                    <p:anim calcmode="lin" valueType="num">
                                      <p:cBhvr additive="base">
                                        <p:cTn id="13" dur="500" fill="hold"/>
                                        <p:tgtEl>
                                          <p:spTgt spid="7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animBg="1"/>
      <p:bldP spid="78"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Espace réservé du contenu 2"/>
          <p:cNvSpPr txBox="1">
            <a:spLocks/>
          </p:cNvSpPr>
          <p:nvPr/>
        </p:nvSpPr>
        <p:spPr>
          <a:xfrm>
            <a:off x="611560" y="1196752"/>
            <a:ext cx="8425632" cy="5472608"/>
          </a:xfrm>
          <a:prstGeom prst="rect">
            <a:avLst/>
          </a:prstGeom>
        </p:spPr>
        <p:txBody>
          <a:bodyPr>
            <a:normAutofit/>
          </a:bodyPr>
          <a:lstStyle/>
          <a:p>
            <a:pPr marL="180000"/>
            <a:endParaRPr kumimoji="0" lang="fr-FR" sz="2200" b="0" i="0" u="none" strike="noStrike" kern="1200" cap="none" spc="0" normalizeH="0" baseline="0" noProof="0" dirty="0">
              <a:ln>
                <a:noFill/>
              </a:ln>
              <a:solidFill>
                <a:schemeClr val="tx1"/>
              </a:solidFill>
              <a:effectLst/>
              <a:uLnTx/>
              <a:uFillTx/>
              <a:ea typeface="+mn-ea"/>
              <a:cs typeface="+mn-cs"/>
            </a:endParaRPr>
          </a:p>
          <a:p>
            <a:pPr marL="637200" lvl="1" indent="-342900">
              <a:spcBef>
                <a:spcPts val="1200"/>
              </a:spcBef>
              <a:spcAft>
                <a:spcPts val="1200"/>
              </a:spcAft>
              <a:buBlip>
                <a:blip r:embed="rId3"/>
              </a:buBlip>
            </a:pPr>
            <a:endParaRPr lang="fr-FR" sz="2000" dirty="0"/>
          </a:p>
          <a:p>
            <a:pPr marL="637200" lvl="1" indent="-342900">
              <a:spcBef>
                <a:spcPts val="1200"/>
              </a:spcBef>
              <a:spcAft>
                <a:spcPts val="1200"/>
              </a:spcAft>
              <a:buBlip>
                <a:blip r:embed="rId3"/>
              </a:buBlip>
            </a:pPr>
            <a:endParaRPr kumimoji="0" lang="fr-FR" sz="2000" b="0" i="0" u="none" strike="noStrike" kern="1200" cap="none" spc="0" normalizeH="0" baseline="0" noProof="0" dirty="0">
              <a:ln>
                <a:noFill/>
              </a:ln>
              <a:solidFill>
                <a:schemeClr val="tx1"/>
              </a:solidFill>
              <a:effectLst/>
              <a:uLnTx/>
              <a:uFillTx/>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fr-FR" sz="3200" b="0" i="0" u="none" strike="noStrike" kern="1200" cap="none" spc="0" normalizeH="0" baseline="0" noProof="0" dirty="0">
              <a:ln>
                <a:noFill/>
              </a:ln>
              <a:solidFill>
                <a:schemeClr val="tx1"/>
              </a:solidFill>
              <a:effectLst/>
              <a:uLnTx/>
              <a:uFillTx/>
              <a:latin typeface="PetitaMedium" pitchFamily="2" charset="0"/>
              <a:ea typeface="+mn-ea"/>
              <a:cs typeface="+mn-cs"/>
            </a:endParaRPr>
          </a:p>
        </p:txBody>
      </p:sp>
      <p:sp>
        <p:nvSpPr>
          <p:cNvPr id="18" name="Rectangle 17"/>
          <p:cNvSpPr/>
          <p:nvPr/>
        </p:nvSpPr>
        <p:spPr>
          <a:xfrm>
            <a:off x="763960" y="620688"/>
            <a:ext cx="8380040" cy="342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b="1" dirty="0">
                <a:latin typeface="Arial Black" pitchFamily="34" charset="0"/>
              </a:rPr>
              <a:t>La colonne vertébrale de l’identité et du sens</a:t>
            </a:r>
          </a:p>
        </p:txBody>
      </p:sp>
      <p:sp>
        <p:nvSpPr>
          <p:cNvPr id="12" name="Espace réservé du contenu 2"/>
          <p:cNvSpPr txBox="1">
            <a:spLocks/>
          </p:cNvSpPr>
          <p:nvPr/>
        </p:nvSpPr>
        <p:spPr>
          <a:xfrm>
            <a:off x="763960" y="1349152"/>
            <a:ext cx="8425632" cy="5472608"/>
          </a:xfrm>
          <a:prstGeom prst="rect">
            <a:avLst/>
          </a:prstGeom>
        </p:spPr>
        <p:txBody>
          <a:bodyPr>
            <a:normAutofit/>
          </a:bodyPr>
          <a:lstStyle/>
          <a:p>
            <a:pPr marL="180000"/>
            <a:endParaRPr lang="fr-FR" sz="1400" i="1" dirty="0"/>
          </a:p>
          <a:p>
            <a:pPr marL="180000"/>
            <a:endParaRPr lang="fr-FR" sz="2000" dirty="0"/>
          </a:p>
          <a:p>
            <a:pPr marL="180000"/>
            <a:endParaRPr lang="fr-FR" sz="2000" dirty="0"/>
          </a:p>
          <a:p>
            <a:pPr marL="180000"/>
            <a:endParaRPr lang="fr-FR" sz="2000" dirty="0"/>
          </a:p>
          <a:p>
            <a:pPr marL="180000"/>
            <a:endParaRPr lang="fr-FR" sz="2000" dirty="0"/>
          </a:p>
          <a:p>
            <a:pPr marL="180000"/>
            <a:endParaRPr lang="fr-FR" sz="2000" dirty="0"/>
          </a:p>
          <a:p>
            <a:pPr marL="180000"/>
            <a:endParaRPr lang="fr-FR" sz="2000" dirty="0"/>
          </a:p>
          <a:p>
            <a:pPr marL="180000"/>
            <a:endParaRPr kumimoji="0" lang="fr-FR" sz="2000" i="0" u="none" strike="noStrike" kern="1200" cap="none" spc="0" normalizeH="0" baseline="0" noProof="0" dirty="0">
              <a:ln>
                <a:noFill/>
              </a:ln>
              <a:solidFill>
                <a:schemeClr val="tx1"/>
              </a:solidFill>
              <a:effectLst/>
              <a:uLnTx/>
              <a:uFillTx/>
              <a:ea typeface="+mn-ea"/>
              <a:cs typeface="+mn-cs"/>
            </a:endParaRPr>
          </a:p>
          <a:p>
            <a:pPr marL="637200" lvl="1" indent="-342900">
              <a:spcBef>
                <a:spcPts val="1200"/>
              </a:spcBef>
              <a:spcAft>
                <a:spcPts val="1200"/>
              </a:spcAft>
              <a:buBlip>
                <a:blip r:embed="rId3"/>
              </a:buBlip>
            </a:pPr>
            <a:endParaRPr lang="fr-FR" sz="2000" dirty="0"/>
          </a:p>
          <a:p>
            <a:pPr marL="637200" lvl="1" indent="-342900">
              <a:spcBef>
                <a:spcPts val="1200"/>
              </a:spcBef>
              <a:spcAft>
                <a:spcPts val="1200"/>
              </a:spcAft>
              <a:buBlip>
                <a:blip r:embed="rId3"/>
              </a:buBlip>
            </a:pPr>
            <a:endParaRPr kumimoji="0" lang="fr-FR" sz="2000" b="0" i="0" u="none" strike="noStrike" kern="1200" cap="none" spc="0" normalizeH="0" baseline="0" noProof="0" dirty="0">
              <a:ln>
                <a:noFill/>
              </a:ln>
              <a:solidFill>
                <a:schemeClr val="tx1"/>
              </a:solidFill>
              <a:effectLst/>
              <a:uLnTx/>
              <a:uFillTx/>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fr-FR" sz="3200" b="0" i="0" u="none" strike="noStrike" kern="1200" cap="none" spc="0" normalizeH="0" baseline="0" noProof="0" dirty="0">
              <a:ln>
                <a:noFill/>
              </a:ln>
              <a:solidFill>
                <a:schemeClr val="tx1"/>
              </a:solidFill>
              <a:effectLst/>
              <a:uLnTx/>
              <a:uFillTx/>
              <a:latin typeface="PetitaMedium" pitchFamily="2" charset="0"/>
              <a:ea typeface="+mn-ea"/>
              <a:cs typeface="+mn-cs"/>
            </a:endParaRPr>
          </a:p>
        </p:txBody>
      </p:sp>
      <p:sp>
        <p:nvSpPr>
          <p:cNvPr id="75" name="Rectangle 74"/>
          <p:cNvSpPr/>
          <p:nvPr/>
        </p:nvSpPr>
        <p:spPr>
          <a:xfrm>
            <a:off x="683568" y="4005064"/>
            <a:ext cx="1656184" cy="27363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2" name="Tableau 1">
            <a:extLst>
              <a:ext uri="{FF2B5EF4-FFF2-40B4-BE49-F238E27FC236}">
                <a16:creationId xmlns:a16="http://schemas.microsoft.com/office/drawing/2014/main" id="{DCFD50D5-3EDF-467C-8212-8D78D80EC009}"/>
              </a:ext>
            </a:extLst>
          </p:cNvPr>
          <p:cNvGraphicFramePr>
            <a:graphicFrameLocks noGrp="1"/>
          </p:cNvGraphicFramePr>
          <p:nvPr>
            <p:extLst>
              <p:ext uri="{D42A27DB-BD31-4B8C-83A1-F6EECF244321}">
                <p14:modId xmlns:p14="http://schemas.microsoft.com/office/powerpoint/2010/main" val="4173014352"/>
              </p:ext>
            </p:extLst>
          </p:nvPr>
        </p:nvGraphicFramePr>
        <p:xfrm>
          <a:off x="1005023" y="1196752"/>
          <a:ext cx="7745514" cy="4533066"/>
        </p:xfrm>
        <a:graphic>
          <a:graphicData uri="http://schemas.openxmlformats.org/drawingml/2006/table">
            <a:tbl>
              <a:tblPr/>
              <a:tblGrid>
                <a:gridCol w="3423325">
                  <a:extLst>
                    <a:ext uri="{9D8B030D-6E8A-4147-A177-3AD203B41FA5}">
                      <a16:colId xmlns:a16="http://schemas.microsoft.com/office/drawing/2014/main" val="20000"/>
                    </a:ext>
                  </a:extLst>
                </a:gridCol>
                <a:gridCol w="2275842">
                  <a:extLst>
                    <a:ext uri="{9D8B030D-6E8A-4147-A177-3AD203B41FA5}">
                      <a16:colId xmlns:a16="http://schemas.microsoft.com/office/drawing/2014/main" val="20001"/>
                    </a:ext>
                  </a:extLst>
                </a:gridCol>
                <a:gridCol w="2046347">
                  <a:extLst>
                    <a:ext uri="{9D8B030D-6E8A-4147-A177-3AD203B41FA5}">
                      <a16:colId xmlns:a16="http://schemas.microsoft.com/office/drawing/2014/main" val="20002"/>
                    </a:ext>
                  </a:extLst>
                </a:gridCol>
              </a:tblGrid>
              <a:tr h="343414">
                <a:tc>
                  <a:txBody>
                    <a:bodyPr/>
                    <a:lstStyle/>
                    <a:p>
                      <a:pPr algn="ctr" fontAlgn="ctr"/>
                      <a:r>
                        <a:rPr lang="fr-FR" sz="1800" b="1" i="0" u="none" strike="noStrike" dirty="0">
                          <a:solidFill>
                            <a:schemeClr val="bg1"/>
                          </a:solidFill>
                          <a:effectLst/>
                          <a:latin typeface="Calibri"/>
                        </a:rPr>
                        <a:t>NOM</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fontAlgn="ctr"/>
                      <a:r>
                        <a:rPr lang="fr-FR" sz="1800" b="1" i="0" u="none" strike="noStrike" dirty="0">
                          <a:solidFill>
                            <a:schemeClr val="bg1"/>
                          </a:solidFill>
                          <a:effectLst/>
                          <a:latin typeface="Calibri"/>
                        </a:rPr>
                        <a:t>Exercice 1</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fontAlgn="ctr"/>
                      <a:r>
                        <a:rPr lang="fr-FR" sz="1800" b="1" i="0" u="none" strike="noStrike" dirty="0">
                          <a:solidFill>
                            <a:schemeClr val="bg1"/>
                          </a:solidFill>
                          <a:effectLst/>
                          <a:latin typeface="Calibri"/>
                        </a:rPr>
                        <a:t>Exercice 2</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10000"/>
                  </a:ext>
                </a:extLst>
              </a:tr>
              <a:tr h="343414">
                <a:tc>
                  <a:txBody>
                    <a:bodyPr/>
                    <a:lstStyle/>
                    <a:p>
                      <a:pPr algn="ctr" fontAlgn="b"/>
                      <a:r>
                        <a:rPr lang="fr-FR" sz="1100" b="0" i="0" u="none" strike="noStrike" dirty="0">
                          <a:solidFill>
                            <a:srgbClr val="000000"/>
                          </a:solidFill>
                          <a:effectLst/>
                          <a:latin typeface="Calibri" panose="020F0502020204030204" pitchFamily="34" charset="0"/>
                        </a:rPr>
                        <a:t>Marie-Christine</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800" b="0" i="0" u="none" strike="noStrike" dirty="0">
                          <a:solidFill>
                            <a:srgbClr val="000000"/>
                          </a:solidFill>
                          <a:effectLst/>
                          <a:latin typeface="Calibri"/>
                        </a:rPr>
                        <a:t>7,44</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800" b="0" i="0" u="none" strike="noStrike" dirty="0">
                          <a:solidFill>
                            <a:srgbClr val="000000"/>
                          </a:solidFill>
                          <a:effectLst/>
                          <a:latin typeface="Calibri"/>
                        </a:rPr>
                        <a:t>7,16</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43414">
                <a:tc>
                  <a:txBody>
                    <a:bodyPr/>
                    <a:lstStyle/>
                    <a:p>
                      <a:pPr algn="ctr" fontAlgn="b"/>
                      <a:r>
                        <a:rPr lang="fr-FR" sz="1100" b="0" i="0" u="none" strike="noStrike" dirty="0">
                          <a:solidFill>
                            <a:srgbClr val="000000"/>
                          </a:solidFill>
                          <a:effectLst/>
                          <a:latin typeface="Calibri" panose="020F0502020204030204" pitchFamily="34" charset="0"/>
                        </a:rPr>
                        <a:t>Françoise</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800" b="0" i="0" u="none" strike="noStrike" dirty="0">
                          <a:solidFill>
                            <a:srgbClr val="000000"/>
                          </a:solidFill>
                          <a:effectLst/>
                          <a:latin typeface="Calibri"/>
                        </a:rPr>
                        <a:t>7,28</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800" b="0" i="0" u="none" strike="noStrike" dirty="0">
                          <a:solidFill>
                            <a:srgbClr val="000000"/>
                          </a:solidFill>
                          <a:effectLst/>
                          <a:latin typeface="Calibri"/>
                        </a:rPr>
                        <a:t>8,16</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43414">
                <a:tc>
                  <a:txBody>
                    <a:bodyPr/>
                    <a:lstStyle/>
                    <a:p>
                      <a:pPr algn="ctr" fontAlgn="b"/>
                      <a:r>
                        <a:rPr lang="fr-FR" sz="1100" b="0" i="0" u="none" strike="noStrike" dirty="0">
                          <a:solidFill>
                            <a:srgbClr val="000000"/>
                          </a:solidFill>
                          <a:effectLst/>
                          <a:latin typeface="Calibri" panose="020F0502020204030204" pitchFamily="34" charset="0"/>
                        </a:rPr>
                        <a:t>Catherine</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800" b="0" i="0" u="none" strike="noStrike" dirty="0">
                          <a:solidFill>
                            <a:srgbClr val="000000"/>
                          </a:solidFill>
                          <a:effectLst/>
                          <a:latin typeface="Calibri"/>
                        </a:rPr>
                        <a:t>8</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800" b="0" i="0" u="none" strike="noStrike" dirty="0">
                          <a:solidFill>
                            <a:srgbClr val="000000"/>
                          </a:solidFill>
                          <a:effectLst/>
                          <a:latin typeface="Calibri"/>
                        </a:rPr>
                        <a:t>8,16</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43414">
                <a:tc>
                  <a:txBody>
                    <a:bodyPr/>
                    <a:lstStyle/>
                    <a:p>
                      <a:pPr algn="ctr" fontAlgn="b"/>
                      <a:r>
                        <a:rPr lang="fr-FR" sz="1100" b="0" i="0" u="none" strike="noStrike" dirty="0">
                          <a:solidFill>
                            <a:srgbClr val="000000"/>
                          </a:solidFill>
                          <a:effectLst/>
                          <a:latin typeface="Calibri" panose="020F0502020204030204" pitchFamily="34" charset="0"/>
                        </a:rPr>
                        <a:t>Dominique</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800" b="0" i="0" u="none" strike="noStrike" dirty="0">
                          <a:solidFill>
                            <a:srgbClr val="000000"/>
                          </a:solidFill>
                          <a:effectLst/>
                          <a:latin typeface="Calibri"/>
                        </a:rPr>
                        <a:t>7,44</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800" b="0" i="0" u="none" strike="noStrike" dirty="0">
                          <a:solidFill>
                            <a:srgbClr val="000000"/>
                          </a:solidFill>
                          <a:effectLst/>
                          <a:latin typeface="Calibri"/>
                        </a:rPr>
                        <a:t>7,5</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43414">
                <a:tc>
                  <a:txBody>
                    <a:bodyPr/>
                    <a:lstStyle/>
                    <a:p>
                      <a:pPr algn="ctr" fontAlgn="b"/>
                      <a:r>
                        <a:rPr lang="fr-FR" sz="1100" b="0" i="0" u="none" strike="noStrike" dirty="0">
                          <a:solidFill>
                            <a:srgbClr val="000000"/>
                          </a:solidFill>
                          <a:effectLst/>
                          <a:latin typeface="Calibri" panose="020F0502020204030204" pitchFamily="34" charset="0"/>
                        </a:rPr>
                        <a:t>Anne</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800" b="0" i="0" u="none" strike="noStrike" dirty="0">
                          <a:solidFill>
                            <a:srgbClr val="000000"/>
                          </a:solidFill>
                          <a:effectLst/>
                          <a:latin typeface="Calibri"/>
                        </a:rPr>
                        <a:t>7,44</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800" b="0" i="0" u="none" strike="noStrike" dirty="0">
                          <a:solidFill>
                            <a:srgbClr val="000000"/>
                          </a:solidFill>
                          <a:effectLst/>
                          <a:latin typeface="Calibri"/>
                        </a:rPr>
                        <a:t>8</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43414">
                <a:tc>
                  <a:txBody>
                    <a:bodyPr/>
                    <a:lstStyle/>
                    <a:p>
                      <a:pPr algn="ctr" fontAlgn="b"/>
                      <a:r>
                        <a:rPr lang="fr-FR" sz="1100" b="0" i="0" u="none" strike="noStrike" dirty="0">
                          <a:solidFill>
                            <a:srgbClr val="000000"/>
                          </a:solidFill>
                          <a:effectLst/>
                          <a:latin typeface="Calibri" panose="020F0502020204030204" pitchFamily="34" charset="0"/>
                        </a:rPr>
                        <a:t>Sylvie</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800" b="0" i="0" u="none" strike="noStrike" dirty="0">
                          <a:solidFill>
                            <a:srgbClr val="000000"/>
                          </a:solidFill>
                          <a:effectLst/>
                          <a:latin typeface="Calibri"/>
                        </a:rPr>
                        <a:t>7,22</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800" b="0" i="0" u="none" strike="noStrike" dirty="0">
                          <a:solidFill>
                            <a:srgbClr val="000000"/>
                          </a:solidFill>
                          <a:effectLst/>
                          <a:latin typeface="Calibri"/>
                        </a:rPr>
                        <a:t>5,83</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43414">
                <a:tc>
                  <a:txBody>
                    <a:bodyPr/>
                    <a:lstStyle/>
                    <a:p>
                      <a:pPr algn="ctr" fontAlgn="b"/>
                      <a:r>
                        <a:rPr lang="fr-FR" sz="1100" b="0" i="0" u="none" strike="noStrike" dirty="0">
                          <a:solidFill>
                            <a:srgbClr val="000000"/>
                          </a:solidFill>
                          <a:effectLst/>
                          <a:latin typeface="Calibri" panose="020F0502020204030204" pitchFamily="34" charset="0"/>
                        </a:rPr>
                        <a:t>Claudine</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800" b="0" i="0" u="none" strike="noStrike" dirty="0">
                          <a:solidFill>
                            <a:srgbClr val="000000"/>
                          </a:solidFill>
                          <a:effectLst/>
                          <a:latin typeface="Calibri"/>
                        </a:rPr>
                        <a:t>8,88</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800" b="0" i="0" u="none" strike="noStrike" dirty="0">
                          <a:solidFill>
                            <a:srgbClr val="000000"/>
                          </a:solidFill>
                          <a:effectLst/>
                          <a:latin typeface="Calibri"/>
                        </a:rPr>
                        <a:t>9,16</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43414">
                <a:tc>
                  <a:txBody>
                    <a:bodyPr/>
                    <a:lstStyle/>
                    <a:p>
                      <a:pPr algn="ctr" fontAlgn="ctr"/>
                      <a:endParaRPr lang="fr-FR" sz="1000" b="0" i="0" u="none" strike="noStrike" dirty="0">
                        <a:solidFill>
                          <a:srgbClr val="000000"/>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1800" b="0" i="0" u="none" strike="noStrike" dirty="0">
                        <a:solidFill>
                          <a:srgbClr val="000000"/>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fr-FR" sz="1800" b="0"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360585">
                <a:tc>
                  <a:txBody>
                    <a:bodyPr/>
                    <a:lstStyle/>
                    <a:p>
                      <a:pPr algn="ctr" fontAlgn="ctr"/>
                      <a:endParaRPr lang="fr-FR" sz="1000" b="0" i="0" u="none" strike="noStrike" dirty="0">
                        <a:solidFill>
                          <a:srgbClr val="000000"/>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1800" b="0" i="0" u="none" strike="noStrike" dirty="0">
                        <a:solidFill>
                          <a:srgbClr val="000000"/>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fr-FR" sz="1800" b="0"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360585">
                <a:tc>
                  <a:txBody>
                    <a:bodyPr/>
                    <a:lstStyle/>
                    <a:p>
                      <a:pPr algn="ctr" fontAlgn="ctr"/>
                      <a:endParaRPr lang="fr-FR" sz="1000" b="0" i="0" u="none" strike="noStrike" dirty="0">
                        <a:solidFill>
                          <a:srgbClr val="000000"/>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1800" b="0" i="0" u="none" strike="noStrike" dirty="0">
                        <a:solidFill>
                          <a:srgbClr val="000000"/>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fr-FR" sz="1800" b="0"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360585">
                <a:tc>
                  <a:txBody>
                    <a:bodyPr/>
                    <a:lstStyle/>
                    <a:p>
                      <a:pPr algn="ctr" fontAlgn="ctr"/>
                      <a:endParaRPr lang="fr-FR" sz="1000" b="0" i="0" u="none" strike="noStrike" dirty="0">
                        <a:solidFill>
                          <a:srgbClr val="000000"/>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1800" b="0" i="0" u="none" strike="noStrike" dirty="0">
                        <a:solidFill>
                          <a:srgbClr val="000000"/>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fr-FR" sz="1800" b="0"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360585">
                <a:tc>
                  <a:txBody>
                    <a:bodyPr/>
                    <a:lstStyle/>
                    <a:p>
                      <a:pPr algn="ctr" fontAlgn="ctr"/>
                      <a:endParaRPr lang="fr-FR" sz="1000" b="0" i="0" u="none" strike="noStrike" dirty="0">
                        <a:solidFill>
                          <a:srgbClr val="000000"/>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fr-FR" sz="1800" b="0" i="0" u="none" strike="noStrike" dirty="0">
                        <a:solidFill>
                          <a:srgbClr val="000000"/>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fr-FR" sz="1800" b="0"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bl>
          </a:graphicData>
        </a:graphic>
      </p:graphicFrame>
      <p:pic>
        <p:nvPicPr>
          <p:cNvPr id="3" name="Picture 2" descr="C:\Users\Utilisateur\AppData\Local\Microsoft\Windows\Temporary Internet Files\Content.IE5\IBL6RAO1\claudesegardsangatte129114695864_gros[1].gif">
            <a:extLst>
              <a:ext uri="{FF2B5EF4-FFF2-40B4-BE49-F238E27FC236}">
                <a16:creationId xmlns:a16="http://schemas.microsoft.com/office/drawing/2014/main" id="{97FC81D3-895B-4228-BC5C-A7099EA69CB0}"/>
              </a:ext>
            </a:extLst>
          </p:cNvPr>
          <p:cNvPicPr>
            <a:picLocks noChangeAspect="1" noChangeArrowheads="1"/>
          </p:cNvPicPr>
          <p:nvPr/>
        </p:nvPicPr>
        <p:blipFill>
          <a:blip r:embed="rId4" cstate="print">
            <a:duotone>
              <a:schemeClr val="accent1">
                <a:shade val="45000"/>
                <a:satMod val="135000"/>
              </a:schemeClr>
              <a:prstClr val="white"/>
            </a:duotone>
          </a:blip>
          <a:srcRect/>
          <a:stretch>
            <a:fillRect/>
          </a:stretch>
        </p:blipFill>
        <p:spPr bwMode="auto">
          <a:xfrm>
            <a:off x="231787" y="5858997"/>
            <a:ext cx="983954" cy="867398"/>
          </a:xfrm>
          <a:prstGeom prst="rect">
            <a:avLst/>
          </a:prstGeom>
          <a:noFill/>
        </p:spPr>
      </p:pic>
    </p:spTree>
    <p:extLst>
      <p:ext uri="{BB962C8B-B14F-4D97-AF65-F5344CB8AC3E}">
        <p14:creationId xmlns:p14="http://schemas.microsoft.com/office/powerpoint/2010/main" val="480776221"/>
      </p:ext>
    </p:extLst>
  </p:cSld>
  <p:clrMapOvr>
    <a:masterClrMapping/>
  </p:clrMapOvr>
  <p:transition>
    <p:cove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Espace réservé du contenu 2"/>
          <p:cNvSpPr txBox="1">
            <a:spLocks/>
          </p:cNvSpPr>
          <p:nvPr/>
        </p:nvSpPr>
        <p:spPr>
          <a:xfrm>
            <a:off x="611560" y="1196752"/>
            <a:ext cx="8425632" cy="5472608"/>
          </a:xfrm>
          <a:prstGeom prst="rect">
            <a:avLst/>
          </a:prstGeom>
        </p:spPr>
        <p:txBody>
          <a:bodyPr>
            <a:normAutofit/>
          </a:bodyPr>
          <a:lstStyle/>
          <a:p>
            <a:pPr marL="180000"/>
            <a:endParaRPr kumimoji="0" lang="fr-FR" sz="2200" b="0" i="0" u="none" strike="noStrike" kern="1200" cap="none" spc="0" normalizeH="0" baseline="0" noProof="0" dirty="0">
              <a:ln>
                <a:noFill/>
              </a:ln>
              <a:solidFill>
                <a:schemeClr val="tx1"/>
              </a:solidFill>
              <a:effectLst/>
              <a:uLnTx/>
              <a:uFillTx/>
              <a:ea typeface="+mn-ea"/>
              <a:cs typeface="+mn-cs"/>
            </a:endParaRPr>
          </a:p>
          <a:p>
            <a:pPr marL="637200" lvl="1" indent="-342900">
              <a:spcBef>
                <a:spcPts val="1200"/>
              </a:spcBef>
              <a:spcAft>
                <a:spcPts val="1200"/>
              </a:spcAft>
              <a:buBlip>
                <a:blip r:embed="rId3"/>
              </a:buBlip>
            </a:pPr>
            <a:endParaRPr lang="fr-FR" sz="2000" dirty="0"/>
          </a:p>
          <a:p>
            <a:pPr marL="637200" lvl="1" indent="-342900">
              <a:spcBef>
                <a:spcPts val="1200"/>
              </a:spcBef>
              <a:spcAft>
                <a:spcPts val="1200"/>
              </a:spcAft>
              <a:buBlip>
                <a:blip r:embed="rId3"/>
              </a:buBlip>
            </a:pPr>
            <a:endParaRPr kumimoji="0" lang="fr-FR" sz="2000" b="0" i="0" u="none" strike="noStrike" kern="1200" cap="none" spc="0" normalizeH="0" baseline="0" noProof="0" dirty="0">
              <a:ln>
                <a:noFill/>
              </a:ln>
              <a:solidFill>
                <a:schemeClr val="tx1"/>
              </a:solidFill>
              <a:effectLst/>
              <a:uLnTx/>
              <a:uFillTx/>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fr-FR" sz="3200" b="0" i="0" u="none" strike="noStrike" kern="1200" cap="none" spc="0" normalizeH="0" baseline="0" noProof="0" dirty="0">
              <a:ln>
                <a:noFill/>
              </a:ln>
              <a:solidFill>
                <a:schemeClr val="tx1"/>
              </a:solidFill>
              <a:effectLst/>
              <a:uLnTx/>
              <a:uFillTx/>
              <a:latin typeface="PetitaMedium" pitchFamily="2" charset="0"/>
              <a:ea typeface="+mn-ea"/>
              <a:cs typeface="+mn-cs"/>
            </a:endParaRPr>
          </a:p>
        </p:txBody>
      </p:sp>
      <p:sp>
        <p:nvSpPr>
          <p:cNvPr id="18" name="Rectangle 17"/>
          <p:cNvSpPr/>
          <p:nvPr/>
        </p:nvSpPr>
        <p:spPr>
          <a:xfrm>
            <a:off x="763960" y="620688"/>
            <a:ext cx="8380040" cy="342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b="1" dirty="0">
                <a:latin typeface="Arial Black" pitchFamily="34" charset="0"/>
              </a:rPr>
              <a:t>La colonne vertébrale de l’identité et du sens</a:t>
            </a:r>
          </a:p>
        </p:txBody>
      </p:sp>
      <p:sp>
        <p:nvSpPr>
          <p:cNvPr id="12" name="Espace réservé du contenu 2"/>
          <p:cNvSpPr txBox="1">
            <a:spLocks/>
          </p:cNvSpPr>
          <p:nvPr/>
        </p:nvSpPr>
        <p:spPr>
          <a:xfrm>
            <a:off x="763960" y="1349152"/>
            <a:ext cx="8425632" cy="5472608"/>
          </a:xfrm>
          <a:prstGeom prst="rect">
            <a:avLst/>
          </a:prstGeom>
        </p:spPr>
        <p:txBody>
          <a:bodyPr>
            <a:normAutofit/>
          </a:bodyPr>
          <a:lstStyle/>
          <a:p>
            <a:pPr marL="180000"/>
            <a:endParaRPr lang="fr-FR" sz="1400" i="1" dirty="0"/>
          </a:p>
          <a:p>
            <a:pPr marL="180000"/>
            <a:endParaRPr lang="fr-FR" sz="2000" dirty="0"/>
          </a:p>
          <a:p>
            <a:pPr marL="180000"/>
            <a:endParaRPr lang="fr-FR" sz="2000" dirty="0"/>
          </a:p>
          <a:p>
            <a:pPr marL="180000"/>
            <a:endParaRPr lang="fr-FR" sz="2000" dirty="0"/>
          </a:p>
          <a:p>
            <a:pPr marL="180000"/>
            <a:endParaRPr lang="fr-FR" sz="2000" dirty="0"/>
          </a:p>
          <a:p>
            <a:pPr marL="180000"/>
            <a:endParaRPr lang="fr-FR" sz="2000" dirty="0"/>
          </a:p>
          <a:p>
            <a:pPr marL="180000"/>
            <a:endParaRPr lang="fr-FR" sz="2000" dirty="0"/>
          </a:p>
          <a:p>
            <a:pPr marL="180000"/>
            <a:endParaRPr kumimoji="0" lang="fr-FR" sz="2000" i="0" u="none" strike="noStrike" kern="1200" cap="none" spc="0" normalizeH="0" baseline="0" noProof="0" dirty="0">
              <a:ln>
                <a:noFill/>
              </a:ln>
              <a:solidFill>
                <a:schemeClr val="tx1"/>
              </a:solidFill>
              <a:effectLst/>
              <a:uLnTx/>
              <a:uFillTx/>
              <a:ea typeface="+mn-ea"/>
              <a:cs typeface="+mn-cs"/>
            </a:endParaRPr>
          </a:p>
          <a:p>
            <a:pPr marL="637200" lvl="1" indent="-342900">
              <a:spcBef>
                <a:spcPts val="1200"/>
              </a:spcBef>
              <a:spcAft>
                <a:spcPts val="1200"/>
              </a:spcAft>
              <a:buBlip>
                <a:blip r:embed="rId3"/>
              </a:buBlip>
            </a:pPr>
            <a:endParaRPr lang="fr-FR" sz="2000" dirty="0"/>
          </a:p>
          <a:p>
            <a:pPr marL="637200" lvl="1" indent="-342900">
              <a:spcBef>
                <a:spcPts val="1200"/>
              </a:spcBef>
              <a:spcAft>
                <a:spcPts val="1200"/>
              </a:spcAft>
              <a:buBlip>
                <a:blip r:embed="rId3"/>
              </a:buBlip>
            </a:pPr>
            <a:endParaRPr kumimoji="0" lang="fr-FR" sz="2000" b="0" i="0" u="none" strike="noStrike" kern="1200" cap="none" spc="0" normalizeH="0" baseline="0" noProof="0" dirty="0">
              <a:ln>
                <a:noFill/>
              </a:ln>
              <a:solidFill>
                <a:schemeClr val="tx1"/>
              </a:solidFill>
              <a:effectLst/>
              <a:uLnTx/>
              <a:uFillTx/>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fr-FR" sz="3200" b="0" i="0" u="none" strike="noStrike" kern="1200" cap="none" spc="0" normalizeH="0" baseline="0" noProof="0" dirty="0">
              <a:ln>
                <a:noFill/>
              </a:ln>
              <a:solidFill>
                <a:schemeClr val="tx1"/>
              </a:solidFill>
              <a:effectLst/>
              <a:uLnTx/>
              <a:uFillTx/>
              <a:latin typeface="PetitaMedium" pitchFamily="2" charset="0"/>
              <a:ea typeface="+mn-ea"/>
              <a:cs typeface="+mn-cs"/>
            </a:endParaRPr>
          </a:p>
        </p:txBody>
      </p:sp>
      <p:sp>
        <p:nvSpPr>
          <p:cNvPr id="75" name="Rectangle 74"/>
          <p:cNvSpPr/>
          <p:nvPr/>
        </p:nvSpPr>
        <p:spPr>
          <a:xfrm>
            <a:off x="683568" y="4005064"/>
            <a:ext cx="1656184" cy="27363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4" name="Picture 2" descr="C:\Users\Utilisateur\AppData\Local\Microsoft\Windows\Temporary Internet Files\Content.IE5\IBL6RAO1\claudesegardsangatte129114695864_gros[1].gif">
            <a:extLst>
              <a:ext uri="{FF2B5EF4-FFF2-40B4-BE49-F238E27FC236}">
                <a16:creationId xmlns:a16="http://schemas.microsoft.com/office/drawing/2014/main" id="{C57B7F6C-7D8C-4264-989A-D39EF5F8BF35}"/>
              </a:ext>
            </a:extLst>
          </p:cNvPr>
          <p:cNvPicPr>
            <a:picLocks noChangeAspect="1" noChangeArrowheads="1"/>
          </p:cNvPicPr>
          <p:nvPr/>
        </p:nvPicPr>
        <p:blipFill>
          <a:blip r:embed="rId4" cstate="print">
            <a:duotone>
              <a:schemeClr val="accent1">
                <a:shade val="45000"/>
                <a:satMod val="135000"/>
              </a:schemeClr>
              <a:prstClr val="white"/>
            </a:duotone>
          </a:blip>
          <a:srcRect/>
          <a:stretch>
            <a:fillRect/>
          </a:stretch>
        </p:blipFill>
        <p:spPr bwMode="auto">
          <a:xfrm>
            <a:off x="3153185" y="3573016"/>
            <a:ext cx="1800795" cy="1587478"/>
          </a:xfrm>
          <a:prstGeom prst="rect">
            <a:avLst/>
          </a:prstGeom>
          <a:noFill/>
        </p:spPr>
      </p:pic>
      <p:sp>
        <p:nvSpPr>
          <p:cNvPr id="9" name="圆角矩形标注 13">
            <a:extLst>
              <a:ext uri="{FF2B5EF4-FFF2-40B4-BE49-F238E27FC236}">
                <a16:creationId xmlns:a16="http://schemas.microsoft.com/office/drawing/2014/main" id="{4BE788AE-974D-4580-A429-CCEA6BC871E1}"/>
              </a:ext>
            </a:extLst>
          </p:cNvPr>
          <p:cNvSpPr/>
          <p:nvPr/>
        </p:nvSpPr>
        <p:spPr>
          <a:xfrm>
            <a:off x="76220" y="2416696"/>
            <a:ext cx="2088232" cy="648072"/>
          </a:xfrm>
          <a:prstGeom prst="wedgeRoundRectCallout">
            <a:avLst>
              <a:gd name="adj1" fmla="val 89378"/>
              <a:gd name="adj2" fmla="val 113378"/>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marL="180000"/>
            <a:r>
              <a:rPr lang="fr-FR" sz="2000" dirty="0"/>
              <a:t>Ensuite :</a:t>
            </a:r>
          </a:p>
        </p:txBody>
      </p:sp>
      <p:sp>
        <p:nvSpPr>
          <p:cNvPr id="10" name="圆角矩形标注 14">
            <a:extLst>
              <a:ext uri="{FF2B5EF4-FFF2-40B4-BE49-F238E27FC236}">
                <a16:creationId xmlns:a16="http://schemas.microsoft.com/office/drawing/2014/main" id="{737E703E-321F-4D3C-ABC5-0054248AD909}"/>
              </a:ext>
            </a:extLst>
          </p:cNvPr>
          <p:cNvSpPr/>
          <p:nvPr/>
        </p:nvSpPr>
        <p:spPr>
          <a:xfrm>
            <a:off x="6484932" y="1264568"/>
            <a:ext cx="2376264" cy="2376264"/>
          </a:xfrm>
          <a:prstGeom prst="wedgeRoundRectCallout">
            <a:avLst>
              <a:gd name="adj1" fmla="val -105451"/>
              <a:gd name="adj2" fmla="val 47906"/>
              <a:gd name="adj3" fmla="val 16667"/>
            </a:avLst>
          </a:prstGeom>
        </p:spPr>
        <p:style>
          <a:lnRef idx="1">
            <a:schemeClr val="accent6"/>
          </a:lnRef>
          <a:fillRef idx="3">
            <a:schemeClr val="accent6"/>
          </a:fillRef>
          <a:effectRef idx="2">
            <a:schemeClr val="accent6"/>
          </a:effectRef>
          <a:fontRef idx="minor">
            <a:schemeClr val="lt1"/>
          </a:fontRef>
        </p:style>
        <p:txBody>
          <a:bodyPr rtlCol="0" anchor="ctr"/>
          <a:lstStyle/>
          <a:p>
            <a:pPr marL="180000"/>
            <a:r>
              <a:rPr lang="fr-FR" dirty="0"/>
              <a:t>1/ Sur la page 2</a:t>
            </a:r>
          </a:p>
          <a:p>
            <a:pPr marL="180000"/>
            <a:r>
              <a:rPr lang="fr-FR" dirty="0"/>
              <a:t>Reportez vos notes dans la colonne total à droite.</a:t>
            </a:r>
          </a:p>
          <a:p>
            <a:pPr marL="180000"/>
            <a:r>
              <a:rPr lang="fr-FR" dirty="0"/>
              <a:t>2/ Faites le total et divisez par 6</a:t>
            </a:r>
          </a:p>
        </p:txBody>
      </p:sp>
    </p:spTree>
    <p:extLst>
      <p:ext uri="{BB962C8B-B14F-4D97-AF65-F5344CB8AC3E}">
        <p14:creationId xmlns:p14="http://schemas.microsoft.com/office/powerpoint/2010/main" val="405073971"/>
      </p:ext>
    </p:extLst>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1+#ppt_w/2"/>
                                          </p:val>
                                        </p:tav>
                                        <p:tav tm="100000">
                                          <p:val>
                                            <p:strVal val="#ppt_x"/>
                                          </p:val>
                                        </p:tav>
                                      </p:tavLst>
                                    </p:anim>
                                    <p:anim calcmode="lin" valueType="num">
                                      <p:cBhvr additive="base">
                                        <p:cTn id="13"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 name="Espace réservé du contenu 2"/>
          <p:cNvSpPr txBox="1">
            <a:spLocks/>
          </p:cNvSpPr>
          <p:nvPr/>
        </p:nvSpPr>
        <p:spPr>
          <a:xfrm>
            <a:off x="611560" y="1196752"/>
            <a:ext cx="8425632" cy="5472608"/>
          </a:xfrm>
          <a:prstGeom prst="rect">
            <a:avLst/>
          </a:prstGeom>
        </p:spPr>
        <p:txBody>
          <a:bodyPr>
            <a:normAutofit/>
          </a:bodyPr>
          <a:lstStyle/>
          <a:p>
            <a:pPr marL="180000" marR="0" lvl="0" indent="-342900" algn="l" defTabSz="914400" rtl="0" eaLnBrk="1" fontAlgn="auto" latinLnBrk="0" hangingPunct="1">
              <a:lnSpc>
                <a:spcPct val="100000"/>
              </a:lnSpc>
              <a:spcBef>
                <a:spcPts val="1200"/>
              </a:spcBef>
              <a:spcAft>
                <a:spcPts val="1200"/>
              </a:spcAft>
              <a:buClrTx/>
              <a:buSzTx/>
              <a:buFont typeface="Wingdings 2" pitchFamily="18" charset="2"/>
              <a:buNone/>
              <a:tabLst/>
              <a:defRPr/>
            </a:pPr>
            <a:r>
              <a:rPr kumimoji="0" lang="fr-FR" sz="2000" b="0" i="0" u="none" strike="noStrike" kern="1200" cap="none" spc="0" normalizeH="0" baseline="0" noProof="0" dirty="0">
                <a:ln>
                  <a:noFill/>
                </a:ln>
                <a:solidFill>
                  <a:schemeClr val="tx1"/>
                </a:solidFill>
                <a:effectLst/>
                <a:uLnTx/>
                <a:uFillTx/>
                <a:latin typeface="PetitaMedium" pitchFamily="2" charset="0"/>
                <a:ea typeface="+mn-ea"/>
                <a:cs typeface="+mn-cs"/>
              </a:rPr>
              <a:t>	</a:t>
            </a:r>
            <a:endParaRPr kumimoji="0" lang="fr-FR" sz="3200" b="0" i="0" u="none" strike="noStrike" kern="1200" cap="none" spc="0" normalizeH="0" baseline="0" noProof="0" dirty="0">
              <a:ln>
                <a:noFill/>
              </a:ln>
              <a:solidFill>
                <a:schemeClr val="tx1"/>
              </a:solidFill>
              <a:effectLst/>
              <a:uLnTx/>
              <a:uFillTx/>
              <a:latin typeface="PetitaMedium" pitchFamily="2" charset="0"/>
              <a:ea typeface="+mn-ea"/>
              <a:cs typeface="+mn-cs"/>
            </a:endParaRPr>
          </a:p>
        </p:txBody>
      </p:sp>
      <p:sp>
        <p:nvSpPr>
          <p:cNvPr id="18" name="Rectangle 17"/>
          <p:cNvSpPr/>
          <p:nvPr/>
        </p:nvSpPr>
        <p:spPr>
          <a:xfrm>
            <a:off x="1259632" y="620688"/>
            <a:ext cx="7884368" cy="3420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b="1" dirty="0">
                <a:latin typeface="Arial Black" pitchFamily="34" charset="0"/>
              </a:rPr>
              <a:t>Objectif de la formation</a:t>
            </a:r>
          </a:p>
        </p:txBody>
      </p:sp>
      <p:sp>
        <p:nvSpPr>
          <p:cNvPr id="3" name="Espace réservé du contenu 2">
            <a:extLst>
              <a:ext uri="{FF2B5EF4-FFF2-40B4-BE49-F238E27FC236}">
                <a16:creationId xmlns:a16="http://schemas.microsoft.com/office/drawing/2014/main" id="{872FDFE5-872C-431E-95A3-AEC7E86E3FE0}"/>
              </a:ext>
            </a:extLst>
          </p:cNvPr>
          <p:cNvSpPr txBox="1">
            <a:spLocks/>
          </p:cNvSpPr>
          <p:nvPr/>
        </p:nvSpPr>
        <p:spPr>
          <a:xfrm>
            <a:off x="1018231" y="2276872"/>
            <a:ext cx="7946257" cy="5112568"/>
          </a:xfrm>
          <a:prstGeom prst="rect">
            <a:avLst/>
          </a:prstGeom>
        </p:spPr>
        <p:txBody>
          <a:bodyPr>
            <a:normAutofit/>
          </a:bodyPr>
          <a:lstStyle/>
          <a:p>
            <a:pPr marL="180000" lvl="0">
              <a:spcBef>
                <a:spcPts val="1200"/>
              </a:spcBef>
              <a:spcAft>
                <a:spcPts val="1200"/>
              </a:spcAft>
            </a:pPr>
            <a:r>
              <a:rPr lang="fr-FR" sz="2200" dirty="0"/>
              <a:t>Prendre conscience de l’importance de </a:t>
            </a:r>
            <a:r>
              <a:rPr lang="fr-FR" sz="2200" b="1" dirty="0">
                <a:solidFill>
                  <a:srgbClr val="0070C0"/>
                </a:solidFill>
              </a:rPr>
              <a:t>rester acteur de sa vie </a:t>
            </a:r>
            <a:r>
              <a:rPr lang="fr-FR" sz="2200" dirty="0"/>
              <a:t>professionnelle pour ne pas la subir.</a:t>
            </a:r>
          </a:p>
          <a:p>
            <a:pPr marL="180000" lvl="0">
              <a:spcBef>
                <a:spcPts val="1200"/>
              </a:spcBef>
              <a:spcAft>
                <a:spcPts val="1200"/>
              </a:spcAft>
            </a:pPr>
            <a:r>
              <a:rPr lang="fr-FR" sz="2200" dirty="0"/>
              <a:t>Mesurer les </a:t>
            </a:r>
            <a:r>
              <a:rPr lang="fr-FR" sz="2200" b="1" dirty="0">
                <a:solidFill>
                  <a:srgbClr val="0070C0"/>
                </a:solidFill>
              </a:rPr>
              <a:t>actions personnelles à mettre en œuvre </a:t>
            </a:r>
            <a:r>
              <a:rPr lang="fr-FR" sz="2200" dirty="0"/>
              <a:t>pour optimiser sa fin de carrière.</a:t>
            </a:r>
          </a:p>
          <a:p>
            <a:pPr marL="180000" lvl="0">
              <a:spcBef>
                <a:spcPts val="1200"/>
              </a:spcBef>
              <a:spcAft>
                <a:spcPts val="1200"/>
              </a:spcAft>
            </a:pPr>
            <a:r>
              <a:rPr lang="fr-FR" sz="2200" dirty="0"/>
              <a:t>Développer et mettre en œuvre son </a:t>
            </a:r>
            <a:r>
              <a:rPr lang="fr-FR" sz="2200" b="1" dirty="0">
                <a:solidFill>
                  <a:srgbClr val="0070C0"/>
                </a:solidFill>
              </a:rPr>
              <a:t>plan d’action personnel </a:t>
            </a:r>
            <a:r>
              <a:rPr lang="fr-FR" sz="2200" dirty="0"/>
              <a:t>de troisième partie de carrière.</a:t>
            </a:r>
          </a:p>
          <a:p>
            <a:pPr marL="342900" marR="0" lvl="0" indent="-342900" algn="l" defTabSz="914400" rtl="0" eaLnBrk="1" fontAlgn="auto" latinLnBrk="0" hangingPunct="1">
              <a:lnSpc>
                <a:spcPct val="100000"/>
              </a:lnSpc>
              <a:spcBef>
                <a:spcPct val="20000"/>
              </a:spcBef>
              <a:spcAft>
                <a:spcPts val="0"/>
              </a:spcAft>
              <a:buClrTx/>
              <a:buSzTx/>
              <a:tabLst/>
              <a:defRPr/>
            </a:pPr>
            <a:endParaRPr kumimoji="0" lang="fr-FR" sz="3200" b="0" i="0" u="none" strike="noStrike" kern="1200" cap="none" spc="0" normalizeH="0" baseline="0" noProof="0" dirty="0">
              <a:ln>
                <a:noFill/>
              </a:ln>
              <a:solidFill>
                <a:schemeClr val="tx1"/>
              </a:solidFill>
              <a:effectLst/>
              <a:uLnTx/>
              <a:uFillTx/>
              <a:latin typeface="PetitaMedium" pitchFamily="2" charset="0"/>
              <a:ea typeface="+mn-ea"/>
              <a:cs typeface="+mn-cs"/>
            </a:endParaRPr>
          </a:p>
        </p:txBody>
      </p:sp>
      <p:pic>
        <p:nvPicPr>
          <p:cNvPr id="5" name="Image 4" descr="Une image contenant dessin&#10;&#10;Description générée automatiquement">
            <a:extLst>
              <a:ext uri="{FF2B5EF4-FFF2-40B4-BE49-F238E27FC236}">
                <a16:creationId xmlns:a16="http://schemas.microsoft.com/office/drawing/2014/main" id="{2BE82D20-DB9B-488B-A508-805971B757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2146" y="2204864"/>
            <a:ext cx="523987" cy="614933"/>
          </a:xfrm>
          <a:prstGeom prst="rect">
            <a:avLst/>
          </a:prstGeom>
        </p:spPr>
      </p:pic>
      <p:pic>
        <p:nvPicPr>
          <p:cNvPr id="9" name="Image 8" descr="Une image contenant dessin&#10;&#10;Description générée automatiquement">
            <a:extLst>
              <a:ext uri="{FF2B5EF4-FFF2-40B4-BE49-F238E27FC236}">
                <a16:creationId xmlns:a16="http://schemas.microsoft.com/office/drawing/2014/main" id="{6DCD7F7C-DE02-4C3B-B852-58C46CCF0D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2146" y="3179837"/>
            <a:ext cx="523987" cy="614933"/>
          </a:xfrm>
          <a:prstGeom prst="rect">
            <a:avLst/>
          </a:prstGeom>
        </p:spPr>
      </p:pic>
      <p:pic>
        <p:nvPicPr>
          <p:cNvPr id="10" name="Image 9" descr="Une image contenant dessin&#10;&#10;Description générée automatiquement">
            <a:extLst>
              <a:ext uri="{FF2B5EF4-FFF2-40B4-BE49-F238E27FC236}">
                <a16:creationId xmlns:a16="http://schemas.microsoft.com/office/drawing/2014/main" id="{17526B2D-6042-4758-AC23-398BA5B684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2146" y="4195924"/>
            <a:ext cx="523987" cy="614933"/>
          </a:xfrm>
          <a:prstGeom prst="rect">
            <a:avLst/>
          </a:prstGeom>
        </p:spPr>
      </p:pic>
      <p:pic>
        <p:nvPicPr>
          <p:cNvPr id="11" name="Image 10" descr="Une image contenant dessin&#10;&#10;Description générée automatiquement">
            <a:extLst>
              <a:ext uri="{FF2B5EF4-FFF2-40B4-BE49-F238E27FC236}">
                <a16:creationId xmlns:a16="http://schemas.microsoft.com/office/drawing/2014/main" id="{6AF09A21-E41C-4F92-879B-AFAB15C2CA0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42732" y="6285539"/>
            <a:ext cx="3275856" cy="502614"/>
          </a:xfrm>
          <a:prstGeom prst="rect">
            <a:avLst/>
          </a:prstGeom>
        </p:spPr>
      </p:pic>
      <p:pic>
        <p:nvPicPr>
          <p:cNvPr id="23" name="Image 22" descr="Une image contenant dessin&#10;&#10;Description générée automatiquement">
            <a:extLst>
              <a:ext uri="{FF2B5EF4-FFF2-40B4-BE49-F238E27FC236}">
                <a16:creationId xmlns:a16="http://schemas.microsoft.com/office/drawing/2014/main" id="{BADCCBC1-2F14-41E7-B4F5-787B072E909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542" y="19825"/>
            <a:ext cx="1068035" cy="1008112"/>
          </a:xfrm>
          <a:prstGeom prst="rect">
            <a:avLst/>
          </a:prstGeom>
        </p:spPr>
      </p:pic>
    </p:spTree>
    <p:extLst>
      <p:ext uri="{BB962C8B-B14F-4D97-AF65-F5344CB8AC3E}">
        <p14:creationId xmlns:p14="http://schemas.microsoft.com/office/powerpoint/2010/main" val="1407925960"/>
      </p:ext>
    </p:extLst>
  </p:cSld>
  <p:clrMapOvr>
    <a:masterClrMapping/>
  </p:clrMapOvr>
  <p:transition>
    <p:cove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Espace réservé du contenu 2"/>
          <p:cNvSpPr txBox="1">
            <a:spLocks/>
          </p:cNvSpPr>
          <p:nvPr/>
        </p:nvSpPr>
        <p:spPr>
          <a:xfrm>
            <a:off x="611560" y="1196752"/>
            <a:ext cx="8425632" cy="5472608"/>
          </a:xfrm>
          <a:prstGeom prst="rect">
            <a:avLst/>
          </a:prstGeom>
        </p:spPr>
        <p:txBody>
          <a:bodyPr>
            <a:normAutofit/>
          </a:bodyPr>
          <a:lstStyle/>
          <a:p>
            <a:pPr marL="180000"/>
            <a:endParaRPr kumimoji="0" lang="fr-FR" sz="2200" b="0" i="0" u="none" strike="noStrike" kern="1200" cap="none" spc="0" normalizeH="0" baseline="0" noProof="0" dirty="0">
              <a:ln>
                <a:noFill/>
              </a:ln>
              <a:solidFill>
                <a:schemeClr val="tx1"/>
              </a:solidFill>
              <a:effectLst/>
              <a:uLnTx/>
              <a:uFillTx/>
              <a:ea typeface="+mn-ea"/>
              <a:cs typeface="+mn-cs"/>
            </a:endParaRPr>
          </a:p>
          <a:p>
            <a:pPr marL="637200" lvl="1" indent="-342900">
              <a:spcBef>
                <a:spcPts val="1200"/>
              </a:spcBef>
              <a:spcAft>
                <a:spcPts val="1200"/>
              </a:spcAft>
              <a:buBlip>
                <a:blip r:embed="rId3"/>
              </a:buBlip>
            </a:pPr>
            <a:endParaRPr lang="fr-FR" sz="2000" dirty="0"/>
          </a:p>
          <a:p>
            <a:pPr marL="637200" lvl="1" indent="-342900">
              <a:spcBef>
                <a:spcPts val="1200"/>
              </a:spcBef>
              <a:spcAft>
                <a:spcPts val="1200"/>
              </a:spcAft>
              <a:buBlip>
                <a:blip r:embed="rId3"/>
              </a:buBlip>
            </a:pPr>
            <a:endParaRPr kumimoji="0" lang="fr-FR" sz="2000" b="0" i="0" u="none" strike="noStrike" kern="1200" cap="none" spc="0" normalizeH="0" baseline="0" noProof="0" dirty="0">
              <a:ln>
                <a:noFill/>
              </a:ln>
              <a:solidFill>
                <a:schemeClr val="tx1"/>
              </a:solidFill>
              <a:effectLst/>
              <a:uLnTx/>
              <a:uFillTx/>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fr-FR" sz="3200" b="0" i="0" u="none" strike="noStrike" kern="1200" cap="none" spc="0" normalizeH="0" baseline="0" noProof="0" dirty="0">
              <a:ln>
                <a:noFill/>
              </a:ln>
              <a:solidFill>
                <a:schemeClr val="tx1"/>
              </a:solidFill>
              <a:effectLst/>
              <a:uLnTx/>
              <a:uFillTx/>
              <a:latin typeface="PetitaMedium" pitchFamily="2" charset="0"/>
              <a:ea typeface="+mn-ea"/>
              <a:cs typeface="+mn-cs"/>
            </a:endParaRPr>
          </a:p>
        </p:txBody>
      </p:sp>
      <p:sp>
        <p:nvSpPr>
          <p:cNvPr id="18" name="Rectangle 17"/>
          <p:cNvSpPr/>
          <p:nvPr/>
        </p:nvSpPr>
        <p:spPr>
          <a:xfrm>
            <a:off x="763960" y="620688"/>
            <a:ext cx="8380040" cy="342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b="1" dirty="0">
                <a:latin typeface="Arial Black" pitchFamily="34" charset="0"/>
              </a:rPr>
              <a:t>La colonne vertébrale de l’identité et du sens</a:t>
            </a:r>
          </a:p>
        </p:txBody>
      </p:sp>
      <p:sp>
        <p:nvSpPr>
          <p:cNvPr id="12" name="Espace réservé du contenu 2"/>
          <p:cNvSpPr txBox="1">
            <a:spLocks/>
          </p:cNvSpPr>
          <p:nvPr/>
        </p:nvSpPr>
        <p:spPr>
          <a:xfrm>
            <a:off x="763960" y="1349152"/>
            <a:ext cx="8425632" cy="5472608"/>
          </a:xfrm>
          <a:prstGeom prst="rect">
            <a:avLst/>
          </a:prstGeom>
        </p:spPr>
        <p:txBody>
          <a:bodyPr>
            <a:normAutofit/>
          </a:bodyPr>
          <a:lstStyle/>
          <a:p>
            <a:pPr marL="180000"/>
            <a:endParaRPr lang="fr-FR" sz="1400" i="1" dirty="0"/>
          </a:p>
          <a:p>
            <a:pPr marL="180000"/>
            <a:endParaRPr lang="fr-FR" sz="2000" dirty="0"/>
          </a:p>
          <a:p>
            <a:pPr marL="180000"/>
            <a:endParaRPr lang="fr-FR" sz="2000" dirty="0"/>
          </a:p>
          <a:p>
            <a:pPr marL="180000"/>
            <a:endParaRPr lang="fr-FR" sz="2000" dirty="0"/>
          </a:p>
          <a:p>
            <a:pPr marL="180000"/>
            <a:endParaRPr lang="fr-FR" sz="2000" dirty="0"/>
          </a:p>
          <a:p>
            <a:pPr marL="180000"/>
            <a:endParaRPr lang="fr-FR" sz="2000" dirty="0"/>
          </a:p>
          <a:p>
            <a:pPr marL="180000"/>
            <a:endParaRPr lang="fr-FR" sz="2000" dirty="0"/>
          </a:p>
          <a:p>
            <a:pPr marL="180000"/>
            <a:endParaRPr kumimoji="0" lang="fr-FR" sz="2000" i="0" u="none" strike="noStrike" kern="1200" cap="none" spc="0" normalizeH="0" baseline="0" noProof="0" dirty="0">
              <a:ln>
                <a:noFill/>
              </a:ln>
              <a:solidFill>
                <a:schemeClr val="tx1"/>
              </a:solidFill>
              <a:effectLst/>
              <a:uLnTx/>
              <a:uFillTx/>
              <a:ea typeface="+mn-ea"/>
              <a:cs typeface="+mn-cs"/>
            </a:endParaRPr>
          </a:p>
          <a:p>
            <a:pPr marL="637200" lvl="1" indent="-342900">
              <a:spcBef>
                <a:spcPts val="1200"/>
              </a:spcBef>
              <a:spcAft>
                <a:spcPts val="1200"/>
              </a:spcAft>
              <a:buBlip>
                <a:blip r:embed="rId3"/>
              </a:buBlip>
            </a:pPr>
            <a:endParaRPr lang="fr-FR" sz="2000" dirty="0"/>
          </a:p>
          <a:p>
            <a:pPr marL="637200" lvl="1" indent="-342900">
              <a:spcBef>
                <a:spcPts val="1200"/>
              </a:spcBef>
              <a:spcAft>
                <a:spcPts val="1200"/>
              </a:spcAft>
              <a:buBlip>
                <a:blip r:embed="rId3"/>
              </a:buBlip>
            </a:pPr>
            <a:endParaRPr kumimoji="0" lang="fr-FR" sz="2000" b="0" i="0" u="none" strike="noStrike" kern="1200" cap="none" spc="0" normalizeH="0" baseline="0" noProof="0" dirty="0">
              <a:ln>
                <a:noFill/>
              </a:ln>
              <a:solidFill>
                <a:schemeClr val="tx1"/>
              </a:solidFill>
              <a:effectLst/>
              <a:uLnTx/>
              <a:uFillTx/>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fr-FR" sz="3200" b="0" i="0" u="none" strike="noStrike" kern="1200" cap="none" spc="0" normalizeH="0" baseline="0" noProof="0" dirty="0">
              <a:ln>
                <a:noFill/>
              </a:ln>
              <a:solidFill>
                <a:schemeClr val="tx1"/>
              </a:solidFill>
              <a:effectLst/>
              <a:uLnTx/>
              <a:uFillTx/>
              <a:latin typeface="PetitaMedium" pitchFamily="2" charset="0"/>
              <a:ea typeface="+mn-ea"/>
              <a:cs typeface="+mn-cs"/>
            </a:endParaRPr>
          </a:p>
        </p:txBody>
      </p:sp>
      <p:sp>
        <p:nvSpPr>
          <p:cNvPr id="75" name="Rectangle 74"/>
          <p:cNvSpPr/>
          <p:nvPr/>
        </p:nvSpPr>
        <p:spPr>
          <a:xfrm>
            <a:off x="683568" y="4005064"/>
            <a:ext cx="1656184" cy="27363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4" name="Picture 2" descr="C:\Users\Utilisateur\AppData\Local\Microsoft\Windows\Temporary Internet Files\Content.IE5\IBL6RAO1\claudesegardsangatte129114695864_gros[1].gif">
            <a:extLst>
              <a:ext uri="{FF2B5EF4-FFF2-40B4-BE49-F238E27FC236}">
                <a16:creationId xmlns:a16="http://schemas.microsoft.com/office/drawing/2014/main" id="{C57B7F6C-7D8C-4264-989A-D39EF5F8BF35}"/>
              </a:ext>
            </a:extLst>
          </p:cNvPr>
          <p:cNvPicPr>
            <a:picLocks noChangeAspect="1" noChangeArrowheads="1"/>
          </p:cNvPicPr>
          <p:nvPr/>
        </p:nvPicPr>
        <p:blipFill>
          <a:blip r:embed="rId4" cstate="print">
            <a:duotone>
              <a:schemeClr val="accent1">
                <a:shade val="45000"/>
                <a:satMod val="135000"/>
              </a:schemeClr>
              <a:prstClr val="white"/>
            </a:duotone>
          </a:blip>
          <a:srcRect/>
          <a:stretch>
            <a:fillRect/>
          </a:stretch>
        </p:blipFill>
        <p:spPr bwMode="auto">
          <a:xfrm>
            <a:off x="493684" y="4677702"/>
            <a:ext cx="1800795" cy="1587478"/>
          </a:xfrm>
          <a:prstGeom prst="rect">
            <a:avLst/>
          </a:prstGeom>
          <a:noFill/>
        </p:spPr>
      </p:pic>
      <p:sp>
        <p:nvSpPr>
          <p:cNvPr id="11" name="圆角矩形标注 14">
            <a:extLst>
              <a:ext uri="{FF2B5EF4-FFF2-40B4-BE49-F238E27FC236}">
                <a16:creationId xmlns:a16="http://schemas.microsoft.com/office/drawing/2014/main" id="{FF227635-239C-456D-8B2A-89C663987C46}"/>
              </a:ext>
            </a:extLst>
          </p:cNvPr>
          <p:cNvSpPr/>
          <p:nvPr/>
        </p:nvSpPr>
        <p:spPr>
          <a:xfrm>
            <a:off x="2267744" y="1052736"/>
            <a:ext cx="6624736" cy="3168352"/>
          </a:xfrm>
          <a:prstGeom prst="wedgeRoundRectCallout">
            <a:avLst>
              <a:gd name="adj1" fmla="val -55844"/>
              <a:gd name="adj2" fmla="val 83180"/>
              <a:gd name="adj3" fmla="val 16667"/>
            </a:avLst>
          </a:prstGeom>
        </p:spPr>
        <p:style>
          <a:lnRef idx="1">
            <a:schemeClr val="accent6"/>
          </a:lnRef>
          <a:fillRef idx="3">
            <a:schemeClr val="accent6"/>
          </a:fillRef>
          <a:effectRef idx="2">
            <a:schemeClr val="accent6"/>
          </a:effectRef>
          <a:fontRef idx="minor">
            <a:schemeClr val="lt1"/>
          </a:fontRef>
        </p:style>
        <p:txBody>
          <a:bodyPr rtlCol="0" anchor="ctr"/>
          <a:lstStyle/>
          <a:p>
            <a:r>
              <a:rPr lang="fr-FR" sz="2000" dirty="0"/>
              <a:t>Comparez vos moyennes de la page 1 et de la page 2.</a:t>
            </a:r>
          </a:p>
          <a:p>
            <a:endParaRPr lang="fr-FR" sz="2000" dirty="0"/>
          </a:p>
          <a:p>
            <a:pPr>
              <a:buFont typeface="Arial" pitchFamily="34" charset="0"/>
              <a:buChar char="•"/>
            </a:pPr>
            <a:r>
              <a:rPr lang="fr-FR" sz="2000" dirty="0"/>
              <a:t> Sont-elles équivalentes ? </a:t>
            </a:r>
          </a:p>
          <a:p>
            <a:pPr>
              <a:buFont typeface="Arial" pitchFamily="34" charset="0"/>
              <a:buChar char="•"/>
            </a:pPr>
            <a:r>
              <a:rPr lang="fr-FR" sz="2000" dirty="0"/>
              <a:t> Celle de la page 1 est-elle supérieure à celle de la page 2 ? </a:t>
            </a:r>
          </a:p>
          <a:p>
            <a:pPr>
              <a:buFont typeface="Arial" pitchFamily="34" charset="0"/>
              <a:buChar char="•"/>
            </a:pPr>
            <a:r>
              <a:rPr lang="fr-FR" sz="2000" dirty="0"/>
              <a:t> Celle de la page 2 est-elle supérieure à celle de la page 1 ? </a:t>
            </a:r>
          </a:p>
          <a:p>
            <a:pPr>
              <a:buFont typeface="Arial" pitchFamily="34" charset="0"/>
              <a:buChar char="•"/>
            </a:pPr>
            <a:r>
              <a:rPr lang="fr-FR" sz="2000" dirty="0"/>
              <a:t> Vos moyennes sont-elles inférieures à 5 ?</a:t>
            </a:r>
          </a:p>
          <a:p>
            <a:pPr>
              <a:buFont typeface="Arial" pitchFamily="34" charset="0"/>
              <a:buChar char="•"/>
            </a:pPr>
            <a:endParaRPr lang="fr-FR" sz="2000" dirty="0"/>
          </a:p>
          <a:p>
            <a:r>
              <a:rPr lang="fr-FR" sz="2000" dirty="0"/>
              <a:t>Qu’en déduisez-vous ?</a:t>
            </a:r>
          </a:p>
        </p:txBody>
      </p:sp>
    </p:spTree>
    <p:extLst>
      <p:ext uri="{BB962C8B-B14F-4D97-AF65-F5344CB8AC3E}">
        <p14:creationId xmlns:p14="http://schemas.microsoft.com/office/powerpoint/2010/main" val="1726367249"/>
      </p:ext>
    </p:extLst>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81" y="5877272"/>
            <a:ext cx="2019300" cy="77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oneTexte 3"/>
          <p:cNvSpPr txBox="1"/>
          <p:nvPr/>
        </p:nvSpPr>
        <p:spPr>
          <a:xfrm>
            <a:off x="2048797" y="6102834"/>
            <a:ext cx="4096506" cy="369332"/>
          </a:xfrm>
          <a:prstGeom prst="rect">
            <a:avLst/>
          </a:prstGeom>
          <a:noFill/>
        </p:spPr>
        <p:txBody>
          <a:bodyPr wrap="none" rtlCol="0">
            <a:spAutoFit/>
          </a:bodyPr>
          <a:lstStyle/>
          <a:p>
            <a:r>
              <a:rPr lang="fr-FR" dirty="0"/>
              <a:t>Octobre 2018, échantillon de 1001 cadres</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1196752"/>
            <a:ext cx="7384366" cy="35619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5"/>
          <p:cNvSpPr txBox="1"/>
          <p:nvPr/>
        </p:nvSpPr>
        <p:spPr>
          <a:xfrm>
            <a:off x="642910" y="214290"/>
            <a:ext cx="8501090" cy="369332"/>
          </a:xfrm>
          <a:prstGeom prst="rect">
            <a:avLst/>
          </a:prstGeom>
          <a:noFill/>
        </p:spPr>
        <p:txBody>
          <a:bodyPr wrap="square" rtlCol="0">
            <a:spAutoFit/>
          </a:bodyPr>
          <a:lstStyle/>
          <a:p>
            <a:pPr algn="ctr"/>
            <a:r>
              <a:rPr lang="en-US" altLang="zh-CN" b="1" cap="all" dirty="0" err="1">
                <a:ln w="9000" cmpd="sng">
                  <a:solidFill>
                    <a:schemeClr val="accent6">
                      <a:lumMod val="50000"/>
                    </a:schemeClr>
                  </a:solidFill>
                  <a:prstDash val="solid"/>
                </a:ln>
                <a:solidFill>
                  <a:srgbClr val="0070C0"/>
                </a:solidFill>
                <a:effectLst>
                  <a:reflection blurRad="12700" stA="28000" endPos="45000" dist="1000" dir="5400000" sy="-100000" algn="bl" rotWithShape="0"/>
                </a:effectLst>
                <a:latin typeface="Arial Black" pitchFamily="34" charset="0"/>
              </a:rPr>
              <a:t>Préparer</a:t>
            </a:r>
            <a:r>
              <a:rPr lang="en-US" altLang="zh-CN" b="1" cap="all" dirty="0">
                <a:ln w="9000" cmpd="sng">
                  <a:solidFill>
                    <a:schemeClr val="accent6">
                      <a:lumMod val="50000"/>
                    </a:schemeClr>
                  </a:solidFill>
                  <a:prstDash val="solid"/>
                </a:ln>
                <a:solidFill>
                  <a:srgbClr val="0070C0"/>
                </a:solidFill>
                <a:effectLst>
                  <a:reflection blurRad="12700" stA="28000" endPos="45000" dist="1000" dir="5400000" sy="-100000" algn="bl" rotWithShape="0"/>
                </a:effectLst>
                <a:latin typeface="Arial Black" pitchFamily="34" charset="0"/>
              </a:rPr>
              <a:t> la transition vie </a:t>
            </a:r>
            <a:r>
              <a:rPr lang="en-US" altLang="zh-CN" b="1" cap="all" dirty="0" err="1">
                <a:ln w="9000" cmpd="sng">
                  <a:solidFill>
                    <a:schemeClr val="accent6">
                      <a:lumMod val="50000"/>
                    </a:schemeClr>
                  </a:solidFill>
                  <a:prstDash val="solid"/>
                </a:ln>
                <a:solidFill>
                  <a:srgbClr val="0070C0"/>
                </a:solidFill>
                <a:effectLst>
                  <a:reflection blurRad="12700" stA="28000" endPos="45000" dist="1000" dir="5400000" sy="-100000" algn="bl" rotWithShape="0"/>
                </a:effectLst>
                <a:latin typeface="Arial Black" pitchFamily="34" charset="0"/>
              </a:rPr>
              <a:t>professionnelle</a:t>
            </a:r>
            <a:r>
              <a:rPr lang="en-US" altLang="zh-CN" b="1" cap="all" dirty="0">
                <a:ln w="9000" cmpd="sng">
                  <a:solidFill>
                    <a:schemeClr val="accent6">
                      <a:lumMod val="50000"/>
                    </a:schemeClr>
                  </a:solidFill>
                  <a:prstDash val="solid"/>
                </a:ln>
                <a:solidFill>
                  <a:srgbClr val="0070C0"/>
                </a:solidFill>
                <a:effectLst>
                  <a:reflection blurRad="12700" stA="28000" endPos="45000" dist="1000" dir="5400000" sy="-100000" algn="bl" rotWithShape="0"/>
                </a:effectLst>
                <a:latin typeface="Arial Black" pitchFamily="34" charset="0"/>
              </a:rPr>
              <a:t> et </a:t>
            </a:r>
            <a:r>
              <a:rPr lang="en-US" altLang="zh-CN" b="1" cap="all" dirty="0" err="1">
                <a:ln w="9000" cmpd="sng">
                  <a:solidFill>
                    <a:schemeClr val="accent6">
                      <a:lumMod val="50000"/>
                    </a:schemeClr>
                  </a:solidFill>
                  <a:prstDash val="solid"/>
                </a:ln>
                <a:solidFill>
                  <a:srgbClr val="0070C0"/>
                </a:solidFill>
                <a:effectLst>
                  <a:reflection blurRad="12700" stA="28000" endPos="45000" dist="1000" dir="5400000" sy="-100000" algn="bl" rotWithShape="0"/>
                </a:effectLst>
                <a:latin typeface="Arial Black" pitchFamily="34" charset="0"/>
              </a:rPr>
              <a:t>retraite</a:t>
            </a:r>
            <a:endParaRPr lang="zh-CN" altLang="en-US" b="1" cap="all" dirty="0">
              <a:ln w="9000" cmpd="sng">
                <a:solidFill>
                  <a:schemeClr val="accent6">
                    <a:lumMod val="50000"/>
                  </a:schemeClr>
                </a:solidFill>
                <a:prstDash val="solid"/>
              </a:ln>
              <a:solidFill>
                <a:srgbClr val="0070C0"/>
              </a:solidFill>
              <a:effectLst>
                <a:reflection blurRad="12700" stA="28000" endPos="45000" dist="1000" dir="5400000" sy="-100000" algn="bl" rotWithShape="0"/>
              </a:effectLst>
              <a:latin typeface="Arial Black" pitchFamily="34" charset="0"/>
            </a:endParaRPr>
          </a:p>
        </p:txBody>
      </p:sp>
      <p:pic>
        <p:nvPicPr>
          <p:cNvPr id="6" name="Image 5" descr="2.jpg"/>
          <p:cNvPicPr>
            <a:picLocks noChangeAspect="1"/>
          </p:cNvPicPr>
          <p:nvPr/>
        </p:nvPicPr>
        <p:blipFill>
          <a:blip r:embed="rId4" cstate="print"/>
          <a:stretch>
            <a:fillRect/>
          </a:stretch>
        </p:blipFill>
        <p:spPr>
          <a:xfrm>
            <a:off x="0" y="-1"/>
            <a:ext cx="611560" cy="963671"/>
          </a:xfrm>
          <a:prstGeom prst="rect">
            <a:avLst/>
          </a:prstGeom>
        </p:spPr>
      </p:pic>
    </p:spTree>
    <p:extLst>
      <p:ext uri="{BB962C8B-B14F-4D97-AF65-F5344CB8AC3E}">
        <p14:creationId xmlns:p14="http://schemas.microsoft.com/office/powerpoint/2010/main" val="1010426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81" y="5877272"/>
            <a:ext cx="2019300" cy="77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oneTexte 3"/>
          <p:cNvSpPr txBox="1"/>
          <p:nvPr/>
        </p:nvSpPr>
        <p:spPr>
          <a:xfrm>
            <a:off x="2048797" y="6102834"/>
            <a:ext cx="4096506" cy="369332"/>
          </a:xfrm>
          <a:prstGeom prst="rect">
            <a:avLst/>
          </a:prstGeom>
          <a:noFill/>
        </p:spPr>
        <p:txBody>
          <a:bodyPr wrap="none" rtlCol="0">
            <a:spAutoFit/>
          </a:bodyPr>
          <a:lstStyle/>
          <a:p>
            <a:r>
              <a:rPr lang="fr-FR" dirty="0"/>
              <a:t>Octobre 2018, échantillon de 1001 cadres</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476672"/>
            <a:ext cx="8228334" cy="3755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5"/>
          <p:cNvSpPr txBox="1"/>
          <p:nvPr/>
        </p:nvSpPr>
        <p:spPr>
          <a:xfrm>
            <a:off x="642910" y="214290"/>
            <a:ext cx="8501090" cy="369332"/>
          </a:xfrm>
          <a:prstGeom prst="rect">
            <a:avLst/>
          </a:prstGeom>
          <a:noFill/>
        </p:spPr>
        <p:txBody>
          <a:bodyPr wrap="square" rtlCol="0">
            <a:spAutoFit/>
          </a:bodyPr>
          <a:lstStyle/>
          <a:p>
            <a:pPr algn="ctr"/>
            <a:r>
              <a:rPr lang="en-US" altLang="zh-CN" b="1" cap="all" dirty="0" err="1">
                <a:ln w="9000" cmpd="sng">
                  <a:solidFill>
                    <a:schemeClr val="accent6">
                      <a:lumMod val="50000"/>
                    </a:schemeClr>
                  </a:solidFill>
                  <a:prstDash val="solid"/>
                </a:ln>
                <a:solidFill>
                  <a:srgbClr val="0070C0"/>
                </a:solidFill>
                <a:effectLst>
                  <a:reflection blurRad="12700" stA="28000" endPos="45000" dist="1000" dir="5400000" sy="-100000" algn="bl" rotWithShape="0"/>
                </a:effectLst>
                <a:latin typeface="Arial Black" pitchFamily="34" charset="0"/>
              </a:rPr>
              <a:t>Préparer</a:t>
            </a:r>
            <a:r>
              <a:rPr lang="en-US" altLang="zh-CN" b="1" cap="all" dirty="0">
                <a:ln w="9000" cmpd="sng">
                  <a:solidFill>
                    <a:schemeClr val="accent6">
                      <a:lumMod val="50000"/>
                    </a:schemeClr>
                  </a:solidFill>
                  <a:prstDash val="solid"/>
                </a:ln>
                <a:solidFill>
                  <a:srgbClr val="0070C0"/>
                </a:solidFill>
                <a:effectLst>
                  <a:reflection blurRad="12700" stA="28000" endPos="45000" dist="1000" dir="5400000" sy="-100000" algn="bl" rotWithShape="0"/>
                </a:effectLst>
                <a:latin typeface="Arial Black" pitchFamily="34" charset="0"/>
              </a:rPr>
              <a:t> la transition vie </a:t>
            </a:r>
            <a:r>
              <a:rPr lang="en-US" altLang="zh-CN" b="1" cap="all" dirty="0" err="1">
                <a:ln w="9000" cmpd="sng">
                  <a:solidFill>
                    <a:schemeClr val="accent6">
                      <a:lumMod val="50000"/>
                    </a:schemeClr>
                  </a:solidFill>
                  <a:prstDash val="solid"/>
                </a:ln>
                <a:solidFill>
                  <a:srgbClr val="0070C0"/>
                </a:solidFill>
                <a:effectLst>
                  <a:reflection blurRad="12700" stA="28000" endPos="45000" dist="1000" dir="5400000" sy="-100000" algn="bl" rotWithShape="0"/>
                </a:effectLst>
                <a:latin typeface="Arial Black" pitchFamily="34" charset="0"/>
              </a:rPr>
              <a:t>professionnelle</a:t>
            </a:r>
            <a:r>
              <a:rPr lang="en-US" altLang="zh-CN" b="1" cap="all" dirty="0">
                <a:ln w="9000" cmpd="sng">
                  <a:solidFill>
                    <a:schemeClr val="accent6">
                      <a:lumMod val="50000"/>
                    </a:schemeClr>
                  </a:solidFill>
                  <a:prstDash val="solid"/>
                </a:ln>
                <a:solidFill>
                  <a:srgbClr val="0070C0"/>
                </a:solidFill>
                <a:effectLst>
                  <a:reflection blurRad="12700" stA="28000" endPos="45000" dist="1000" dir="5400000" sy="-100000" algn="bl" rotWithShape="0"/>
                </a:effectLst>
                <a:latin typeface="Arial Black" pitchFamily="34" charset="0"/>
              </a:rPr>
              <a:t> et </a:t>
            </a:r>
            <a:r>
              <a:rPr lang="en-US" altLang="zh-CN" b="1" cap="all" dirty="0" err="1">
                <a:ln w="9000" cmpd="sng">
                  <a:solidFill>
                    <a:schemeClr val="accent6">
                      <a:lumMod val="50000"/>
                    </a:schemeClr>
                  </a:solidFill>
                  <a:prstDash val="solid"/>
                </a:ln>
                <a:solidFill>
                  <a:srgbClr val="0070C0"/>
                </a:solidFill>
                <a:effectLst>
                  <a:reflection blurRad="12700" stA="28000" endPos="45000" dist="1000" dir="5400000" sy="-100000" algn="bl" rotWithShape="0"/>
                </a:effectLst>
                <a:latin typeface="Arial Black" pitchFamily="34" charset="0"/>
              </a:rPr>
              <a:t>retraite</a:t>
            </a:r>
            <a:endParaRPr lang="zh-CN" altLang="en-US" b="1" cap="all" dirty="0">
              <a:ln w="9000" cmpd="sng">
                <a:solidFill>
                  <a:schemeClr val="accent6">
                    <a:lumMod val="50000"/>
                  </a:schemeClr>
                </a:solidFill>
                <a:prstDash val="solid"/>
              </a:ln>
              <a:solidFill>
                <a:srgbClr val="0070C0"/>
              </a:solidFill>
              <a:effectLst>
                <a:reflection blurRad="12700" stA="28000" endPos="45000" dist="1000" dir="5400000" sy="-100000" algn="bl" rotWithShape="0"/>
              </a:effectLst>
              <a:latin typeface="Arial Black" pitchFamily="34" charset="0"/>
            </a:endParaRPr>
          </a:p>
        </p:txBody>
      </p:sp>
      <p:pic>
        <p:nvPicPr>
          <p:cNvPr id="6" name="Image 5" descr="2.jpg"/>
          <p:cNvPicPr>
            <a:picLocks noChangeAspect="1"/>
          </p:cNvPicPr>
          <p:nvPr/>
        </p:nvPicPr>
        <p:blipFill>
          <a:blip r:embed="rId4" cstate="print"/>
          <a:stretch>
            <a:fillRect/>
          </a:stretch>
        </p:blipFill>
        <p:spPr>
          <a:xfrm>
            <a:off x="0" y="-1"/>
            <a:ext cx="611560" cy="963671"/>
          </a:xfrm>
          <a:prstGeom prst="rect">
            <a:avLst/>
          </a:prstGeom>
        </p:spPr>
      </p:pic>
    </p:spTree>
    <p:extLst>
      <p:ext uri="{BB962C8B-B14F-4D97-AF65-F5344CB8AC3E}">
        <p14:creationId xmlns:p14="http://schemas.microsoft.com/office/powerpoint/2010/main" val="1760017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81" y="5877272"/>
            <a:ext cx="2019300" cy="77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oneTexte 3"/>
          <p:cNvSpPr txBox="1"/>
          <p:nvPr/>
        </p:nvSpPr>
        <p:spPr>
          <a:xfrm>
            <a:off x="2048797" y="6102834"/>
            <a:ext cx="4096506" cy="369332"/>
          </a:xfrm>
          <a:prstGeom prst="rect">
            <a:avLst/>
          </a:prstGeom>
          <a:noFill/>
        </p:spPr>
        <p:txBody>
          <a:bodyPr wrap="none" rtlCol="0">
            <a:spAutoFit/>
          </a:bodyPr>
          <a:lstStyle/>
          <a:p>
            <a:r>
              <a:rPr lang="fr-FR" dirty="0"/>
              <a:t>Octobre 2018, échantillon de 1001 cadres</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81" y="1196752"/>
            <a:ext cx="8761880" cy="4315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5"/>
          <p:cNvSpPr txBox="1"/>
          <p:nvPr/>
        </p:nvSpPr>
        <p:spPr>
          <a:xfrm>
            <a:off x="642910" y="214290"/>
            <a:ext cx="8501090" cy="369332"/>
          </a:xfrm>
          <a:prstGeom prst="rect">
            <a:avLst/>
          </a:prstGeom>
          <a:noFill/>
        </p:spPr>
        <p:txBody>
          <a:bodyPr wrap="square" rtlCol="0">
            <a:spAutoFit/>
          </a:bodyPr>
          <a:lstStyle/>
          <a:p>
            <a:pPr algn="ctr"/>
            <a:r>
              <a:rPr lang="en-US" altLang="zh-CN" b="1" cap="all" dirty="0" err="1">
                <a:ln w="9000" cmpd="sng">
                  <a:solidFill>
                    <a:schemeClr val="accent6">
                      <a:lumMod val="50000"/>
                    </a:schemeClr>
                  </a:solidFill>
                  <a:prstDash val="solid"/>
                </a:ln>
                <a:solidFill>
                  <a:srgbClr val="0070C0"/>
                </a:solidFill>
                <a:effectLst>
                  <a:reflection blurRad="12700" stA="28000" endPos="45000" dist="1000" dir="5400000" sy="-100000" algn="bl" rotWithShape="0"/>
                </a:effectLst>
                <a:latin typeface="Arial Black" pitchFamily="34" charset="0"/>
              </a:rPr>
              <a:t>Préparer</a:t>
            </a:r>
            <a:r>
              <a:rPr lang="en-US" altLang="zh-CN" b="1" cap="all" dirty="0">
                <a:ln w="9000" cmpd="sng">
                  <a:solidFill>
                    <a:schemeClr val="accent6">
                      <a:lumMod val="50000"/>
                    </a:schemeClr>
                  </a:solidFill>
                  <a:prstDash val="solid"/>
                </a:ln>
                <a:solidFill>
                  <a:srgbClr val="0070C0"/>
                </a:solidFill>
                <a:effectLst>
                  <a:reflection blurRad="12700" stA="28000" endPos="45000" dist="1000" dir="5400000" sy="-100000" algn="bl" rotWithShape="0"/>
                </a:effectLst>
                <a:latin typeface="Arial Black" pitchFamily="34" charset="0"/>
              </a:rPr>
              <a:t> la transition vie </a:t>
            </a:r>
            <a:r>
              <a:rPr lang="en-US" altLang="zh-CN" b="1" cap="all" dirty="0" err="1">
                <a:ln w="9000" cmpd="sng">
                  <a:solidFill>
                    <a:schemeClr val="accent6">
                      <a:lumMod val="50000"/>
                    </a:schemeClr>
                  </a:solidFill>
                  <a:prstDash val="solid"/>
                </a:ln>
                <a:solidFill>
                  <a:srgbClr val="0070C0"/>
                </a:solidFill>
                <a:effectLst>
                  <a:reflection blurRad="12700" stA="28000" endPos="45000" dist="1000" dir="5400000" sy="-100000" algn="bl" rotWithShape="0"/>
                </a:effectLst>
                <a:latin typeface="Arial Black" pitchFamily="34" charset="0"/>
              </a:rPr>
              <a:t>professionnelle</a:t>
            </a:r>
            <a:r>
              <a:rPr lang="en-US" altLang="zh-CN" b="1" cap="all" dirty="0">
                <a:ln w="9000" cmpd="sng">
                  <a:solidFill>
                    <a:schemeClr val="accent6">
                      <a:lumMod val="50000"/>
                    </a:schemeClr>
                  </a:solidFill>
                  <a:prstDash val="solid"/>
                </a:ln>
                <a:solidFill>
                  <a:srgbClr val="0070C0"/>
                </a:solidFill>
                <a:effectLst>
                  <a:reflection blurRad="12700" stA="28000" endPos="45000" dist="1000" dir="5400000" sy="-100000" algn="bl" rotWithShape="0"/>
                </a:effectLst>
                <a:latin typeface="Arial Black" pitchFamily="34" charset="0"/>
              </a:rPr>
              <a:t> et </a:t>
            </a:r>
            <a:r>
              <a:rPr lang="en-US" altLang="zh-CN" b="1" cap="all" dirty="0" err="1">
                <a:ln w="9000" cmpd="sng">
                  <a:solidFill>
                    <a:schemeClr val="accent6">
                      <a:lumMod val="50000"/>
                    </a:schemeClr>
                  </a:solidFill>
                  <a:prstDash val="solid"/>
                </a:ln>
                <a:solidFill>
                  <a:srgbClr val="0070C0"/>
                </a:solidFill>
                <a:effectLst>
                  <a:reflection blurRad="12700" stA="28000" endPos="45000" dist="1000" dir="5400000" sy="-100000" algn="bl" rotWithShape="0"/>
                </a:effectLst>
                <a:latin typeface="Arial Black" pitchFamily="34" charset="0"/>
              </a:rPr>
              <a:t>retraite</a:t>
            </a:r>
            <a:endParaRPr lang="zh-CN" altLang="en-US" b="1" cap="all" dirty="0">
              <a:ln w="9000" cmpd="sng">
                <a:solidFill>
                  <a:schemeClr val="accent6">
                    <a:lumMod val="50000"/>
                  </a:schemeClr>
                </a:solidFill>
                <a:prstDash val="solid"/>
              </a:ln>
              <a:solidFill>
                <a:srgbClr val="0070C0"/>
              </a:solidFill>
              <a:effectLst>
                <a:reflection blurRad="12700" stA="28000" endPos="45000" dist="1000" dir="5400000" sy="-100000" algn="bl" rotWithShape="0"/>
              </a:effectLst>
              <a:latin typeface="Arial Black" pitchFamily="34" charset="0"/>
            </a:endParaRPr>
          </a:p>
        </p:txBody>
      </p:sp>
      <p:pic>
        <p:nvPicPr>
          <p:cNvPr id="6" name="Image 5" descr="2.jpg"/>
          <p:cNvPicPr>
            <a:picLocks noChangeAspect="1"/>
          </p:cNvPicPr>
          <p:nvPr/>
        </p:nvPicPr>
        <p:blipFill>
          <a:blip r:embed="rId4" cstate="print"/>
          <a:stretch>
            <a:fillRect/>
          </a:stretch>
        </p:blipFill>
        <p:spPr>
          <a:xfrm>
            <a:off x="0" y="-1"/>
            <a:ext cx="611560" cy="963671"/>
          </a:xfrm>
          <a:prstGeom prst="rect">
            <a:avLst/>
          </a:prstGeom>
        </p:spPr>
      </p:pic>
    </p:spTree>
    <p:extLst>
      <p:ext uri="{BB962C8B-B14F-4D97-AF65-F5344CB8AC3E}">
        <p14:creationId xmlns:p14="http://schemas.microsoft.com/office/powerpoint/2010/main" val="986505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81" y="5877272"/>
            <a:ext cx="2019300" cy="77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oneTexte 3"/>
          <p:cNvSpPr txBox="1"/>
          <p:nvPr/>
        </p:nvSpPr>
        <p:spPr>
          <a:xfrm>
            <a:off x="2048797" y="6102834"/>
            <a:ext cx="4096506" cy="369332"/>
          </a:xfrm>
          <a:prstGeom prst="rect">
            <a:avLst/>
          </a:prstGeom>
          <a:noFill/>
        </p:spPr>
        <p:txBody>
          <a:bodyPr wrap="none" rtlCol="0">
            <a:spAutoFit/>
          </a:bodyPr>
          <a:lstStyle/>
          <a:p>
            <a:r>
              <a:rPr lang="fr-FR" dirty="0"/>
              <a:t>Octobre 2018, échantillon de 1001 cadres</a:t>
            </a: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836712"/>
            <a:ext cx="8676456" cy="4190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5"/>
          <p:cNvSpPr txBox="1"/>
          <p:nvPr/>
        </p:nvSpPr>
        <p:spPr>
          <a:xfrm>
            <a:off x="642910" y="214290"/>
            <a:ext cx="8501090" cy="369332"/>
          </a:xfrm>
          <a:prstGeom prst="rect">
            <a:avLst/>
          </a:prstGeom>
          <a:noFill/>
        </p:spPr>
        <p:txBody>
          <a:bodyPr wrap="square" rtlCol="0">
            <a:spAutoFit/>
          </a:bodyPr>
          <a:lstStyle/>
          <a:p>
            <a:pPr algn="ctr"/>
            <a:r>
              <a:rPr lang="en-US" altLang="zh-CN" b="1" cap="all" dirty="0" err="1">
                <a:ln w="9000" cmpd="sng">
                  <a:solidFill>
                    <a:schemeClr val="accent6">
                      <a:lumMod val="50000"/>
                    </a:schemeClr>
                  </a:solidFill>
                  <a:prstDash val="solid"/>
                </a:ln>
                <a:solidFill>
                  <a:srgbClr val="0070C0"/>
                </a:solidFill>
                <a:effectLst>
                  <a:reflection blurRad="12700" stA="28000" endPos="45000" dist="1000" dir="5400000" sy="-100000" algn="bl" rotWithShape="0"/>
                </a:effectLst>
                <a:latin typeface="Arial Black" pitchFamily="34" charset="0"/>
              </a:rPr>
              <a:t>Préparer</a:t>
            </a:r>
            <a:r>
              <a:rPr lang="en-US" altLang="zh-CN" b="1" cap="all" dirty="0">
                <a:ln w="9000" cmpd="sng">
                  <a:solidFill>
                    <a:schemeClr val="accent6">
                      <a:lumMod val="50000"/>
                    </a:schemeClr>
                  </a:solidFill>
                  <a:prstDash val="solid"/>
                </a:ln>
                <a:solidFill>
                  <a:srgbClr val="0070C0"/>
                </a:solidFill>
                <a:effectLst>
                  <a:reflection blurRad="12700" stA="28000" endPos="45000" dist="1000" dir="5400000" sy="-100000" algn="bl" rotWithShape="0"/>
                </a:effectLst>
                <a:latin typeface="Arial Black" pitchFamily="34" charset="0"/>
              </a:rPr>
              <a:t> la transition vie </a:t>
            </a:r>
            <a:r>
              <a:rPr lang="en-US" altLang="zh-CN" b="1" cap="all" dirty="0" err="1">
                <a:ln w="9000" cmpd="sng">
                  <a:solidFill>
                    <a:schemeClr val="accent6">
                      <a:lumMod val="50000"/>
                    </a:schemeClr>
                  </a:solidFill>
                  <a:prstDash val="solid"/>
                </a:ln>
                <a:solidFill>
                  <a:srgbClr val="0070C0"/>
                </a:solidFill>
                <a:effectLst>
                  <a:reflection blurRad="12700" stA="28000" endPos="45000" dist="1000" dir="5400000" sy="-100000" algn="bl" rotWithShape="0"/>
                </a:effectLst>
                <a:latin typeface="Arial Black" pitchFamily="34" charset="0"/>
              </a:rPr>
              <a:t>professionnelle</a:t>
            </a:r>
            <a:r>
              <a:rPr lang="en-US" altLang="zh-CN" b="1" cap="all" dirty="0">
                <a:ln w="9000" cmpd="sng">
                  <a:solidFill>
                    <a:schemeClr val="accent6">
                      <a:lumMod val="50000"/>
                    </a:schemeClr>
                  </a:solidFill>
                  <a:prstDash val="solid"/>
                </a:ln>
                <a:solidFill>
                  <a:srgbClr val="0070C0"/>
                </a:solidFill>
                <a:effectLst>
                  <a:reflection blurRad="12700" stA="28000" endPos="45000" dist="1000" dir="5400000" sy="-100000" algn="bl" rotWithShape="0"/>
                </a:effectLst>
                <a:latin typeface="Arial Black" pitchFamily="34" charset="0"/>
              </a:rPr>
              <a:t> et </a:t>
            </a:r>
            <a:r>
              <a:rPr lang="en-US" altLang="zh-CN" b="1" cap="all" dirty="0" err="1">
                <a:ln w="9000" cmpd="sng">
                  <a:solidFill>
                    <a:schemeClr val="accent6">
                      <a:lumMod val="50000"/>
                    </a:schemeClr>
                  </a:solidFill>
                  <a:prstDash val="solid"/>
                </a:ln>
                <a:solidFill>
                  <a:srgbClr val="0070C0"/>
                </a:solidFill>
                <a:effectLst>
                  <a:reflection blurRad="12700" stA="28000" endPos="45000" dist="1000" dir="5400000" sy="-100000" algn="bl" rotWithShape="0"/>
                </a:effectLst>
                <a:latin typeface="Arial Black" pitchFamily="34" charset="0"/>
              </a:rPr>
              <a:t>retraite</a:t>
            </a:r>
            <a:endParaRPr lang="zh-CN" altLang="en-US" b="1" cap="all" dirty="0">
              <a:ln w="9000" cmpd="sng">
                <a:solidFill>
                  <a:schemeClr val="accent6">
                    <a:lumMod val="50000"/>
                  </a:schemeClr>
                </a:solidFill>
                <a:prstDash val="solid"/>
              </a:ln>
              <a:solidFill>
                <a:srgbClr val="0070C0"/>
              </a:solidFill>
              <a:effectLst>
                <a:reflection blurRad="12700" stA="28000" endPos="45000" dist="1000" dir="5400000" sy="-100000" algn="bl" rotWithShape="0"/>
              </a:effectLst>
              <a:latin typeface="Arial Black" pitchFamily="34" charset="0"/>
            </a:endParaRPr>
          </a:p>
        </p:txBody>
      </p:sp>
      <p:pic>
        <p:nvPicPr>
          <p:cNvPr id="6" name="Image 5" descr="2.jpg"/>
          <p:cNvPicPr>
            <a:picLocks noChangeAspect="1"/>
          </p:cNvPicPr>
          <p:nvPr/>
        </p:nvPicPr>
        <p:blipFill>
          <a:blip r:embed="rId4" cstate="print"/>
          <a:stretch>
            <a:fillRect/>
          </a:stretch>
        </p:blipFill>
        <p:spPr>
          <a:xfrm>
            <a:off x="0" y="-1"/>
            <a:ext cx="611560" cy="963671"/>
          </a:xfrm>
          <a:prstGeom prst="rect">
            <a:avLst/>
          </a:prstGeom>
        </p:spPr>
      </p:pic>
    </p:spTree>
    <p:extLst>
      <p:ext uri="{BB962C8B-B14F-4D97-AF65-F5344CB8AC3E}">
        <p14:creationId xmlns:p14="http://schemas.microsoft.com/office/powerpoint/2010/main" val="3031058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折角形 17">
            <a:extLst>
              <a:ext uri="{FF2B5EF4-FFF2-40B4-BE49-F238E27FC236}">
                <a16:creationId xmlns:a16="http://schemas.microsoft.com/office/drawing/2014/main" id="{5314C6A8-E953-4BD0-B3D3-DBB828B32E43}"/>
              </a:ext>
            </a:extLst>
          </p:cNvPr>
          <p:cNvSpPr/>
          <p:nvPr/>
        </p:nvSpPr>
        <p:spPr>
          <a:xfrm>
            <a:off x="2483768" y="1772816"/>
            <a:ext cx="4731438" cy="4857784"/>
          </a:xfrm>
          <a:prstGeom prst="foldedCorner">
            <a:avLst/>
          </a:prstGeom>
          <a:solidFill>
            <a:schemeClr val="accent5">
              <a:lumMod val="20000"/>
              <a:lumOff val="80000"/>
            </a:schemeClr>
          </a:solidFill>
        </p:spPr>
        <p:style>
          <a:lnRef idx="1">
            <a:schemeClr val="accent5"/>
          </a:lnRef>
          <a:fillRef idx="2">
            <a:schemeClr val="accent5"/>
          </a:fillRef>
          <a:effectRef idx="1">
            <a:schemeClr val="accent5"/>
          </a:effectRef>
          <a:fontRef idx="minor">
            <a:schemeClr val="dk1"/>
          </a:fontRef>
        </p:style>
        <p:txBody>
          <a:bodyPr rtlCol="0" anchor="ctr"/>
          <a:lstStyle/>
          <a:p>
            <a:endParaRPr lang="fr-FR" sz="2200" b="1" dirty="0"/>
          </a:p>
          <a:p>
            <a:pPr marL="180000"/>
            <a:endParaRPr lang="fr-FR" altLang="zh-CN" sz="2400" b="1" dirty="0"/>
          </a:p>
          <a:p>
            <a:pPr marL="180000"/>
            <a:endParaRPr lang="zh-CN" altLang="en-US" sz="2400" dirty="0"/>
          </a:p>
        </p:txBody>
      </p:sp>
      <p:pic>
        <p:nvPicPr>
          <p:cNvPr id="5" name="Picture 2" descr="C:\Users\Utilisateur\AppData\Local\Microsoft\Windows\Temporary Internet Files\Content.IE5\IBL6RAO1\claudesegardsangatte129114695864_gros[1].gif">
            <a:extLst>
              <a:ext uri="{FF2B5EF4-FFF2-40B4-BE49-F238E27FC236}">
                <a16:creationId xmlns:a16="http://schemas.microsoft.com/office/drawing/2014/main" id="{88E22902-E461-4F55-927A-3BEDA7C47FF1}"/>
              </a:ext>
            </a:extLst>
          </p:cNvPr>
          <p:cNvPicPr>
            <a:picLocks noChangeAspect="1" noChangeArrowheads="1"/>
          </p:cNvPicPr>
          <p:nvPr/>
        </p:nvPicPr>
        <p:blipFill>
          <a:blip r:embed="rId2" cstate="print">
            <a:duotone>
              <a:schemeClr val="accent1">
                <a:shade val="45000"/>
                <a:satMod val="135000"/>
              </a:schemeClr>
              <a:prstClr val="white"/>
            </a:duotone>
          </a:blip>
          <a:srcRect/>
          <a:stretch>
            <a:fillRect/>
          </a:stretch>
        </p:blipFill>
        <p:spPr bwMode="auto">
          <a:xfrm>
            <a:off x="0" y="5270522"/>
            <a:ext cx="1800795" cy="1587478"/>
          </a:xfrm>
          <a:prstGeom prst="rect">
            <a:avLst/>
          </a:prstGeom>
          <a:noFill/>
        </p:spPr>
      </p:pic>
      <p:sp>
        <p:nvSpPr>
          <p:cNvPr id="6" name="圆角矩形标注 14">
            <a:extLst>
              <a:ext uri="{FF2B5EF4-FFF2-40B4-BE49-F238E27FC236}">
                <a16:creationId xmlns:a16="http://schemas.microsoft.com/office/drawing/2014/main" id="{8AC0DED1-9FD1-49D2-85F4-8DD0678D14FB}"/>
              </a:ext>
            </a:extLst>
          </p:cNvPr>
          <p:cNvSpPr/>
          <p:nvPr/>
        </p:nvSpPr>
        <p:spPr>
          <a:xfrm>
            <a:off x="2771800" y="2060848"/>
            <a:ext cx="2664296" cy="1512168"/>
          </a:xfrm>
          <a:prstGeom prst="wedgeRoundRectCallout">
            <a:avLst>
              <a:gd name="adj1" fmla="val -93665"/>
              <a:gd name="adj2" fmla="val 193045"/>
              <a:gd name="adj3" fmla="val 16667"/>
            </a:avLst>
          </a:prstGeom>
          <a:solidFill>
            <a:srgbClr val="00B0F0"/>
          </a:solidFill>
        </p:spPr>
        <p:style>
          <a:lnRef idx="1">
            <a:schemeClr val="accent6"/>
          </a:lnRef>
          <a:fillRef idx="3">
            <a:schemeClr val="accent6"/>
          </a:fillRef>
          <a:effectRef idx="2">
            <a:schemeClr val="accent6"/>
          </a:effectRef>
          <a:fontRef idx="minor">
            <a:schemeClr val="lt1"/>
          </a:fontRef>
        </p:style>
        <p:txBody>
          <a:bodyPr rtlCol="0" anchor="ctr"/>
          <a:lstStyle/>
          <a:p>
            <a:pPr>
              <a:spcBef>
                <a:spcPts val="600"/>
              </a:spcBef>
              <a:spcAft>
                <a:spcPts val="600"/>
              </a:spcAft>
            </a:pPr>
            <a:r>
              <a:rPr lang="fr-FR" b="1" dirty="0"/>
              <a:t>Et maintenant, un petit exercice de réflexion …</a:t>
            </a:r>
          </a:p>
        </p:txBody>
      </p:sp>
      <p:pic>
        <p:nvPicPr>
          <p:cNvPr id="7" name="Picture 2" descr="C:\Users\Toshiba\AppData\Local\Microsoft\Windows\Temporary Internet Files\Content.IE5\9OWL24MY\200px-Rubik's_cube.svg[1].png">
            <a:extLst>
              <a:ext uri="{FF2B5EF4-FFF2-40B4-BE49-F238E27FC236}">
                <a16:creationId xmlns:a16="http://schemas.microsoft.com/office/drawing/2014/main" id="{2F12F7CC-4F12-4586-81CE-D61F32B4D1F1}"/>
              </a:ext>
            </a:extLst>
          </p:cNvPr>
          <p:cNvPicPr>
            <a:picLocks noChangeAspect="1" noChangeArrowheads="1"/>
          </p:cNvPicPr>
          <p:nvPr/>
        </p:nvPicPr>
        <p:blipFill>
          <a:blip r:embed="rId3" cstate="print"/>
          <a:srcRect/>
          <a:stretch>
            <a:fillRect/>
          </a:stretch>
        </p:blipFill>
        <p:spPr bwMode="auto">
          <a:xfrm>
            <a:off x="5436096" y="3501008"/>
            <a:ext cx="2611231" cy="2715681"/>
          </a:xfrm>
          <a:prstGeom prst="rect">
            <a:avLst/>
          </a:prstGeom>
          <a:noFill/>
        </p:spPr>
      </p:pic>
      <p:sp>
        <p:nvSpPr>
          <p:cNvPr id="9" name="Rectangle 8">
            <a:extLst>
              <a:ext uri="{FF2B5EF4-FFF2-40B4-BE49-F238E27FC236}">
                <a16:creationId xmlns:a16="http://schemas.microsoft.com/office/drawing/2014/main" id="{D6AEB045-3F65-454F-8D22-40E410E58FF3}"/>
              </a:ext>
            </a:extLst>
          </p:cNvPr>
          <p:cNvSpPr/>
          <p:nvPr/>
        </p:nvSpPr>
        <p:spPr>
          <a:xfrm>
            <a:off x="305780" y="1186632"/>
            <a:ext cx="8532440" cy="342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b="1" dirty="0">
                <a:latin typeface="Arial Black" pitchFamily="34" charset="0"/>
              </a:rPr>
              <a:t>Réflexion</a:t>
            </a:r>
          </a:p>
        </p:txBody>
      </p:sp>
      <p:pic>
        <p:nvPicPr>
          <p:cNvPr id="11" name="Image 10" descr="Une image contenant dessin&#10;&#10;Description générée automatiquement">
            <a:extLst>
              <a:ext uri="{FF2B5EF4-FFF2-40B4-BE49-F238E27FC236}">
                <a16:creationId xmlns:a16="http://schemas.microsoft.com/office/drawing/2014/main" id="{D1D8D347-8180-4E9B-850A-DE1C03AB060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75756" y="237122"/>
            <a:ext cx="4104456" cy="923626"/>
          </a:xfrm>
          <a:prstGeom prst="rect">
            <a:avLst/>
          </a:prstGeom>
        </p:spPr>
      </p:pic>
      <p:pic>
        <p:nvPicPr>
          <p:cNvPr id="13" name="Image 12" descr="Une image contenant dessin&#10;&#10;Description générée automatiquement">
            <a:extLst>
              <a:ext uri="{FF2B5EF4-FFF2-40B4-BE49-F238E27FC236}">
                <a16:creationId xmlns:a16="http://schemas.microsoft.com/office/drawing/2014/main" id="{57ECCDA5-716D-4EC8-B89A-1AE76DE8402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3666" y="1753014"/>
            <a:ext cx="1340022" cy="1264839"/>
          </a:xfrm>
          <a:prstGeom prst="rect">
            <a:avLst/>
          </a:prstGeom>
        </p:spPr>
      </p:pic>
      <p:sp>
        <p:nvSpPr>
          <p:cNvPr id="15" name="ZoneTexte 14">
            <a:extLst>
              <a:ext uri="{FF2B5EF4-FFF2-40B4-BE49-F238E27FC236}">
                <a16:creationId xmlns:a16="http://schemas.microsoft.com/office/drawing/2014/main" id="{054B3058-0D5F-4FB7-B5EF-345D3F55612A}"/>
              </a:ext>
            </a:extLst>
          </p:cNvPr>
          <p:cNvSpPr txBox="1"/>
          <p:nvPr/>
        </p:nvSpPr>
        <p:spPr>
          <a:xfrm>
            <a:off x="620694" y="3076035"/>
            <a:ext cx="945965" cy="369332"/>
          </a:xfrm>
          <a:prstGeom prst="rect">
            <a:avLst/>
          </a:prstGeom>
          <a:noFill/>
        </p:spPr>
        <p:txBody>
          <a:bodyPr wrap="none" rtlCol="0">
            <a:spAutoFit/>
          </a:bodyPr>
          <a:lstStyle/>
          <a:p>
            <a:r>
              <a:rPr lang="fr-FR" dirty="0">
                <a:solidFill>
                  <a:schemeClr val="bg1">
                    <a:lumMod val="50000"/>
                  </a:schemeClr>
                </a:solidFill>
              </a:rPr>
              <a:t>exercice</a:t>
            </a:r>
          </a:p>
        </p:txBody>
      </p:sp>
    </p:spTree>
    <p:extLst>
      <p:ext uri="{BB962C8B-B14F-4D97-AF65-F5344CB8AC3E}">
        <p14:creationId xmlns:p14="http://schemas.microsoft.com/office/powerpoint/2010/main" val="398843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4)">
                                      <p:cBhvr>
                                        <p:cTn id="7" dur="1000"/>
                                        <p:tgtEl>
                                          <p:spTgt spid="4"/>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折角形 17">
            <a:extLst>
              <a:ext uri="{FF2B5EF4-FFF2-40B4-BE49-F238E27FC236}">
                <a16:creationId xmlns:a16="http://schemas.microsoft.com/office/drawing/2014/main" id="{5314C6A8-E953-4BD0-B3D3-DBB828B32E43}"/>
              </a:ext>
            </a:extLst>
          </p:cNvPr>
          <p:cNvSpPr/>
          <p:nvPr/>
        </p:nvSpPr>
        <p:spPr>
          <a:xfrm>
            <a:off x="2483768" y="1772816"/>
            <a:ext cx="4731438" cy="4857784"/>
          </a:xfrm>
          <a:prstGeom prst="foldedCorner">
            <a:avLst/>
          </a:prstGeom>
          <a:solidFill>
            <a:schemeClr val="accent5">
              <a:lumMod val="20000"/>
              <a:lumOff val="80000"/>
            </a:schemeClr>
          </a:solidFill>
        </p:spPr>
        <p:style>
          <a:lnRef idx="1">
            <a:schemeClr val="accent5"/>
          </a:lnRef>
          <a:fillRef idx="2">
            <a:schemeClr val="accent5"/>
          </a:fillRef>
          <a:effectRef idx="1">
            <a:schemeClr val="accent5"/>
          </a:effectRef>
          <a:fontRef idx="minor">
            <a:schemeClr val="dk1"/>
          </a:fontRef>
        </p:style>
        <p:txBody>
          <a:bodyPr rtlCol="0" anchor="ctr"/>
          <a:lstStyle/>
          <a:p>
            <a:endParaRPr lang="fr-FR" sz="2200" b="1" dirty="0"/>
          </a:p>
          <a:p>
            <a:pPr marL="180000"/>
            <a:endParaRPr lang="fr-FR" altLang="zh-CN" sz="2400" b="1" dirty="0"/>
          </a:p>
          <a:p>
            <a:pPr marL="180000"/>
            <a:endParaRPr lang="zh-CN" altLang="en-US" sz="2400" dirty="0"/>
          </a:p>
        </p:txBody>
      </p:sp>
      <p:sp>
        <p:nvSpPr>
          <p:cNvPr id="9" name="Rectangle 8">
            <a:extLst>
              <a:ext uri="{FF2B5EF4-FFF2-40B4-BE49-F238E27FC236}">
                <a16:creationId xmlns:a16="http://schemas.microsoft.com/office/drawing/2014/main" id="{D6AEB045-3F65-454F-8D22-40E410E58FF3}"/>
              </a:ext>
            </a:extLst>
          </p:cNvPr>
          <p:cNvSpPr/>
          <p:nvPr/>
        </p:nvSpPr>
        <p:spPr>
          <a:xfrm>
            <a:off x="305780" y="1186632"/>
            <a:ext cx="8532440" cy="342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b="1" dirty="0">
                <a:latin typeface="Arial Black" pitchFamily="34" charset="0"/>
              </a:rPr>
              <a:t>Réflexion</a:t>
            </a:r>
          </a:p>
        </p:txBody>
      </p:sp>
      <p:pic>
        <p:nvPicPr>
          <p:cNvPr id="11" name="Image 10" descr="Une image contenant dessin&#10;&#10;Description générée automatiquement">
            <a:extLst>
              <a:ext uri="{FF2B5EF4-FFF2-40B4-BE49-F238E27FC236}">
                <a16:creationId xmlns:a16="http://schemas.microsoft.com/office/drawing/2014/main" id="{D1D8D347-8180-4E9B-850A-DE1C03AB060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75756" y="237122"/>
            <a:ext cx="4104456" cy="923626"/>
          </a:xfrm>
          <a:prstGeom prst="rect">
            <a:avLst/>
          </a:prstGeom>
        </p:spPr>
      </p:pic>
      <p:sp>
        <p:nvSpPr>
          <p:cNvPr id="8" name="圆角矩形标注 14">
            <a:extLst>
              <a:ext uri="{FF2B5EF4-FFF2-40B4-BE49-F238E27FC236}">
                <a16:creationId xmlns:a16="http://schemas.microsoft.com/office/drawing/2014/main" id="{699F179C-84E8-4CD8-9221-BE94270A7C42}"/>
              </a:ext>
            </a:extLst>
          </p:cNvPr>
          <p:cNvSpPr/>
          <p:nvPr/>
        </p:nvSpPr>
        <p:spPr>
          <a:xfrm>
            <a:off x="77905" y="1824351"/>
            <a:ext cx="2219438" cy="3312368"/>
          </a:xfrm>
          <a:prstGeom prst="wedgeRoundRectCallout">
            <a:avLst>
              <a:gd name="adj1" fmla="val 15381"/>
              <a:gd name="adj2" fmla="val 70643"/>
              <a:gd name="adj3" fmla="val 16667"/>
            </a:avLst>
          </a:prstGeom>
          <a:solidFill>
            <a:srgbClr val="00B0F0"/>
          </a:solidFill>
        </p:spPr>
        <p:style>
          <a:lnRef idx="1">
            <a:schemeClr val="accent6"/>
          </a:lnRef>
          <a:fillRef idx="3">
            <a:schemeClr val="accent6"/>
          </a:fillRef>
          <a:effectRef idx="2">
            <a:schemeClr val="accent6"/>
          </a:effectRef>
          <a:fontRef idx="minor">
            <a:schemeClr val="lt1"/>
          </a:fontRef>
        </p:style>
        <p:txBody>
          <a:bodyPr rtlCol="0" anchor="ctr"/>
          <a:lstStyle/>
          <a:p>
            <a:r>
              <a:rPr lang="fr-FR" dirty="0"/>
              <a:t>En utilisant les 9 points ci-contre, et sans lever le stylo ou le crayon de la feuille de papier, tracer 4 lignes droites contiguës passant par ces 9 points.</a:t>
            </a:r>
          </a:p>
          <a:p>
            <a:pPr marL="180000"/>
            <a:endParaRPr lang="fr-FR" dirty="0"/>
          </a:p>
          <a:p>
            <a:pPr marL="180000" algn="ctr"/>
            <a:r>
              <a:rPr lang="fr-FR" dirty="0"/>
              <a:t>RIP : 5’</a:t>
            </a:r>
          </a:p>
        </p:txBody>
      </p:sp>
      <p:pic>
        <p:nvPicPr>
          <p:cNvPr id="10" name="Picture 2" descr="C:\Users\Utilisateur\AppData\Local\Microsoft\Windows\Temporary Internet Files\Content.IE5\IBL6RAO1\claudesegardsangatte129114695864_gros[1].gif">
            <a:extLst>
              <a:ext uri="{FF2B5EF4-FFF2-40B4-BE49-F238E27FC236}">
                <a16:creationId xmlns:a16="http://schemas.microsoft.com/office/drawing/2014/main" id="{E9A636CB-5DFE-4EFD-A558-2914AC6D0357}"/>
              </a:ext>
            </a:extLst>
          </p:cNvPr>
          <p:cNvPicPr>
            <a:picLocks noChangeAspect="1" noChangeArrowheads="1"/>
          </p:cNvPicPr>
          <p:nvPr/>
        </p:nvPicPr>
        <p:blipFill>
          <a:blip r:embed="rId3" cstate="print">
            <a:duotone>
              <a:schemeClr val="accent1">
                <a:shade val="45000"/>
                <a:satMod val="135000"/>
              </a:schemeClr>
              <a:prstClr val="white"/>
            </a:duotone>
          </a:blip>
          <a:srcRect/>
          <a:stretch>
            <a:fillRect/>
          </a:stretch>
        </p:blipFill>
        <p:spPr bwMode="auto">
          <a:xfrm>
            <a:off x="201636" y="5696284"/>
            <a:ext cx="1225261" cy="1080120"/>
          </a:xfrm>
          <a:prstGeom prst="rect">
            <a:avLst/>
          </a:prstGeom>
          <a:noFill/>
        </p:spPr>
      </p:pic>
      <p:sp>
        <p:nvSpPr>
          <p:cNvPr id="12" name="Ellipse 11">
            <a:extLst>
              <a:ext uri="{FF2B5EF4-FFF2-40B4-BE49-F238E27FC236}">
                <a16:creationId xmlns:a16="http://schemas.microsoft.com/office/drawing/2014/main" id="{8F073971-5500-4CBC-B294-02CCC5F37EDD}"/>
              </a:ext>
            </a:extLst>
          </p:cNvPr>
          <p:cNvSpPr/>
          <p:nvPr/>
        </p:nvSpPr>
        <p:spPr>
          <a:xfrm>
            <a:off x="3072642" y="2276872"/>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Ellipse 12">
            <a:extLst>
              <a:ext uri="{FF2B5EF4-FFF2-40B4-BE49-F238E27FC236}">
                <a16:creationId xmlns:a16="http://schemas.microsoft.com/office/drawing/2014/main" id="{29FC9A4E-91AD-4EC8-9C26-1313028BCDCA}"/>
              </a:ext>
            </a:extLst>
          </p:cNvPr>
          <p:cNvSpPr/>
          <p:nvPr/>
        </p:nvSpPr>
        <p:spPr>
          <a:xfrm>
            <a:off x="4512802" y="2276872"/>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Ellipse 13">
            <a:extLst>
              <a:ext uri="{FF2B5EF4-FFF2-40B4-BE49-F238E27FC236}">
                <a16:creationId xmlns:a16="http://schemas.microsoft.com/office/drawing/2014/main" id="{521FA733-1A8A-4897-8663-94EE57C863FC}"/>
              </a:ext>
            </a:extLst>
          </p:cNvPr>
          <p:cNvSpPr/>
          <p:nvPr/>
        </p:nvSpPr>
        <p:spPr>
          <a:xfrm>
            <a:off x="3072642" y="3717032"/>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Ellipse 14">
            <a:extLst>
              <a:ext uri="{FF2B5EF4-FFF2-40B4-BE49-F238E27FC236}">
                <a16:creationId xmlns:a16="http://schemas.microsoft.com/office/drawing/2014/main" id="{6AB5AC22-7022-47B0-92F5-556E4146319F}"/>
              </a:ext>
            </a:extLst>
          </p:cNvPr>
          <p:cNvSpPr/>
          <p:nvPr/>
        </p:nvSpPr>
        <p:spPr>
          <a:xfrm>
            <a:off x="5952962" y="2276872"/>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Ellipse 15">
            <a:extLst>
              <a:ext uri="{FF2B5EF4-FFF2-40B4-BE49-F238E27FC236}">
                <a16:creationId xmlns:a16="http://schemas.microsoft.com/office/drawing/2014/main" id="{459FC9DC-711D-41F4-838D-E0FD789D0FA8}"/>
              </a:ext>
            </a:extLst>
          </p:cNvPr>
          <p:cNvSpPr/>
          <p:nvPr/>
        </p:nvSpPr>
        <p:spPr>
          <a:xfrm>
            <a:off x="4512802" y="3717032"/>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Ellipse 16">
            <a:extLst>
              <a:ext uri="{FF2B5EF4-FFF2-40B4-BE49-F238E27FC236}">
                <a16:creationId xmlns:a16="http://schemas.microsoft.com/office/drawing/2014/main" id="{609BCD5E-F839-4CC2-8C3D-30C443CA0550}"/>
              </a:ext>
            </a:extLst>
          </p:cNvPr>
          <p:cNvSpPr/>
          <p:nvPr/>
        </p:nvSpPr>
        <p:spPr>
          <a:xfrm>
            <a:off x="3072642" y="5157192"/>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Ellipse 17">
            <a:extLst>
              <a:ext uri="{FF2B5EF4-FFF2-40B4-BE49-F238E27FC236}">
                <a16:creationId xmlns:a16="http://schemas.microsoft.com/office/drawing/2014/main" id="{0D7EBF50-3919-45CF-B3F5-FFB86CC795A7}"/>
              </a:ext>
            </a:extLst>
          </p:cNvPr>
          <p:cNvSpPr/>
          <p:nvPr/>
        </p:nvSpPr>
        <p:spPr>
          <a:xfrm>
            <a:off x="4512802" y="5157192"/>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Ellipse 18">
            <a:extLst>
              <a:ext uri="{FF2B5EF4-FFF2-40B4-BE49-F238E27FC236}">
                <a16:creationId xmlns:a16="http://schemas.microsoft.com/office/drawing/2014/main" id="{AE1491B1-8E4C-4A10-8C7A-053BD223128D}"/>
              </a:ext>
            </a:extLst>
          </p:cNvPr>
          <p:cNvSpPr/>
          <p:nvPr/>
        </p:nvSpPr>
        <p:spPr>
          <a:xfrm>
            <a:off x="5952962" y="3717032"/>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Ellipse 19">
            <a:extLst>
              <a:ext uri="{FF2B5EF4-FFF2-40B4-BE49-F238E27FC236}">
                <a16:creationId xmlns:a16="http://schemas.microsoft.com/office/drawing/2014/main" id="{837C7DD5-301C-42CB-A870-8C8A7A10BFC3}"/>
              </a:ext>
            </a:extLst>
          </p:cNvPr>
          <p:cNvSpPr/>
          <p:nvPr/>
        </p:nvSpPr>
        <p:spPr>
          <a:xfrm>
            <a:off x="5952962" y="5157192"/>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117915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4)">
                                      <p:cBhvr>
                                        <p:cTn id="7" dur="1000"/>
                                        <p:tgtEl>
                                          <p:spTgt spid="4"/>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1+#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折角形 17">
            <a:extLst>
              <a:ext uri="{FF2B5EF4-FFF2-40B4-BE49-F238E27FC236}">
                <a16:creationId xmlns:a16="http://schemas.microsoft.com/office/drawing/2014/main" id="{C2C3954A-B9D6-4896-AD08-D27DEFC01899}"/>
              </a:ext>
            </a:extLst>
          </p:cNvPr>
          <p:cNvSpPr/>
          <p:nvPr/>
        </p:nvSpPr>
        <p:spPr>
          <a:xfrm>
            <a:off x="2483768" y="1772816"/>
            <a:ext cx="4731438" cy="4857784"/>
          </a:xfrm>
          <a:prstGeom prst="foldedCorner">
            <a:avLst/>
          </a:prstGeom>
          <a:solidFill>
            <a:schemeClr val="accent5">
              <a:lumMod val="20000"/>
              <a:lumOff val="80000"/>
            </a:schemeClr>
          </a:solidFill>
        </p:spPr>
        <p:style>
          <a:lnRef idx="1">
            <a:schemeClr val="accent5"/>
          </a:lnRef>
          <a:fillRef idx="2">
            <a:schemeClr val="accent5"/>
          </a:fillRef>
          <a:effectRef idx="1">
            <a:schemeClr val="accent5"/>
          </a:effectRef>
          <a:fontRef idx="minor">
            <a:schemeClr val="dk1"/>
          </a:fontRef>
        </p:style>
        <p:txBody>
          <a:bodyPr rtlCol="0" anchor="ctr"/>
          <a:lstStyle/>
          <a:p>
            <a:endParaRPr lang="fr-FR" sz="2200" b="1" dirty="0"/>
          </a:p>
          <a:p>
            <a:pPr marL="180000"/>
            <a:endParaRPr lang="fr-FR" altLang="zh-CN" sz="2400" b="1" dirty="0"/>
          </a:p>
          <a:p>
            <a:pPr marL="180000"/>
            <a:endParaRPr lang="zh-CN" altLang="en-US" sz="2400" dirty="0"/>
          </a:p>
        </p:txBody>
      </p:sp>
      <p:sp>
        <p:nvSpPr>
          <p:cNvPr id="6" name="Rectangle 5">
            <a:extLst>
              <a:ext uri="{FF2B5EF4-FFF2-40B4-BE49-F238E27FC236}">
                <a16:creationId xmlns:a16="http://schemas.microsoft.com/office/drawing/2014/main" id="{FE446CBF-901C-4176-976E-35A97F0DC098}"/>
              </a:ext>
            </a:extLst>
          </p:cNvPr>
          <p:cNvSpPr/>
          <p:nvPr/>
        </p:nvSpPr>
        <p:spPr>
          <a:xfrm>
            <a:off x="305780" y="1186632"/>
            <a:ext cx="8532440" cy="342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b="1" dirty="0">
                <a:latin typeface="Arial Black" pitchFamily="34" charset="0"/>
              </a:rPr>
              <a:t>Réflexion</a:t>
            </a:r>
          </a:p>
        </p:txBody>
      </p:sp>
      <p:pic>
        <p:nvPicPr>
          <p:cNvPr id="8" name="Image 7" descr="Une image contenant dessin&#10;&#10;Description générée automatiquement">
            <a:extLst>
              <a:ext uri="{FF2B5EF4-FFF2-40B4-BE49-F238E27FC236}">
                <a16:creationId xmlns:a16="http://schemas.microsoft.com/office/drawing/2014/main" id="{DA6BB3AF-F31E-4899-94BA-8FA375DFB50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75756" y="237122"/>
            <a:ext cx="4104456" cy="923626"/>
          </a:xfrm>
          <a:prstGeom prst="rect">
            <a:avLst/>
          </a:prstGeom>
        </p:spPr>
      </p:pic>
      <p:sp>
        <p:nvSpPr>
          <p:cNvPr id="9" name="Ellipse 8">
            <a:extLst>
              <a:ext uri="{FF2B5EF4-FFF2-40B4-BE49-F238E27FC236}">
                <a16:creationId xmlns:a16="http://schemas.microsoft.com/office/drawing/2014/main" id="{7C94AE9E-C758-4D16-9CE6-6175B4C77AEB}"/>
              </a:ext>
            </a:extLst>
          </p:cNvPr>
          <p:cNvSpPr/>
          <p:nvPr/>
        </p:nvSpPr>
        <p:spPr>
          <a:xfrm>
            <a:off x="3132137" y="1997228"/>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91438" tIns="45718" rIns="91438" bIns="45718" rtlCol="0" anchor="ctr"/>
          <a:lstStyle/>
          <a:p>
            <a:pPr algn="ctr"/>
            <a:endParaRPr lang="fr-FR"/>
          </a:p>
        </p:txBody>
      </p:sp>
      <p:sp>
        <p:nvSpPr>
          <p:cNvPr id="10" name="Ellipse 9">
            <a:extLst>
              <a:ext uri="{FF2B5EF4-FFF2-40B4-BE49-F238E27FC236}">
                <a16:creationId xmlns:a16="http://schemas.microsoft.com/office/drawing/2014/main" id="{9DEF8821-116C-4AAB-971F-B76B93C1CC81}"/>
              </a:ext>
            </a:extLst>
          </p:cNvPr>
          <p:cNvSpPr/>
          <p:nvPr/>
        </p:nvSpPr>
        <p:spPr>
          <a:xfrm>
            <a:off x="3132137" y="3437388"/>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91438" tIns="45718" rIns="91438" bIns="45718" rtlCol="0" anchor="ctr"/>
          <a:lstStyle/>
          <a:p>
            <a:pPr algn="ctr"/>
            <a:endParaRPr lang="fr-FR"/>
          </a:p>
        </p:txBody>
      </p:sp>
      <p:sp>
        <p:nvSpPr>
          <p:cNvPr id="11" name="Ellipse 10">
            <a:extLst>
              <a:ext uri="{FF2B5EF4-FFF2-40B4-BE49-F238E27FC236}">
                <a16:creationId xmlns:a16="http://schemas.microsoft.com/office/drawing/2014/main" id="{A712942A-11FB-4E5C-BF06-23737DDF33AB}"/>
              </a:ext>
            </a:extLst>
          </p:cNvPr>
          <p:cNvSpPr/>
          <p:nvPr/>
        </p:nvSpPr>
        <p:spPr>
          <a:xfrm>
            <a:off x="3132137" y="4877548"/>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91438" tIns="45718" rIns="91438" bIns="45718" rtlCol="0" anchor="ctr"/>
          <a:lstStyle/>
          <a:p>
            <a:pPr algn="ctr"/>
            <a:endParaRPr lang="fr-FR"/>
          </a:p>
        </p:txBody>
      </p:sp>
      <p:sp>
        <p:nvSpPr>
          <p:cNvPr id="12" name="Ellipse 11">
            <a:extLst>
              <a:ext uri="{FF2B5EF4-FFF2-40B4-BE49-F238E27FC236}">
                <a16:creationId xmlns:a16="http://schemas.microsoft.com/office/drawing/2014/main" id="{5B168845-E29E-4F67-A765-50CE3979D318}"/>
              </a:ext>
            </a:extLst>
          </p:cNvPr>
          <p:cNvSpPr/>
          <p:nvPr/>
        </p:nvSpPr>
        <p:spPr>
          <a:xfrm>
            <a:off x="4572297" y="4877548"/>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91438" tIns="45718" rIns="91438" bIns="45718" rtlCol="0" anchor="ctr"/>
          <a:lstStyle/>
          <a:p>
            <a:pPr algn="ctr"/>
            <a:endParaRPr lang="fr-FR"/>
          </a:p>
        </p:txBody>
      </p:sp>
      <p:sp>
        <p:nvSpPr>
          <p:cNvPr id="13" name="Ellipse 12">
            <a:extLst>
              <a:ext uri="{FF2B5EF4-FFF2-40B4-BE49-F238E27FC236}">
                <a16:creationId xmlns:a16="http://schemas.microsoft.com/office/drawing/2014/main" id="{A0E713CF-C945-4C34-9FAC-F547352E95D4}"/>
              </a:ext>
            </a:extLst>
          </p:cNvPr>
          <p:cNvSpPr/>
          <p:nvPr/>
        </p:nvSpPr>
        <p:spPr>
          <a:xfrm>
            <a:off x="6012457" y="4877548"/>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91438" tIns="45718" rIns="91438" bIns="45718" rtlCol="0" anchor="ctr"/>
          <a:lstStyle/>
          <a:p>
            <a:pPr algn="ctr"/>
            <a:endParaRPr lang="fr-FR"/>
          </a:p>
        </p:txBody>
      </p:sp>
      <p:sp>
        <p:nvSpPr>
          <p:cNvPr id="14" name="Ellipse 13">
            <a:extLst>
              <a:ext uri="{FF2B5EF4-FFF2-40B4-BE49-F238E27FC236}">
                <a16:creationId xmlns:a16="http://schemas.microsoft.com/office/drawing/2014/main" id="{B0242BEC-58E6-4E0B-B7CC-8705DD18C5F1}"/>
              </a:ext>
            </a:extLst>
          </p:cNvPr>
          <p:cNvSpPr/>
          <p:nvPr/>
        </p:nvSpPr>
        <p:spPr>
          <a:xfrm>
            <a:off x="4572297" y="3437388"/>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91438" tIns="45718" rIns="91438" bIns="45718" rtlCol="0" anchor="ctr"/>
          <a:lstStyle/>
          <a:p>
            <a:pPr algn="ctr"/>
            <a:endParaRPr lang="fr-FR"/>
          </a:p>
        </p:txBody>
      </p:sp>
      <p:sp>
        <p:nvSpPr>
          <p:cNvPr id="15" name="Ellipse 14">
            <a:extLst>
              <a:ext uri="{FF2B5EF4-FFF2-40B4-BE49-F238E27FC236}">
                <a16:creationId xmlns:a16="http://schemas.microsoft.com/office/drawing/2014/main" id="{3CCF0FA4-49E7-42E2-BEC6-1C9560AC24BE}"/>
              </a:ext>
            </a:extLst>
          </p:cNvPr>
          <p:cNvSpPr/>
          <p:nvPr/>
        </p:nvSpPr>
        <p:spPr>
          <a:xfrm>
            <a:off x="6012457" y="3437388"/>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91438" tIns="45718" rIns="91438" bIns="45718" rtlCol="0" anchor="ctr"/>
          <a:lstStyle/>
          <a:p>
            <a:pPr algn="ctr"/>
            <a:endParaRPr lang="fr-FR"/>
          </a:p>
        </p:txBody>
      </p:sp>
      <p:sp>
        <p:nvSpPr>
          <p:cNvPr id="16" name="Ellipse 15">
            <a:extLst>
              <a:ext uri="{FF2B5EF4-FFF2-40B4-BE49-F238E27FC236}">
                <a16:creationId xmlns:a16="http://schemas.microsoft.com/office/drawing/2014/main" id="{01842718-4901-41DB-84E6-A24021F94DF6}"/>
              </a:ext>
            </a:extLst>
          </p:cNvPr>
          <p:cNvSpPr/>
          <p:nvPr/>
        </p:nvSpPr>
        <p:spPr>
          <a:xfrm>
            <a:off x="6012457" y="1997228"/>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91438" tIns="45718" rIns="91438" bIns="45718" rtlCol="0" anchor="ctr"/>
          <a:lstStyle/>
          <a:p>
            <a:pPr algn="ctr"/>
            <a:endParaRPr lang="fr-FR"/>
          </a:p>
        </p:txBody>
      </p:sp>
      <p:sp>
        <p:nvSpPr>
          <p:cNvPr id="17" name="Ellipse 16">
            <a:extLst>
              <a:ext uri="{FF2B5EF4-FFF2-40B4-BE49-F238E27FC236}">
                <a16:creationId xmlns:a16="http://schemas.microsoft.com/office/drawing/2014/main" id="{62565EF9-C7F1-46D9-B1CD-3B21795786E0}"/>
              </a:ext>
            </a:extLst>
          </p:cNvPr>
          <p:cNvSpPr/>
          <p:nvPr/>
        </p:nvSpPr>
        <p:spPr>
          <a:xfrm>
            <a:off x="4572297" y="1997228"/>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91438" tIns="45718" rIns="91438" bIns="45718" rtlCol="0" anchor="ctr"/>
          <a:lstStyle/>
          <a:p>
            <a:pPr algn="ctr"/>
            <a:endParaRPr lang="fr-FR"/>
          </a:p>
        </p:txBody>
      </p:sp>
      <p:cxnSp>
        <p:nvCxnSpPr>
          <p:cNvPr id="18" name="Connecteur droit 17">
            <a:extLst>
              <a:ext uri="{FF2B5EF4-FFF2-40B4-BE49-F238E27FC236}">
                <a16:creationId xmlns:a16="http://schemas.microsoft.com/office/drawing/2014/main" id="{5E62F02A-8EDD-47DA-9C61-1B62B7191AC4}"/>
              </a:ext>
            </a:extLst>
          </p:cNvPr>
          <p:cNvCxnSpPr/>
          <p:nvPr/>
        </p:nvCxnSpPr>
        <p:spPr>
          <a:xfrm flipV="1">
            <a:off x="3204146" y="4949557"/>
            <a:ext cx="2931237" cy="1"/>
          </a:xfrm>
          <a:prstGeom prst="line">
            <a:avLst/>
          </a:prstGeom>
          <a:ln w="57150">
            <a:solidFill>
              <a:srgbClr val="FF0000"/>
            </a:solidFill>
            <a:prstDash val="lgDash"/>
          </a:ln>
        </p:spPr>
        <p:style>
          <a:lnRef idx="1">
            <a:schemeClr val="accent1"/>
          </a:lnRef>
          <a:fillRef idx="0">
            <a:schemeClr val="accent1"/>
          </a:fillRef>
          <a:effectRef idx="0">
            <a:schemeClr val="accent1"/>
          </a:effectRef>
          <a:fontRef idx="minor">
            <a:schemeClr val="tx1"/>
          </a:fontRef>
        </p:style>
      </p:cxnSp>
      <p:cxnSp>
        <p:nvCxnSpPr>
          <p:cNvPr id="19" name="Connecteur droit 18">
            <a:extLst>
              <a:ext uri="{FF2B5EF4-FFF2-40B4-BE49-F238E27FC236}">
                <a16:creationId xmlns:a16="http://schemas.microsoft.com/office/drawing/2014/main" id="{2DF07F10-A344-4A49-8B21-794C8BE7C00F}"/>
              </a:ext>
            </a:extLst>
          </p:cNvPr>
          <p:cNvCxnSpPr>
            <a:stCxn id="13" idx="0"/>
            <a:endCxn id="16" idx="4"/>
          </p:cNvCxnSpPr>
          <p:nvPr/>
        </p:nvCxnSpPr>
        <p:spPr>
          <a:xfrm flipV="1">
            <a:off x="6084465" y="2141244"/>
            <a:ext cx="0" cy="2736304"/>
          </a:xfrm>
          <a:prstGeom prst="line">
            <a:avLst/>
          </a:prstGeom>
          <a:ln w="57150">
            <a:solidFill>
              <a:srgbClr val="FF0000"/>
            </a:solidFill>
            <a:prstDash val="lgDash"/>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73916A21-2314-4B38-B974-3C04F72689CC}"/>
              </a:ext>
            </a:extLst>
          </p:cNvPr>
          <p:cNvSpPr/>
          <p:nvPr/>
        </p:nvSpPr>
        <p:spPr>
          <a:xfrm>
            <a:off x="4525748" y="2846294"/>
            <a:ext cx="1486709"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8" rIns="91438" bIns="45718" rtlCol="0" anchor="ctr"/>
          <a:lstStyle/>
          <a:p>
            <a:pPr algn="ctr"/>
            <a:r>
              <a:rPr lang="fr-FR" b="1" dirty="0">
                <a:solidFill>
                  <a:srgbClr val="FF0000"/>
                </a:solidFill>
              </a:rPr>
              <a:t>Mon cadre </a:t>
            </a:r>
          </a:p>
          <a:p>
            <a:pPr algn="ctr"/>
            <a:r>
              <a:rPr lang="fr-FR" b="1" dirty="0">
                <a:solidFill>
                  <a:srgbClr val="FF0000"/>
                </a:solidFill>
              </a:rPr>
              <a:t>de référence</a:t>
            </a:r>
          </a:p>
        </p:txBody>
      </p:sp>
      <p:sp>
        <p:nvSpPr>
          <p:cNvPr id="21" name="圆角矩形标注 13">
            <a:extLst>
              <a:ext uri="{FF2B5EF4-FFF2-40B4-BE49-F238E27FC236}">
                <a16:creationId xmlns:a16="http://schemas.microsoft.com/office/drawing/2014/main" id="{AE3FB246-6938-448C-9C3C-AB86183219F1}"/>
              </a:ext>
            </a:extLst>
          </p:cNvPr>
          <p:cNvSpPr/>
          <p:nvPr/>
        </p:nvSpPr>
        <p:spPr>
          <a:xfrm>
            <a:off x="456227" y="3062318"/>
            <a:ext cx="2027837" cy="2535310"/>
          </a:xfrm>
          <a:prstGeom prst="wedgeRoundRectCallout">
            <a:avLst>
              <a:gd name="adj1" fmla="val 74782"/>
              <a:gd name="adj2" fmla="val 75380"/>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marL="180000"/>
            <a:r>
              <a:rPr lang="fr-FR" sz="1600" b="1" dirty="0"/>
              <a:t>La solution est que pour y parvenir, il faut sortir du cadre de référence</a:t>
            </a:r>
          </a:p>
          <a:p>
            <a:pPr marL="180000"/>
            <a:endParaRPr lang="fr-FR" sz="1600" dirty="0"/>
          </a:p>
        </p:txBody>
      </p:sp>
      <p:pic>
        <p:nvPicPr>
          <p:cNvPr id="22" name="Picture 2" descr="C:\Users\Utilisateur\AppData\Local\Microsoft\Windows\Temporary Internet Files\Content.IE5\IBL6RAO1\claudesegardsangatte129114695864_gros[1].gif">
            <a:extLst>
              <a:ext uri="{FF2B5EF4-FFF2-40B4-BE49-F238E27FC236}">
                <a16:creationId xmlns:a16="http://schemas.microsoft.com/office/drawing/2014/main" id="{2C1CA3E9-5D21-490D-B0F3-6D3A2EF81B7F}"/>
              </a:ext>
            </a:extLst>
          </p:cNvPr>
          <p:cNvPicPr>
            <a:picLocks noChangeAspect="1" noChangeArrowheads="1"/>
          </p:cNvPicPr>
          <p:nvPr/>
        </p:nvPicPr>
        <p:blipFill>
          <a:blip r:embed="rId3" cstate="print">
            <a:duotone>
              <a:schemeClr val="accent1">
                <a:shade val="45000"/>
                <a:satMod val="135000"/>
              </a:schemeClr>
              <a:prstClr val="white"/>
            </a:duotone>
          </a:blip>
          <a:srcRect/>
          <a:stretch>
            <a:fillRect/>
          </a:stretch>
        </p:blipFill>
        <p:spPr bwMode="auto">
          <a:xfrm>
            <a:off x="4293979" y="5578771"/>
            <a:ext cx="1089270" cy="960238"/>
          </a:xfrm>
          <a:prstGeom prst="rect">
            <a:avLst/>
          </a:prstGeom>
          <a:noFill/>
        </p:spPr>
      </p:pic>
      <p:cxnSp>
        <p:nvCxnSpPr>
          <p:cNvPr id="23" name="Connecteur droit avec flèche 22">
            <a:extLst>
              <a:ext uri="{FF2B5EF4-FFF2-40B4-BE49-F238E27FC236}">
                <a16:creationId xmlns:a16="http://schemas.microsoft.com/office/drawing/2014/main" id="{14C85FEA-C741-4F6B-A1C0-4564B0CE7645}"/>
              </a:ext>
            </a:extLst>
          </p:cNvPr>
          <p:cNvCxnSpPr/>
          <p:nvPr/>
        </p:nvCxnSpPr>
        <p:spPr>
          <a:xfrm>
            <a:off x="3204144" y="1997228"/>
            <a:ext cx="1" cy="4392489"/>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24" name="Connecteur droit avec flèche 23">
            <a:extLst>
              <a:ext uri="{FF2B5EF4-FFF2-40B4-BE49-F238E27FC236}">
                <a16:creationId xmlns:a16="http://schemas.microsoft.com/office/drawing/2014/main" id="{127FB742-2497-4C42-951D-7A54C9E066B5}"/>
              </a:ext>
            </a:extLst>
          </p:cNvPr>
          <p:cNvCxnSpPr/>
          <p:nvPr/>
        </p:nvCxnSpPr>
        <p:spPr>
          <a:xfrm flipH="1" flipV="1">
            <a:off x="3132137" y="1997228"/>
            <a:ext cx="3960440" cy="3934850"/>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25" name="Connecteur droit avec flèche 24">
            <a:extLst>
              <a:ext uri="{FF2B5EF4-FFF2-40B4-BE49-F238E27FC236}">
                <a16:creationId xmlns:a16="http://schemas.microsoft.com/office/drawing/2014/main" id="{6FF68092-E8E4-4CA5-B0DE-56B196CA6204}"/>
              </a:ext>
            </a:extLst>
          </p:cNvPr>
          <p:cNvCxnSpPr/>
          <p:nvPr/>
        </p:nvCxnSpPr>
        <p:spPr>
          <a:xfrm flipV="1">
            <a:off x="3241872" y="2069236"/>
            <a:ext cx="4282754" cy="4320482"/>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26" name="Connecteur droit avec flèche 25">
            <a:extLst>
              <a:ext uri="{FF2B5EF4-FFF2-40B4-BE49-F238E27FC236}">
                <a16:creationId xmlns:a16="http://schemas.microsoft.com/office/drawing/2014/main" id="{932ED68C-D033-4121-8208-813D31F660D0}"/>
              </a:ext>
            </a:extLst>
          </p:cNvPr>
          <p:cNvCxnSpPr>
            <a:endCxn id="17" idx="2"/>
          </p:cNvCxnSpPr>
          <p:nvPr/>
        </p:nvCxnSpPr>
        <p:spPr>
          <a:xfrm flipH="1" flipV="1">
            <a:off x="4572297" y="2069236"/>
            <a:ext cx="2880323" cy="3"/>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27" name="Connecteur droit 26">
            <a:extLst>
              <a:ext uri="{FF2B5EF4-FFF2-40B4-BE49-F238E27FC236}">
                <a16:creationId xmlns:a16="http://schemas.microsoft.com/office/drawing/2014/main" id="{4B1F7526-2893-45A4-AAAD-4A616E070CA0}"/>
              </a:ext>
            </a:extLst>
          </p:cNvPr>
          <p:cNvCxnSpPr/>
          <p:nvPr/>
        </p:nvCxnSpPr>
        <p:spPr>
          <a:xfrm flipH="1">
            <a:off x="3305496" y="2069236"/>
            <a:ext cx="2816696" cy="0"/>
          </a:xfrm>
          <a:prstGeom prst="line">
            <a:avLst/>
          </a:prstGeom>
          <a:ln w="57150">
            <a:solidFill>
              <a:srgbClr val="FF0000"/>
            </a:solidFill>
            <a:prstDash val="lgDash"/>
          </a:ln>
        </p:spPr>
        <p:style>
          <a:lnRef idx="1">
            <a:schemeClr val="accent1"/>
          </a:lnRef>
          <a:fillRef idx="0">
            <a:schemeClr val="accent1"/>
          </a:fillRef>
          <a:effectRef idx="0">
            <a:schemeClr val="accent1"/>
          </a:effectRef>
          <a:fontRef idx="minor">
            <a:schemeClr val="tx1"/>
          </a:fontRef>
        </p:style>
      </p:cxnSp>
      <p:pic>
        <p:nvPicPr>
          <p:cNvPr id="28" name="Image 27">
            <a:extLst>
              <a:ext uri="{FF2B5EF4-FFF2-40B4-BE49-F238E27FC236}">
                <a16:creationId xmlns:a16="http://schemas.microsoft.com/office/drawing/2014/main" id="{54963786-5E9B-4377-BA57-E0B0D205962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68884" y="2141243"/>
            <a:ext cx="711525" cy="711525"/>
          </a:xfrm>
          <a:prstGeom prst="rect">
            <a:avLst/>
          </a:prstGeom>
        </p:spPr>
      </p:pic>
      <p:cxnSp>
        <p:nvCxnSpPr>
          <p:cNvPr id="29" name="Connecteur droit 28">
            <a:extLst>
              <a:ext uri="{FF2B5EF4-FFF2-40B4-BE49-F238E27FC236}">
                <a16:creationId xmlns:a16="http://schemas.microsoft.com/office/drawing/2014/main" id="{5D2EC470-8C89-42AF-BFBF-AB6FA4BA8CF1}"/>
              </a:ext>
            </a:extLst>
          </p:cNvPr>
          <p:cNvCxnSpPr/>
          <p:nvPr/>
        </p:nvCxnSpPr>
        <p:spPr>
          <a:xfrm flipV="1">
            <a:off x="3189131" y="2141244"/>
            <a:ext cx="0" cy="2736304"/>
          </a:xfrm>
          <a:prstGeom prst="line">
            <a:avLst/>
          </a:prstGeom>
          <a:ln w="57150">
            <a:solidFill>
              <a:srgbClr val="FF0000"/>
            </a:solidFill>
            <a:prstDash val="lgDash"/>
          </a:ln>
        </p:spPr>
        <p:style>
          <a:lnRef idx="1">
            <a:schemeClr val="accent1"/>
          </a:lnRef>
          <a:fillRef idx="0">
            <a:schemeClr val="accent1"/>
          </a:fillRef>
          <a:effectRef idx="0">
            <a:schemeClr val="accent1"/>
          </a:effectRef>
          <a:fontRef idx="minor">
            <a:schemeClr val="tx1"/>
          </a:fontRef>
        </p:style>
      </p:cxnSp>
      <p:sp>
        <p:nvSpPr>
          <p:cNvPr id="30" name="圆角矩形标注 14">
            <a:extLst>
              <a:ext uri="{FF2B5EF4-FFF2-40B4-BE49-F238E27FC236}">
                <a16:creationId xmlns:a16="http://schemas.microsoft.com/office/drawing/2014/main" id="{E7FF976A-7E27-410F-9060-7DEC2BB39F8B}"/>
              </a:ext>
            </a:extLst>
          </p:cNvPr>
          <p:cNvSpPr/>
          <p:nvPr/>
        </p:nvSpPr>
        <p:spPr>
          <a:xfrm>
            <a:off x="6772671" y="2754536"/>
            <a:ext cx="2344686" cy="4068451"/>
          </a:xfrm>
          <a:prstGeom prst="wedgeRoundRectCallout">
            <a:avLst>
              <a:gd name="adj1" fmla="val -96458"/>
              <a:gd name="adj2" fmla="val 30666"/>
              <a:gd name="adj3" fmla="val 16667"/>
            </a:avLst>
          </a:prstGeom>
        </p:spPr>
        <p:style>
          <a:lnRef idx="1">
            <a:schemeClr val="accent6"/>
          </a:lnRef>
          <a:fillRef idx="3">
            <a:schemeClr val="accent6"/>
          </a:fillRef>
          <a:effectRef idx="2">
            <a:schemeClr val="accent6"/>
          </a:effectRef>
          <a:fontRef idx="minor">
            <a:schemeClr val="lt1"/>
          </a:fontRef>
        </p:style>
        <p:txBody>
          <a:bodyPr rtlCol="0" anchor="ctr"/>
          <a:lstStyle/>
          <a:p>
            <a:endParaRPr lang="fr-FR" dirty="0"/>
          </a:p>
          <a:p>
            <a:endParaRPr lang="fr-FR" dirty="0"/>
          </a:p>
          <a:p>
            <a:pPr algn="ctr"/>
            <a:r>
              <a:rPr lang="fr-FR" b="1" dirty="0"/>
              <a:t>Que vous inspire cela ?</a:t>
            </a:r>
          </a:p>
          <a:p>
            <a:endParaRPr lang="fr-FR" dirty="0"/>
          </a:p>
          <a:p>
            <a:r>
              <a:rPr lang="fr-FR" dirty="0"/>
              <a:t>Votre transition vie professionnelle retraite préférez vous la subir ou en être acteur ?</a:t>
            </a:r>
          </a:p>
          <a:p>
            <a:r>
              <a:rPr lang="fr-FR" dirty="0"/>
              <a:t>Quels avantages tireriez-vous d’en être véritablement acteur ?</a:t>
            </a:r>
          </a:p>
          <a:p>
            <a:pPr algn="ctr"/>
            <a:r>
              <a:rPr lang="fr-FR" dirty="0"/>
              <a:t>RIP : 5’</a:t>
            </a:r>
          </a:p>
          <a:p>
            <a:endParaRPr lang="fr-FR" dirty="0"/>
          </a:p>
        </p:txBody>
      </p:sp>
    </p:spTree>
    <p:extLst>
      <p:ext uri="{BB962C8B-B14F-4D97-AF65-F5344CB8AC3E}">
        <p14:creationId xmlns:p14="http://schemas.microsoft.com/office/powerpoint/2010/main" val="87405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4)">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down)">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up)">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5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down)">
                                      <p:cBhvr>
                                        <p:cTn id="27" dur="500"/>
                                        <p:tgtEl>
                                          <p:spTgt spid="26"/>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circle(in)">
                                      <p:cBhvr>
                                        <p:cTn id="32" dur="2000"/>
                                        <p:tgtEl>
                                          <p:spTgt spid="29"/>
                                        </p:tgtEl>
                                      </p:cBhvr>
                                    </p:animEffect>
                                  </p:childTnLst>
                                </p:cTn>
                              </p:par>
                              <p:par>
                                <p:cTn id="33" presetID="6" presetClass="entr" presetSubtype="16" fill="hold" nodeType="with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circle(in)">
                                      <p:cBhvr>
                                        <p:cTn id="35" dur="2000"/>
                                        <p:tgtEl>
                                          <p:spTgt spid="18"/>
                                        </p:tgtEl>
                                      </p:cBhvr>
                                    </p:animEffect>
                                  </p:childTnLst>
                                </p:cTn>
                              </p:par>
                              <p:par>
                                <p:cTn id="36" presetID="6" presetClass="entr" presetSubtype="16" fill="hold" nodeType="with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circle(in)">
                                      <p:cBhvr>
                                        <p:cTn id="38" dur="2000"/>
                                        <p:tgtEl>
                                          <p:spTgt spid="19"/>
                                        </p:tgtEl>
                                      </p:cBhvr>
                                    </p:animEffect>
                                  </p:childTnLst>
                                </p:cTn>
                              </p:par>
                              <p:par>
                                <p:cTn id="39" presetID="6" presetClass="entr" presetSubtype="16" fill="hold"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circle(in)">
                                      <p:cBhvr>
                                        <p:cTn id="41" dur="2000"/>
                                        <p:tgtEl>
                                          <p:spTgt spid="27"/>
                                        </p:tgtEl>
                                      </p:cBhvr>
                                    </p:animEffect>
                                  </p:childTnLst>
                                </p:cTn>
                              </p:par>
                            </p:childTnLst>
                          </p:cTn>
                        </p:par>
                      </p:childTnLst>
                    </p:cTn>
                  </p:par>
                  <p:par>
                    <p:cTn id="42" fill="hold">
                      <p:stCondLst>
                        <p:cond delay="indefinite"/>
                      </p:stCondLst>
                      <p:childTnLst>
                        <p:par>
                          <p:cTn id="43" fill="hold">
                            <p:stCondLst>
                              <p:cond delay="0"/>
                            </p:stCondLst>
                            <p:childTnLst>
                              <p:par>
                                <p:cTn id="44" presetID="6" presetClass="entr" presetSubtype="16" fill="hold" nodeType="click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circle(in)">
                                      <p:cBhvr>
                                        <p:cTn id="46" dur="2000"/>
                                        <p:tgtEl>
                                          <p:spTgt spid="28"/>
                                        </p:tgtEl>
                                      </p:cBhvr>
                                    </p:animEffect>
                                  </p:childTnLst>
                                </p:cTn>
                              </p:par>
                              <p:par>
                                <p:cTn id="47" presetID="6" presetClass="entr" presetSubtype="16" fill="hold" grpId="0" nodeType="with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circle(in)">
                                      <p:cBhvr>
                                        <p:cTn id="49" dur="2000"/>
                                        <p:tgtEl>
                                          <p:spTgt spid="20"/>
                                        </p:tgtEl>
                                      </p:cBhvr>
                                    </p:animEffect>
                                  </p:childTnLst>
                                </p:cTn>
                              </p:par>
                            </p:childTnLst>
                          </p:cTn>
                        </p:par>
                      </p:childTnLst>
                    </p:cTn>
                  </p:par>
                  <p:par>
                    <p:cTn id="50" fill="hold">
                      <p:stCondLst>
                        <p:cond delay="indefinite"/>
                      </p:stCondLst>
                      <p:childTnLst>
                        <p:par>
                          <p:cTn id="51" fill="hold">
                            <p:stCondLst>
                              <p:cond delay="0"/>
                            </p:stCondLst>
                            <p:childTnLst>
                              <p:par>
                                <p:cTn id="52" presetID="14" presetClass="entr" presetSubtype="10" fill="hold" grpId="0" nodeType="clickEffect">
                                  <p:stCondLst>
                                    <p:cond delay="0"/>
                                  </p:stCondLst>
                                  <p:childTnLst>
                                    <p:set>
                                      <p:cBhvr>
                                        <p:cTn id="53" dur="1" fill="hold">
                                          <p:stCondLst>
                                            <p:cond delay="0"/>
                                          </p:stCondLst>
                                        </p:cTn>
                                        <p:tgtEl>
                                          <p:spTgt spid="21"/>
                                        </p:tgtEl>
                                        <p:attrNameLst>
                                          <p:attrName>style.visibility</p:attrName>
                                        </p:attrNameLst>
                                      </p:cBhvr>
                                      <p:to>
                                        <p:strVal val="visible"/>
                                      </p:to>
                                    </p:set>
                                    <p:animEffect transition="in" filter="randombar(horizontal)">
                                      <p:cBhvr>
                                        <p:cTn id="54" dur="500"/>
                                        <p:tgtEl>
                                          <p:spTgt spid="21"/>
                                        </p:tgtEl>
                                      </p:cBhvr>
                                    </p:animEffect>
                                  </p:childTnLst>
                                </p:cTn>
                              </p:par>
                              <p:par>
                                <p:cTn id="55" presetID="14" presetClass="entr" presetSubtype="10" fill="hold" nodeType="with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randombar(horizontal)">
                                      <p:cBhvr>
                                        <p:cTn id="57" dur="500"/>
                                        <p:tgtEl>
                                          <p:spTgt spid="22"/>
                                        </p:tgtEl>
                                      </p:cBhvr>
                                    </p:animEffect>
                                  </p:childTnLst>
                                </p:cTn>
                              </p:par>
                              <p:par>
                                <p:cTn id="58" presetID="14" presetClass="entr" presetSubtype="10" fill="hold" grpId="0" nodeType="withEffect">
                                  <p:stCondLst>
                                    <p:cond delay="0"/>
                                  </p:stCondLst>
                                  <p:childTnLst>
                                    <p:set>
                                      <p:cBhvr>
                                        <p:cTn id="59" dur="1" fill="hold">
                                          <p:stCondLst>
                                            <p:cond delay="0"/>
                                          </p:stCondLst>
                                        </p:cTn>
                                        <p:tgtEl>
                                          <p:spTgt spid="30"/>
                                        </p:tgtEl>
                                        <p:attrNameLst>
                                          <p:attrName>style.visibility</p:attrName>
                                        </p:attrNameLst>
                                      </p:cBhvr>
                                      <p:to>
                                        <p:strVal val="visible"/>
                                      </p:to>
                                    </p:set>
                                    <p:animEffect transition="in" filter="randombar(horizontal)">
                                      <p:cBhvr>
                                        <p:cTn id="60"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0" grpId="0"/>
      <p:bldP spid="21" grpId="0" animBg="1"/>
      <p:bldP spid="30"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E446CBF-901C-4176-976E-35A97F0DC098}"/>
              </a:ext>
            </a:extLst>
          </p:cNvPr>
          <p:cNvSpPr/>
          <p:nvPr/>
        </p:nvSpPr>
        <p:spPr>
          <a:xfrm>
            <a:off x="305780" y="1186632"/>
            <a:ext cx="8532440" cy="342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b="1" dirty="0">
                <a:latin typeface="Arial Black" pitchFamily="34" charset="0"/>
              </a:rPr>
              <a:t>La courbe du changement</a:t>
            </a:r>
          </a:p>
        </p:txBody>
      </p:sp>
      <p:pic>
        <p:nvPicPr>
          <p:cNvPr id="8" name="Image 7" descr="Une image contenant dessin&#10;&#10;Description générée automatiquement">
            <a:extLst>
              <a:ext uri="{FF2B5EF4-FFF2-40B4-BE49-F238E27FC236}">
                <a16:creationId xmlns:a16="http://schemas.microsoft.com/office/drawing/2014/main" id="{DA6BB3AF-F31E-4899-94BA-8FA375DFB50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75756" y="237122"/>
            <a:ext cx="4104456" cy="923626"/>
          </a:xfrm>
          <a:prstGeom prst="rect">
            <a:avLst/>
          </a:prstGeom>
        </p:spPr>
      </p:pic>
      <p:sp>
        <p:nvSpPr>
          <p:cNvPr id="36" name="object 3">
            <a:extLst>
              <a:ext uri="{FF2B5EF4-FFF2-40B4-BE49-F238E27FC236}">
                <a16:creationId xmlns:a16="http://schemas.microsoft.com/office/drawing/2014/main" id="{7C31F286-1385-4862-B6AA-8A7DA1DAF551}"/>
              </a:ext>
            </a:extLst>
          </p:cNvPr>
          <p:cNvSpPr/>
          <p:nvPr/>
        </p:nvSpPr>
        <p:spPr>
          <a:xfrm>
            <a:off x="569932" y="1700418"/>
            <a:ext cx="8532876" cy="5002500"/>
          </a:xfrm>
          <a:prstGeom prst="rect">
            <a:avLst/>
          </a:prstGeom>
          <a:blipFill>
            <a:blip r:embed="rId3" cstate="print"/>
            <a:stretch>
              <a:fillRect/>
            </a:stretch>
          </a:blipFill>
        </p:spPr>
        <p:txBody>
          <a:bodyPr wrap="square" lIns="0" tIns="0" rIns="0" bIns="0" rtlCol="0"/>
          <a:lstStyle/>
          <a:p>
            <a:endParaRPr/>
          </a:p>
        </p:txBody>
      </p:sp>
      <p:sp>
        <p:nvSpPr>
          <p:cNvPr id="38" name="object 4">
            <a:extLst>
              <a:ext uri="{FF2B5EF4-FFF2-40B4-BE49-F238E27FC236}">
                <a16:creationId xmlns:a16="http://schemas.microsoft.com/office/drawing/2014/main" id="{3160508E-3FDF-4E85-B86C-4CEAF19B75DF}"/>
              </a:ext>
            </a:extLst>
          </p:cNvPr>
          <p:cNvSpPr/>
          <p:nvPr/>
        </p:nvSpPr>
        <p:spPr>
          <a:xfrm>
            <a:off x="1850897" y="1842882"/>
            <a:ext cx="6054852" cy="1129284"/>
          </a:xfrm>
          <a:prstGeom prst="rect">
            <a:avLst/>
          </a:prstGeom>
          <a:blipFill>
            <a:blip r:embed="rId4" cstate="print"/>
            <a:stretch>
              <a:fillRect/>
            </a:stretch>
          </a:blipFill>
        </p:spPr>
        <p:txBody>
          <a:bodyPr wrap="square" lIns="0" tIns="0" rIns="0" bIns="0" rtlCol="0"/>
          <a:lstStyle/>
          <a:p>
            <a:endParaRPr/>
          </a:p>
        </p:txBody>
      </p:sp>
      <p:sp>
        <p:nvSpPr>
          <p:cNvPr id="40" name="object 5">
            <a:extLst>
              <a:ext uri="{FF2B5EF4-FFF2-40B4-BE49-F238E27FC236}">
                <a16:creationId xmlns:a16="http://schemas.microsoft.com/office/drawing/2014/main" id="{8219FB6E-8666-4E46-AEC6-91A723C75614}"/>
              </a:ext>
            </a:extLst>
          </p:cNvPr>
          <p:cNvSpPr/>
          <p:nvPr/>
        </p:nvSpPr>
        <p:spPr>
          <a:xfrm>
            <a:off x="2065782" y="2507346"/>
            <a:ext cx="5667756" cy="3895344"/>
          </a:xfrm>
          <a:prstGeom prst="rect">
            <a:avLst/>
          </a:prstGeom>
          <a:blipFill>
            <a:blip r:embed="rId5" cstate="print"/>
            <a:stretch>
              <a:fillRect/>
            </a:stretch>
          </a:blipFill>
        </p:spPr>
        <p:txBody>
          <a:bodyPr wrap="square" lIns="0" tIns="0" rIns="0" bIns="0" rtlCol="0"/>
          <a:lstStyle/>
          <a:p>
            <a:endParaRPr/>
          </a:p>
        </p:txBody>
      </p:sp>
      <p:sp>
        <p:nvSpPr>
          <p:cNvPr id="42" name="object 6">
            <a:extLst>
              <a:ext uri="{FF2B5EF4-FFF2-40B4-BE49-F238E27FC236}">
                <a16:creationId xmlns:a16="http://schemas.microsoft.com/office/drawing/2014/main" id="{3D583E9F-0EE5-44BC-9BD4-C7B40E576D92}"/>
              </a:ext>
            </a:extLst>
          </p:cNvPr>
          <p:cNvSpPr/>
          <p:nvPr/>
        </p:nvSpPr>
        <p:spPr>
          <a:xfrm>
            <a:off x="1468374" y="3685398"/>
            <a:ext cx="989075" cy="339851"/>
          </a:xfrm>
          <a:prstGeom prst="rect">
            <a:avLst/>
          </a:prstGeom>
          <a:blipFill>
            <a:blip r:embed="rId6" cstate="print"/>
            <a:stretch>
              <a:fillRect/>
            </a:stretch>
          </a:blipFill>
        </p:spPr>
        <p:txBody>
          <a:bodyPr wrap="square" lIns="0" tIns="0" rIns="0" bIns="0" rtlCol="0"/>
          <a:lstStyle/>
          <a:p>
            <a:endParaRPr/>
          </a:p>
        </p:txBody>
      </p:sp>
      <p:sp>
        <p:nvSpPr>
          <p:cNvPr id="44" name="object 7">
            <a:extLst>
              <a:ext uri="{FF2B5EF4-FFF2-40B4-BE49-F238E27FC236}">
                <a16:creationId xmlns:a16="http://schemas.microsoft.com/office/drawing/2014/main" id="{CDA1C13B-50BE-4DC6-8491-E1AB0534EDD4}"/>
              </a:ext>
            </a:extLst>
          </p:cNvPr>
          <p:cNvSpPr/>
          <p:nvPr/>
        </p:nvSpPr>
        <p:spPr>
          <a:xfrm>
            <a:off x="1992630" y="4316334"/>
            <a:ext cx="861060" cy="164592"/>
          </a:xfrm>
          <a:prstGeom prst="rect">
            <a:avLst/>
          </a:prstGeom>
          <a:blipFill>
            <a:blip r:embed="rId7" cstate="print"/>
            <a:stretch>
              <a:fillRect/>
            </a:stretch>
          </a:blipFill>
        </p:spPr>
        <p:txBody>
          <a:bodyPr wrap="square" lIns="0" tIns="0" rIns="0" bIns="0" rtlCol="0"/>
          <a:lstStyle/>
          <a:p>
            <a:endParaRPr/>
          </a:p>
        </p:txBody>
      </p:sp>
      <p:sp>
        <p:nvSpPr>
          <p:cNvPr id="46" name="object 8">
            <a:extLst>
              <a:ext uri="{FF2B5EF4-FFF2-40B4-BE49-F238E27FC236}">
                <a16:creationId xmlns:a16="http://schemas.microsoft.com/office/drawing/2014/main" id="{89F36B0C-4039-49ED-ADF4-2F8F7FDDADFC}"/>
              </a:ext>
            </a:extLst>
          </p:cNvPr>
          <p:cNvSpPr/>
          <p:nvPr/>
        </p:nvSpPr>
        <p:spPr>
          <a:xfrm>
            <a:off x="2077974" y="4992990"/>
            <a:ext cx="1199388" cy="164592"/>
          </a:xfrm>
          <a:prstGeom prst="rect">
            <a:avLst/>
          </a:prstGeom>
          <a:blipFill>
            <a:blip r:embed="rId8" cstate="print"/>
            <a:stretch>
              <a:fillRect/>
            </a:stretch>
          </a:blipFill>
        </p:spPr>
        <p:txBody>
          <a:bodyPr wrap="square" lIns="0" tIns="0" rIns="0" bIns="0" rtlCol="0"/>
          <a:lstStyle/>
          <a:p>
            <a:endParaRPr/>
          </a:p>
        </p:txBody>
      </p:sp>
      <p:sp>
        <p:nvSpPr>
          <p:cNvPr id="48" name="object 9">
            <a:extLst>
              <a:ext uri="{FF2B5EF4-FFF2-40B4-BE49-F238E27FC236}">
                <a16:creationId xmlns:a16="http://schemas.microsoft.com/office/drawing/2014/main" id="{B9C46C18-AC1E-421C-A60E-16BE2275DA57}"/>
              </a:ext>
            </a:extLst>
          </p:cNvPr>
          <p:cNvSpPr/>
          <p:nvPr/>
        </p:nvSpPr>
        <p:spPr>
          <a:xfrm>
            <a:off x="2940557" y="5765658"/>
            <a:ext cx="850391" cy="164592"/>
          </a:xfrm>
          <a:prstGeom prst="rect">
            <a:avLst/>
          </a:prstGeom>
          <a:blipFill>
            <a:blip r:embed="rId9" cstate="print"/>
            <a:stretch>
              <a:fillRect/>
            </a:stretch>
          </a:blipFill>
        </p:spPr>
        <p:txBody>
          <a:bodyPr wrap="square" lIns="0" tIns="0" rIns="0" bIns="0" rtlCol="0"/>
          <a:lstStyle/>
          <a:p>
            <a:endParaRPr/>
          </a:p>
        </p:txBody>
      </p:sp>
      <p:sp>
        <p:nvSpPr>
          <p:cNvPr id="50" name="object 10">
            <a:extLst>
              <a:ext uri="{FF2B5EF4-FFF2-40B4-BE49-F238E27FC236}">
                <a16:creationId xmlns:a16="http://schemas.microsoft.com/office/drawing/2014/main" id="{9A774B91-F0A9-4C30-B4E4-22262501C61E}"/>
              </a:ext>
            </a:extLst>
          </p:cNvPr>
          <p:cNvSpPr/>
          <p:nvPr/>
        </p:nvSpPr>
        <p:spPr>
          <a:xfrm>
            <a:off x="3912870" y="6538326"/>
            <a:ext cx="1903476" cy="164592"/>
          </a:xfrm>
          <a:prstGeom prst="rect">
            <a:avLst/>
          </a:prstGeom>
          <a:blipFill>
            <a:blip r:embed="rId10" cstate="print"/>
            <a:stretch>
              <a:fillRect/>
            </a:stretch>
          </a:blipFill>
        </p:spPr>
        <p:txBody>
          <a:bodyPr wrap="square" lIns="0" tIns="0" rIns="0" bIns="0" rtlCol="0"/>
          <a:lstStyle/>
          <a:p>
            <a:endParaRPr/>
          </a:p>
        </p:txBody>
      </p:sp>
      <p:sp>
        <p:nvSpPr>
          <p:cNvPr id="52" name="object 11">
            <a:extLst>
              <a:ext uri="{FF2B5EF4-FFF2-40B4-BE49-F238E27FC236}">
                <a16:creationId xmlns:a16="http://schemas.microsoft.com/office/drawing/2014/main" id="{831ADB2B-1174-4DE6-927C-A25090AF6513}"/>
              </a:ext>
            </a:extLst>
          </p:cNvPr>
          <p:cNvSpPr/>
          <p:nvPr/>
        </p:nvSpPr>
        <p:spPr>
          <a:xfrm>
            <a:off x="6020561" y="5524866"/>
            <a:ext cx="778764" cy="164592"/>
          </a:xfrm>
          <a:prstGeom prst="rect">
            <a:avLst/>
          </a:prstGeom>
          <a:blipFill>
            <a:blip r:embed="rId11" cstate="print"/>
            <a:stretch>
              <a:fillRect/>
            </a:stretch>
          </a:blipFill>
        </p:spPr>
        <p:txBody>
          <a:bodyPr wrap="square" lIns="0" tIns="0" rIns="0" bIns="0" rtlCol="0"/>
          <a:lstStyle/>
          <a:p>
            <a:endParaRPr/>
          </a:p>
        </p:txBody>
      </p:sp>
      <p:sp>
        <p:nvSpPr>
          <p:cNvPr id="54" name="object 12">
            <a:extLst>
              <a:ext uri="{FF2B5EF4-FFF2-40B4-BE49-F238E27FC236}">
                <a16:creationId xmlns:a16="http://schemas.microsoft.com/office/drawing/2014/main" id="{58D69E89-8685-49A5-8317-6D41D72635F8}"/>
              </a:ext>
            </a:extLst>
          </p:cNvPr>
          <p:cNvSpPr/>
          <p:nvPr/>
        </p:nvSpPr>
        <p:spPr>
          <a:xfrm>
            <a:off x="6718553" y="4570842"/>
            <a:ext cx="1171955" cy="164592"/>
          </a:xfrm>
          <a:prstGeom prst="rect">
            <a:avLst/>
          </a:prstGeom>
          <a:blipFill>
            <a:blip r:embed="rId12" cstate="print"/>
            <a:stretch>
              <a:fillRect/>
            </a:stretch>
          </a:blipFill>
        </p:spPr>
        <p:txBody>
          <a:bodyPr wrap="square" lIns="0" tIns="0" rIns="0" bIns="0" rtlCol="0"/>
          <a:lstStyle/>
          <a:p>
            <a:endParaRPr/>
          </a:p>
        </p:txBody>
      </p:sp>
      <p:sp>
        <p:nvSpPr>
          <p:cNvPr id="56" name="object 13">
            <a:extLst>
              <a:ext uri="{FF2B5EF4-FFF2-40B4-BE49-F238E27FC236}">
                <a16:creationId xmlns:a16="http://schemas.microsoft.com/office/drawing/2014/main" id="{AB45B887-68EC-4E80-880D-3A7B4C59FAB0}"/>
              </a:ext>
            </a:extLst>
          </p:cNvPr>
          <p:cNvSpPr/>
          <p:nvPr/>
        </p:nvSpPr>
        <p:spPr>
          <a:xfrm>
            <a:off x="7314437" y="3627485"/>
            <a:ext cx="897636" cy="164591"/>
          </a:xfrm>
          <a:prstGeom prst="rect">
            <a:avLst/>
          </a:prstGeom>
          <a:blipFill>
            <a:blip r:embed="rId13" cstate="print"/>
            <a:stretch>
              <a:fillRect/>
            </a:stretch>
          </a:blipFill>
        </p:spPr>
        <p:txBody>
          <a:bodyPr wrap="square" lIns="0" tIns="0" rIns="0" bIns="0" rtlCol="0"/>
          <a:lstStyle/>
          <a:p>
            <a:endParaRPr/>
          </a:p>
        </p:txBody>
      </p:sp>
      <p:sp>
        <p:nvSpPr>
          <p:cNvPr id="58" name="object 14">
            <a:extLst>
              <a:ext uri="{FF2B5EF4-FFF2-40B4-BE49-F238E27FC236}">
                <a16:creationId xmlns:a16="http://schemas.microsoft.com/office/drawing/2014/main" id="{28112D58-9437-41C3-9FB5-7295198B1BA5}"/>
              </a:ext>
            </a:extLst>
          </p:cNvPr>
          <p:cNvSpPr/>
          <p:nvPr/>
        </p:nvSpPr>
        <p:spPr>
          <a:xfrm>
            <a:off x="7849361" y="2673462"/>
            <a:ext cx="623316" cy="164591"/>
          </a:xfrm>
          <a:prstGeom prst="rect">
            <a:avLst/>
          </a:prstGeom>
          <a:blipFill>
            <a:blip r:embed="rId14" cstate="print"/>
            <a:stretch>
              <a:fillRect/>
            </a:stretch>
          </a:blipFill>
        </p:spPr>
        <p:txBody>
          <a:bodyPr wrap="square" lIns="0" tIns="0" rIns="0" bIns="0" rtlCol="0"/>
          <a:lstStyle/>
          <a:p>
            <a:endParaRPr/>
          </a:p>
        </p:txBody>
      </p:sp>
      <p:sp>
        <p:nvSpPr>
          <p:cNvPr id="60" name="object 15">
            <a:extLst>
              <a:ext uri="{FF2B5EF4-FFF2-40B4-BE49-F238E27FC236}">
                <a16:creationId xmlns:a16="http://schemas.microsoft.com/office/drawing/2014/main" id="{52644AE6-A0A8-4AE5-8E7D-5F42298CBEA9}"/>
              </a:ext>
            </a:extLst>
          </p:cNvPr>
          <p:cNvSpPr/>
          <p:nvPr/>
        </p:nvSpPr>
        <p:spPr>
          <a:xfrm>
            <a:off x="7355585" y="4951842"/>
            <a:ext cx="1712976" cy="1450848"/>
          </a:xfrm>
          <a:prstGeom prst="rect">
            <a:avLst/>
          </a:prstGeom>
          <a:blipFill>
            <a:blip r:embed="rId15"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8673254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E446CBF-901C-4176-976E-35A97F0DC098}"/>
              </a:ext>
            </a:extLst>
          </p:cNvPr>
          <p:cNvSpPr/>
          <p:nvPr/>
        </p:nvSpPr>
        <p:spPr>
          <a:xfrm>
            <a:off x="305780" y="1186632"/>
            <a:ext cx="8532440" cy="342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sz="1800" spc="84" dirty="0">
                <a:latin typeface="Arial"/>
                <a:cs typeface="Arial"/>
              </a:rPr>
              <a:t>Attention</a:t>
            </a:r>
            <a:r>
              <a:rPr lang="fr-FR" sz="1800" spc="-95" dirty="0">
                <a:latin typeface="Arial"/>
                <a:cs typeface="Arial"/>
              </a:rPr>
              <a:t> </a:t>
            </a:r>
            <a:r>
              <a:rPr lang="fr-FR" sz="1800" spc="-8" dirty="0">
                <a:latin typeface="Arial"/>
                <a:cs typeface="Arial"/>
              </a:rPr>
              <a:t>à</a:t>
            </a:r>
            <a:r>
              <a:rPr lang="fr-FR" sz="1800" spc="-91" dirty="0">
                <a:latin typeface="Arial"/>
                <a:cs typeface="Arial"/>
              </a:rPr>
              <a:t> </a:t>
            </a:r>
            <a:r>
              <a:rPr lang="fr-FR" sz="1800" spc="42" dirty="0">
                <a:latin typeface="Arial"/>
                <a:cs typeface="Arial"/>
              </a:rPr>
              <a:t>l’</a:t>
            </a:r>
            <a:r>
              <a:rPr lang="fr-FR" sz="1800" spc="42" dirty="0" err="1"/>
              <a:t>hyperstress</a:t>
            </a:r>
            <a:r>
              <a:rPr lang="fr-FR" sz="1800" spc="-152" dirty="0"/>
              <a:t> </a:t>
            </a:r>
            <a:r>
              <a:rPr lang="fr-FR" sz="1800" spc="8" dirty="0"/>
              <a:t>en</a:t>
            </a:r>
            <a:r>
              <a:rPr lang="fr-FR" sz="1800" spc="-149" dirty="0"/>
              <a:t> </a:t>
            </a:r>
            <a:r>
              <a:rPr lang="fr-FR" sz="1800" spc="27" dirty="0"/>
              <a:t>période</a:t>
            </a:r>
            <a:r>
              <a:rPr lang="fr-FR" sz="1800" spc="-149" dirty="0"/>
              <a:t> </a:t>
            </a:r>
            <a:r>
              <a:rPr lang="fr-FR" sz="1800" spc="30" dirty="0"/>
              <a:t>de</a:t>
            </a:r>
            <a:r>
              <a:rPr lang="fr-FR" sz="1800" spc="-141" dirty="0"/>
              <a:t> </a:t>
            </a:r>
            <a:r>
              <a:rPr lang="fr-FR" sz="1800" spc="38" dirty="0"/>
              <a:t>changement</a:t>
            </a:r>
            <a:r>
              <a:rPr lang="fr-FR" sz="1800" spc="-149" dirty="0"/>
              <a:t> </a:t>
            </a:r>
            <a:r>
              <a:rPr lang="fr-FR" sz="1800" spc="-198" dirty="0"/>
              <a:t>!</a:t>
            </a:r>
            <a:endParaRPr lang="fr-FR" b="1" dirty="0">
              <a:latin typeface="Arial Black" pitchFamily="34" charset="0"/>
            </a:endParaRPr>
          </a:p>
        </p:txBody>
      </p:sp>
      <p:pic>
        <p:nvPicPr>
          <p:cNvPr id="8" name="Image 7" descr="Une image contenant dessin&#10;&#10;Description générée automatiquement">
            <a:extLst>
              <a:ext uri="{FF2B5EF4-FFF2-40B4-BE49-F238E27FC236}">
                <a16:creationId xmlns:a16="http://schemas.microsoft.com/office/drawing/2014/main" id="{DA6BB3AF-F31E-4899-94BA-8FA375DFB50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75756" y="237122"/>
            <a:ext cx="4104456" cy="923626"/>
          </a:xfrm>
          <a:prstGeom prst="rect">
            <a:avLst/>
          </a:prstGeom>
        </p:spPr>
      </p:pic>
      <p:sp>
        <p:nvSpPr>
          <p:cNvPr id="18" name="object 3">
            <a:extLst>
              <a:ext uri="{FF2B5EF4-FFF2-40B4-BE49-F238E27FC236}">
                <a16:creationId xmlns:a16="http://schemas.microsoft.com/office/drawing/2014/main" id="{6230C81B-7C4A-42D0-A6DB-1CE6C22C561D}"/>
              </a:ext>
            </a:extLst>
          </p:cNvPr>
          <p:cNvSpPr/>
          <p:nvPr/>
        </p:nvSpPr>
        <p:spPr>
          <a:xfrm>
            <a:off x="4123680" y="4462826"/>
            <a:ext cx="1149914" cy="1697513"/>
          </a:xfrm>
          <a:custGeom>
            <a:avLst/>
            <a:gdLst/>
            <a:ahLst/>
            <a:cxnLst/>
            <a:rect l="l" t="t" r="r" b="b"/>
            <a:pathLst>
              <a:path w="1689734" h="1871979">
                <a:moveTo>
                  <a:pt x="0" y="0"/>
                </a:moveTo>
                <a:lnTo>
                  <a:pt x="1689180" y="0"/>
                </a:lnTo>
                <a:lnTo>
                  <a:pt x="844657" y="1871520"/>
                </a:lnTo>
                <a:lnTo>
                  <a:pt x="0" y="0"/>
                </a:lnTo>
                <a:close/>
              </a:path>
            </a:pathLst>
          </a:custGeom>
          <a:ln w="3386">
            <a:solidFill>
              <a:srgbClr val="000000"/>
            </a:solidFill>
          </a:ln>
        </p:spPr>
        <p:txBody>
          <a:bodyPr wrap="square" lIns="0" tIns="0" rIns="0" bIns="0" rtlCol="0"/>
          <a:lstStyle/>
          <a:p>
            <a:endParaRPr/>
          </a:p>
        </p:txBody>
      </p:sp>
      <p:sp>
        <p:nvSpPr>
          <p:cNvPr id="19" name="object 4">
            <a:extLst>
              <a:ext uri="{FF2B5EF4-FFF2-40B4-BE49-F238E27FC236}">
                <a16:creationId xmlns:a16="http://schemas.microsoft.com/office/drawing/2014/main" id="{1C711A1D-18B7-466E-BAFB-9D5B16D40C4F}"/>
              </a:ext>
            </a:extLst>
          </p:cNvPr>
          <p:cNvSpPr/>
          <p:nvPr/>
        </p:nvSpPr>
        <p:spPr>
          <a:xfrm>
            <a:off x="4401034" y="4488850"/>
            <a:ext cx="309409" cy="1675056"/>
          </a:xfrm>
          <a:custGeom>
            <a:avLst/>
            <a:gdLst/>
            <a:ahLst/>
            <a:cxnLst/>
            <a:rect l="l" t="t" r="r" b="b"/>
            <a:pathLst>
              <a:path w="454659" h="1847214">
                <a:moveTo>
                  <a:pt x="109372" y="178520"/>
                </a:moveTo>
                <a:lnTo>
                  <a:pt x="72906" y="186070"/>
                </a:lnTo>
                <a:lnTo>
                  <a:pt x="417991" y="1846611"/>
                </a:lnTo>
                <a:lnTo>
                  <a:pt x="454450" y="1839044"/>
                </a:lnTo>
                <a:lnTo>
                  <a:pt x="109372" y="178520"/>
                </a:lnTo>
                <a:close/>
              </a:path>
              <a:path w="454659" h="1847214">
                <a:moveTo>
                  <a:pt x="53265" y="0"/>
                </a:moveTo>
                <a:lnTo>
                  <a:pt x="0" y="201164"/>
                </a:lnTo>
                <a:lnTo>
                  <a:pt x="72906" y="186070"/>
                </a:lnTo>
                <a:lnTo>
                  <a:pt x="69123" y="167862"/>
                </a:lnTo>
                <a:lnTo>
                  <a:pt x="105582" y="160281"/>
                </a:lnTo>
                <a:lnTo>
                  <a:pt x="179969" y="160281"/>
                </a:lnTo>
                <a:lnTo>
                  <a:pt x="53265" y="0"/>
                </a:lnTo>
                <a:close/>
              </a:path>
              <a:path w="454659" h="1847214">
                <a:moveTo>
                  <a:pt x="105582" y="160281"/>
                </a:moveTo>
                <a:lnTo>
                  <a:pt x="69123" y="167862"/>
                </a:lnTo>
                <a:lnTo>
                  <a:pt x="72906" y="186070"/>
                </a:lnTo>
                <a:lnTo>
                  <a:pt x="109372" y="178520"/>
                </a:lnTo>
                <a:lnTo>
                  <a:pt x="105582" y="160281"/>
                </a:lnTo>
                <a:close/>
              </a:path>
              <a:path w="454659" h="1847214">
                <a:moveTo>
                  <a:pt x="179969" y="160281"/>
                </a:moveTo>
                <a:lnTo>
                  <a:pt x="105582" y="160281"/>
                </a:lnTo>
                <a:lnTo>
                  <a:pt x="109372" y="178520"/>
                </a:lnTo>
                <a:lnTo>
                  <a:pt x="182430" y="163395"/>
                </a:lnTo>
                <a:lnTo>
                  <a:pt x="179969" y="160281"/>
                </a:lnTo>
                <a:close/>
              </a:path>
            </a:pathLst>
          </a:custGeom>
          <a:solidFill>
            <a:srgbClr val="FF0000"/>
          </a:solidFill>
        </p:spPr>
        <p:txBody>
          <a:bodyPr wrap="square" lIns="0" tIns="0" rIns="0" bIns="0" rtlCol="0"/>
          <a:lstStyle/>
          <a:p>
            <a:endParaRPr/>
          </a:p>
        </p:txBody>
      </p:sp>
      <p:sp>
        <p:nvSpPr>
          <p:cNvPr id="20" name="object 5">
            <a:extLst>
              <a:ext uri="{FF2B5EF4-FFF2-40B4-BE49-F238E27FC236}">
                <a16:creationId xmlns:a16="http://schemas.microsoft.com/office/drawing/2014/main" id="{0A8864D5-A5B5-4579-9007-87957A55152F}"/>
              </a:ext>
            </a:extLst>
          </p:cNvPr>
          <p:cNvSpPr/>
          <p:nvPr/>
        </p:nvSpPr>
        <p:spPr>
          <a:xfrm>
            <a:off x="4123680" y="4349216"/>
            <a:ext cx="574309" cy="112285"/>
          </a:xfrm>
          <a:custGeom>
            <a:avLst/>
            <a:gdLst/>
            <a:ahLst/>
            <a:cxnLst/>
            <a:rect l="l" t="t" r="r" b="b"/>
            <a:pathLst>
              <a:path w="843915" h="123825">
                <a:moveTo>
                  <a:pt x="0" y="123528"/>
                </a:moveTo>
                <a:lnTo>
                  <a:pt x="843709" y="123528"/>
                </a:lnTo>
                <a:lnTo>
                  <a:pt x="843709" y="0"/>
                </a:lnTo>
                <a:lnTo>
                  <a:pt x="0" y="0"/>
                </a:lnTo>
                <a:lnTo>
                  <a:pt x="0" y="123528"/>
                </a:lnTo>
                <a:close/>
              </a:path>
            </a:pathLst>
          </a:custGeom>
          <a:solidFill>
            <a:srgbClr val="FF0000"/>
          </a:solidFill>
        </p:spPr>
        <p:txBody>
          <a:bodyPr wrap="square" lIns="0" tIns="0" rIns="0" bIns="0" rtlCol="0"/>
          <a:lstStyle/>
          <a:p>
            <a:endParaRPr/>
          </a:p>
        </p:txBody>
      </p:sp>
      <p:sp>
        <p:nvSpPr>
          <p:cNvPr id="21" name="object 6">
            <a:extLst>
              <a:ext uri="{FF2B5EF4-FFF2-40B4-BE49-F238E27FC236}">
                <a16:creationId xmlns:a16="http://schemas.microsoft.com/office/drawing/2014/main" id="{1D3B7159-62B4-47BF-ACCD-01E313869D53}"/>
              </a:ext>
            </a:extLst>
          </p:cNvPr>
          <p:cNvSpPr/>
          <p:nvPr/>
        </p:nvSpPr>
        <p:spPr>
          <a:xfrm>
            <a:off x="4123680" y="4349216"/>
            <a:ext cx="627461" cy="112285"/>
          </a:xfrm>
          <a:custGeom>
            <a:avLst/>
            <a:gdLst/>
            <a:ahLst/>
            <a:cxnLst/>
            <a:rect l="l" t="t" r="r" b="b"/>
            <a:pathLst>
              <a:path w="922020" h="123825">
                <a:moveTo>
                  <a:pt x="0" y="123528"/>
                </a:moveTo>
                <a:lnTo>
                  <a:pt x="921642" y="123528"/>
                </a:lnTo>
                <a:lnTo>
                  <a:pt x="921642" y="0"/>
                </a:lnTo>
                <a:lnTo>
                  <a:pt x="0" y="0"/>
                </a:lnTo>
                <a:lnTo>
                  <a:pt x="0" y="123528"/>
                </a:lnTo>
                <a:close/>
              </a:path>
            </a:pathLst>
          </a:custGeom>
          <a:ln w="3384">
            <a:solidFill>
              <a:srgbClr val="000000"/>
            </a:solidFill>
          </a:ln>
        </p:spPr>
        <p:txBody>
          <a:bodyPr wrap="square" lIns="0" tIns="0" rIns="0" bIns="0" rtlCol="0"/>
          <a:lstStyle/>
          <a:p>
            <a:endParaRPr/>
          </a:p>
        </p:txBody>
      </p:sp>
      <p:sp>
        <p:nvSpPr>
          <p:cNvPr id="22" name="object 7">
            <a:extLst>
              <a:ext uri="{FF2B5EF4-FFF2-40B4-BE49-F238E27FC236}">
                <a16:creationId xmlns:a16="http://schemas.microsoft.com/office/drawing/2014/main" id="{9AB00834-3D86-4BA1-8297-4FD5961CFD68}"/>
              </a:ext>
            </a:extLst>
          </p:cNvPr>
          <p:cNvSpPr/>
          <p:nvPr/>
        </p:nvSpPr>
        <p:spPr>
          <a:xfrm>
            <a:off x="4697849" y="4349276"/>
            <a:ext cx="575605" cy="114012"/>
          </a:xfrm>
          <a:custGeom>
            <a:avLst/>
            <a:gdLst/>
            <a:ahLst/>
            <a:cxnLst/>
            <a:rect l="l" t="t" r="r" b="b"/>
            <a:pathLst>
              <a:path w="845820" h="125729">
                <a:moveTo>
                  <a:pt x="0" y="125220"/>
                </a:moveTo>
                <a:lnTo>
                  <a:pt x="845403" y="125220"/>
                </a:lnTo>
                <a:lnTo>
                  <a:pt x="845403" y="0"/>
                </a:lnTo>
                <a:lnTo>
                  <a:pt x="0" y="0"/>
                </a:lnTo>
                <a:lnTo>
                  <a:pt x="0" y="125220"/>
                </a:lnTo>
                <a:close/>
              </a:path>
            </a:pathLst>
          </a:custGeom>
          <a:solidFill>
            <a:srgbClr val="82E600"/>
          </a:solidFill>
        </p:spPr>
        <p:txBody>
          <a:bodyPr wrap="square" lIns="0" tIns="0" rIns="0" bIns="0" rtlCol="0"/>
          <a:lstStyle/>
          <a:p>
            <a:endParaRPr/>
          </a:p>
        </p:txBody>
      </p:sp>
      <p:sp>
        <p:nvSpPr>
          <p:cNvPr id="23" name="object 8">
            <a:extLst>
              <a:ext uri="{FF2B5EF4-FFF2-40B4-BE49-F238E27FC236}">
                <a16:creationId xmlns:a16="http://schemas.microsoft.com/office/drawing/2014/main" id="{16A9E2F4-D84B-4DCD-BF88-75B404B68ED5}"/>
              </a:ext>
            </a:extLst>
          </p:cNvPr>
          <p:cNvSpPr/>
          <p:nvPr/>
        </p:nvSpPr>
        <p:spPr>
          <a:xfrm>
            <a:off x="4697849" y="4349276"/>
            <a:ext cx="575605" cy="114012"/>
          </a:xfrm>
          <a:custGeom>
            <a:avLst/>
            <a:gdLst/>
            <a:ahLst/>
            <a:cxnLst/>
            <a:rect l="l" t="t" r="r" b="b"/>
            <a:pathLst>
              <a:path w="845820" h="125729">
                <a:moveTo>
                  <a:pt x="0" y="125220"/>
                </a:moveTo>
                <a:lnTo>
                  <a:pt x="845403" y="125220"/>
                </a:lnTo>
                <a:lnTo>
                  <a:pt x="845403" y="0"/>
                </a:lnTo>
                <a:lnTo>
                  <a:pt x="0" y="0"/>
                </a:lnTo>
                <a:lnTo>
                  <a:pt x="0" y="125220"/>
                </a:lnTo>
                <a:close/>
              </a:path>
            </a:pathLst>
          </a:custGeom>
          <a:ln w="3384">
            <a:solidFill>
              <a:srgbClr val="000000"/>
            </a:solidFill>
          </a:ln>
        </p:spPr>
        <p:txBody>
          <a:bodyPr wrap="square" lIns="0" tIns="0" rIns="0" bIns="0" rtlCol="0"/>
          <a:lstStyle/>
          <a:p>
            <a:endParaRPr/>
          </a:p>
        </p:txBody>
      </p:sp>
      <p:sp>
        <p:nvSpPr>
          <p:cNvPr id="24" name="object 9">
            <a:extLst>
              <a:ext uri="{FF2B5EF4-FFF2-40B4-BE49-F238E27FC236}">
                <a16:creationId xmlns:a16="http://schemas.microsoft.com/office/drawing/2014/main" id="{404536A0-1B76-4484-ABBC-01950ABDF265}"/>
              </a:ext>
            </a:extLst>
          </p:cNvPr>
          <p:cNvSpPr/>
          <p:nvPr/>
        </p:nvSpPr>
        <p:spPr>
          <a:xfrm>
            <a:off x="4697849" y="4837233"/>
            <a:ext cx="1830961" cy="1323231"/>
          </a:xfrm>
          <a:custGeom>
            <a:avLst/>
            <a:gdLst/>
            <a:ahLst/>
            <a:cxnLst/>
            <a:rect l="l" t="t" r="r" b="b"/>
            <a:pathLst>
              <a:path w="2690495" h="1459229">
                <a:moveTo>
                  <a:pt x="0" y="1458632"/>
                </a:moveTo>
                <a:lnTo>
                  <a:pt x="2690381" y="0"/>
                </a:lnTo>
              </a:path>
            </a:pathLst>
          </a:custGeom>
          <a:ln w="3385">
            <a:solidFill>
              <a:srgbClr val="000000"/>
            </a:solidFill>
          </a:ln>
        </p:spPr>
        <p:txBody>
          <a:bodyPr wrap="square" lIns="0" tIns="0" rIns="0" bIns="0" rtlCol="0"/>
          <a:lstStyle/>
          <a:p>
            <a:endParaRPr/>
          </a:p>
        </p:txBody>
      </p:sp>
      <p:sp>
        <p:nvSpPr>
          <p:cNvPr id="25" name="object 10">
            <a:extLst>
              <a:ext uri="{FF2B5EF4-FFF2-40B4-BE49-F238E27FC236}">
                <a16:creationId xmlns:a16="http://schemas.microsoft.com/office/drawing/2014/main" id="{351371C2-2FED-4FB3-BACC-2A61CAE90591}"/>
              </a:ext>
            </a:extLst>
          </p:cNvPr>
          <p:cNvSpPr/>
          <p:nvPr/>
        </p:nvSpPr>
        <p:spPr>
          <a:xfrm>
            <a:off x="2868165" y="5671965"/>
            <a:ext cx="1830096" cy="488294"/>
          </a:xfrm>
          <a:custGeom>
            <a:avLst/>
            <a:gdLst/>
            <a:ahLst/>
            <a:cxnLst/>
            <a:rect l="l" t="t" r="r" b="b"/>
            <a:pathLst>
              <a:path w="2689225" h="538479">
                <a:moveTo>
                  <a:pt x="2688619" y="538108"/>
                </a:moveTo>
                <a:lnTo>
                  <a:pt x="0" y="0"/>
                </a:lnTo>
              </a:path>
            </a:pathLst>
          </a:custGeom>
          <a:ln w="3384">
            <a:solidFill>
              <a:srgbClr val="000000"/>
            </a:solidFill>
          </a:ln>
        </p:spPr>
        <p:txBody>
          <a:bodyPr wrap="square" lIns="0" tIns="0" rIns="0" bIns="0" rtlCol="0"/>
          <a:lstStyle/>
          <a:p>
            <a:endParaRPr/>
          </a:p>
        </p:txBody>
      </p:sp>
      <p:sp>
        <p:nvSpPr>
          <p:cNvPr id="26" name="object 11">
            <a:extLst>
              <a:ext uri="{FF2B5EF4-FFF2-40B4-BE49-F238E27FC236}">
                <a16:creationId xmlns:a16="http://schemas.microsoft.com/office/drawing/2014/main" id="{6EC15552-093D-4B8E-9159-0400342875D0}"/>
              </a:ext>
            </a:extLst>
          </p:cNvPr>
          <p:cNvSpPr/>
          <p:nvPr/>
        </p:nvSpPr>
        <p:spPr>
          <a:xfrm>
            <a:off x="2107199" y="5673500"/>
            <a:ext cx="1521983" cy="0"/>
          </a:xfrm>
          <a:custGeom>
            <a:avLst/>
            <a:gdLst/>
            <a:ahLst/>
            <a:cxnLst/>
            <a:rect l="l" t="t" r="r" b="b"/>
            <a:pathLst>
              <a:path w="2236470">
                <a:moveTo>
                  <a:pt x="0" y="0"/>
                </a:moveTo>
                <a:lnTo>
                  <a:pt x="2236364" y="0"/>
                </a:lnTo>
              </a:path>
            </a:pathLst>
          </a:custGeom>
          <a:ln w="3384">
            <a:solidFill>
              <a:srgbClr val="000000"/>
            </a:solidFill>
          </a:ln>
        </p:spPr>
        <p:txBody>
          <a:bodyPr wrap="square" lIns="0" tIns="0" rIns="0" bIns="0" rtlCol="0"/>
          <a:lstStyle/>
          <a:p>
            <a:endParaRPr/>
          </a:p>
        </p:txBody>
      </p:sp>
      <p:sp>
        <p:nvSpPr>
          <p:cNvPr id="27" name="object 12">
            <a:extLst>
              <a:ext uri="{FF2B5EF4-FFF2-40B4-BE49-F238E27FC236}">
                <a16:creationId xmlns:a16="http://schemas.microsoft.com/office/drawing/2014/main" id="{377413CD-5423-4F8C-8BB9-F2671C8CBCDD}"/>
              </a:ext>
            </a:extLst>
          </p:cNvPr>
          <p:cNvSpPr/>
          <p:nvPr/>
        </p:nvSpPr>
        <p:spPr>
          <a:xfrm>
            <a:off x="2031105" y="5325192"/>
            <a:ext cx="76488" cy="348370"/>
          </a:xfrm>
          <a:custGeom>
            <a:avLst/>
            <a:gdLst/>
            <a:ahLst/>
            <a:cxnLst/>
            <a:rect l="l" t="t" r="r" b="b"/>
            <a:pathLst>
              <a:path w="112394" h="384175">
                <a:moveTo>
                  <a:pt x="111816" y="384107"/>
                </a:moveTo>
                <a:lnTo>
                  <a:pt x="0" y="0"/>
                </a:lnTo>
              </a:path>
            </a:pathLst>
          </a:custGeom>
          <a:ln w="3388">
            <a:solidFill>
              <a:srgbClr val="000000"/>
            </a:solidFill>
          </a:ln>
        </p:spPr>
        <p:txBody>
          <a:bodyPr wrap="square" lIns="0" tIns="0" rIns="0" bIns="0" rtlCol="0"/>
          <a:lstStyle/>
          <a:p>
            <a:endParaRPr/>
          </a:p>
        </p:txBody>
      </p:sp>
      <p:sp>
        <p:nvSpPr>
          <p:cNvPr id="28" name="object 13">
            <a:extLst>
              <a:ext uri="{FF2B5EF4-FFF2-40B4-BE49-F238E27FC236}">
                <a16:creationId xmlns:a16="http://schemas.microsoft.com/office/drawing/2014/main" id="{7020E10A-1346-453B-B329-8CDF2802A869}"/>
              </a:ext>
            </a:extLst>
          </p:cNvPr>
          <p:cNvSpPr/>
          <p:nvPr/>
        </p:nvSpPr>
        <p:spPr>
          <a:xfrm>
            <a:off x="3629111" y="5325192"/>
            <a:ext cx="76488" cy="348370"/>
          </a:xfrm>
          <a:custGeom>
            <a:avLst/>
            <a:gdLst/>
            <a:ahLst/>
            <a:cxnLst/>
            <a:rect l="l" t="t" r="r" b="b"/>
            <a:pathLst>
              <a:path w="112395" h="384175">
                <a:moveTo>
                  <a:pt x="0" y="384107"/>
                </a:moveTo>
                <a:lnTo>
                  <a:pt x="111816" y="0"/>
                </a:lnTo>
              </a:path>
            </a:pathLst>
          </a:custGeom>
          <a:ln w="3388">
            <a:solidFill>
              <a:srgbClr val="000000"/>
            </a:solidFill>
          </a:ln>
        </p:spPr>
        <p:txBody>
          <a:bodyPr wrap="square" lIns="0" tIns="0" rIns="0" bIns="0" rtlCol="0"/>
          <a:lstStyle/>
          <a:p>
            <a:endParaRPr/>
          </a:p>
        </p:txBody>
      </p:sp>
      <p:sp>
        <p:nvSpPr>
          <p:cNvPr id="29" name="object 14">
            <a:extLst>
              <a:ext uri="{FF2B5EF4-FFF2-40B4-BE49-F238E27FC236}">
                <a16:creationId xmlns:a16="http://schemas.microsoft.com/office/drawing/2014/main" id="{EEF458B3-F7E6-4B12-87B5-3D1F61540C25}"/>
              </a:ext>
            </a:extLst>
          </p:cNvPr>
          <p:cNvSpPr/>
          <p:nvPr/>
        </p:nvSpPr>
        <p:spPr>
          <a:xfrm>
            <a:off x="2107199" y="5673500"/>
            <a:ext cx="1521983" cy="0"/>
          </a:xfrm>
          <a:custGeom>
            <a:avLst/>
            <a:gdLst/>
            <a:ahLst/>
            <a:cxnLst/>
            <a:rect l="l" t="t" r="r" b="b"/>
            <a:pathLst>
              <a:path w="2236470">
                <a:moveTo>
                  <a:pt x="0" y="0"/>
                </a:moveTo>
                <a:lnTo>
                  <a:pt x="2236364" y="0"/>
                </a:lnTo>
              </a:path>
            </a:pathLst>
          </a:custGeom>
          <a:ln w="3384">
            <a:solidFill>
              <a:srgbClr val="000000"/>
            </a:solidFill>
          </a:ln>
        </p:spPr>
        <p:txBody>
          <a:bodyPr wrap="square" lIns="0" tIns="0" rIns="0" bIns="0" rtlCol="0"/>
          <a:lstStyle/>
          <a:p>
            <a:endParaRPr/>
          </a:p>
        </p:txBody>
      </p:sp>
      <p:sp>
        <p:nvSpPr>
          <p:cNvPr id="30" name="object 15">
            <a:extLst>
              <a:ext uri="{FF2B5EF4-FFF2-40B4-BE49-F238E27FC236}">
                <a16:creationId xmlns:a16="http://schemas.microsoft.com/office/drawing/2014/main" id="{ECCB716B-0474-4719-9C09-A04530986A19}"/>
              </a:ext>
            </a:extLst>
          </p:cNvPr>
          <p:cNvSpPr/>
          <p:nvPr/>
        </p:nvSpPr>
        <p:spPr>
          <a:xfrm>
            <a:off x="2031105" y="5325192"/>
            <a:ext cx="76488" cy="348370"/>
          </a:xfrm>
          <a:custGeom>
            <a:avLst/>
            <a:gdLst/>
            <a:ahLst/>
            <a:cxnLst/>
            <a:rect l="l" t="t" r="r" b="b"/>
            <a:pathLst>
              <a:path w="112394" h="384175">
                <a:moveTo>
                  <a:pt x="111816" y="384107"/>
                </a:moveTo>
                <a:lnTo>
                  <a:pt x="0" y="0"/>
                </a:lnTo>
              </a:path>
            </a:pathLst>
          </a:custGeom>
          <a:ln w="3388">
            <a:solidFill>
              <a:srgbClr val="000000"/>
            </a:solidFill>
          </a:ln>
        </p:spPr>
        <p:txBody>
          <a:bodyPr wrap="square" lIns="0" tIns="0" rIns="0" bIns="0" rtlCol="0"/>
          <a:lstStyle/>
          <a:p>
            <a:endParaRPr/>
          </a:p>
        </p:txBody>
      </p:sp>
      <p:sp>
        <p:nvSpPr>
          <p:cNvPr id="31" name="object 16">
            <a:extLst>
              <a:ext uri="{FF2B5EF4-FFF2-40B4-BE49-F238E27FC236}">
                <a16:creationId xmlns:a16="http://schemas.microsoft.com/office/drawing/2014/main" id="{42AA2939-5D10-4A40-A854-37E7997DC041}"/>
              </a:ext>
            </a:extLst>
          </p:cNvPr>
          <p:cNvSpPr/>
          <p:nvPr/>
        </p:nvSpPr>
        <p:spPr>
          <a:xfrm>
            <a:off x="3629111" y="5325192"/>
            <a:ext cx="76488" cy="348370"/>
          </a:xfrm>
          <a:custGeom>
            <a:avLst/>
            <a:gdLst/>
            <a:ahLst/>
            <a:cxnLst/>
            <a:rect l="l" t="t" r="r" b="b"/>
            <a:pathLst>
              <a:path w="112395" h="384175">
                <a:moveTo>
                  <a:pt x="0" y="384107"/>
                </a:moveTo>
                <a:lnTo>
                  <a:pt x="111816" y="0"/>
                </a:lnTo>
              </a:path>
            </a:pathLst>
          </a:custGeom>
          <a:ln w="3388">
            <a:solidFill>
              <a:srgbClr val="000000"/>
            </a:solidFill>
          </a:ln>
        </p:spPr>
        <p:txBody>
          <a:bodyPr wrap="square" lIns="0" tIns="0" rIns="0" bIns="0" rtlCol="0"/>
          <a:lstStyle/>
          <a:p>
            <a:endParaRPr/>
          </a:p>
        </p:txBody>
      </p:sp>
      <p:sp>
        <p:nvSpPr>
          <p:cNvPr id="32" name="object 17">
            <a:extLst>
              <a:ext uri="{FF2B5EF4-FFF2-40B4-BE49-F238E27FC236}">
                <a16:creationId xmlns:a16="http://schemas.microsoft.com/office/drawing/2014/main" id="{A4D19841-7F65-4620-8622-4CBBE46B6AD5}"/>
              </a:ext>
            </a:extLst>
          </p:cNvPr>
          <p:cNvSpPr/>
          <p:nvPr/>
        </p:nvSpPr>
        <p:spPr>
          <a:xfrm>
            <a:off x="5664020" y="4837233"/>
            <a:ext cx="1521983" cy="0"/>
          </a:xfrm>
          <a:custGeom>
            <a:avLst/>
            <a:gdLst/>
            <a:ahLst/>
            <a:cxnLst/>
            <a:rect l="l" t="t" r="r" b="b"/>
            <a:pathLst>
              <a:path w="2236470">
                <a:moveTo>
                  <a:pt x="0" y="0"/>
                </a:moveTo>
                <a:lnTo>
                  <a:pt x="2236337" y="0"/>
                </a:lnTo>
              </a:path>
            </a:pathLst>
          </a:custGeom>
          <a:ln w="3384">
            <a:solidFill>
              <a:srgbClr val="000000"/>
            </a:solidFill>
          </a:ln>
        </p:spPr>
        <p:txBody>
          <a:bodyPr wrap="square" lIns="0" tIns="0" rIns="0" bIns="0" rtlCol="0"/>
          <a:lstStyle/>
          <a:p>
            <a:endParaRPr/>
          </a:p>
        </p:txBody>
      </p:sp>
      <p:sp>
        <p:nvSpPr>
          <p:cNvPr id="33" name="object 18">
            <a:extLst>
              <a:ext uri="{FF2B5EF4-FFF2-40B4-BE49-F238E27FC236}">
                <a16:creationId xmlns:a16="http://schemas.microsoft.com/office/drawing/2014/main" id="{1700F160-622A-48D0-96AC-BAA4D26DB1F2}"/>
              </a:ext>
            </a:extLst>
          </p:cNvPr>
          <p:cNvSpPr/>
          <p:nvPr/>
        </p:nvSpPr>
        <p:spPr>
          <a:xfrm>
            <a:off x="5587926" y="4488850"/>
            <a:ext cx="76488" cy="348946"/>
          </a:xfrm>
          <a:custGeom>
            <a:avLst/>
            <a:gdLst/>
            <a:ahLst/>
            <a:cxnLst/>
            <a:rect l="l" t="t" r="r" b="b"/>
            <a:pathLst>
              <a:path w="112395" h="384810">
                <a:moveTo>
                  <a:pt x="111816" y="384189"/>
                </a:moveTo>
                <a:lnTo>
                  <a:pt x="0" y="0"/>
                </a:lnTo>
              </a:path>
            </a:pathLst>
          </a:custGeom>
          <a:ln w="3388">
            <a:solidFill>
              <a:srgbClr val="000000"/>
            </a:solidFill>
          </a:ln>
        </p:spPr>
        <p:txBody>
          <a:bodyPr wrap="square" lIns="0" tIns="0" rIns="0" bIns="0" rtlCol="0"/>
          <a:lstStyle/>
          <a:p>
            <a:endParaRPr/>
          </a:p>
        </p:txBody>
      </p:sp>
      <p:sp>
        <p:nvSpPr>
          <p:cNvPr id="34" name="object 19">
            <a:extLst>
              <a:ext uri="{FF2B5EF4-FFF2-40B4-BE49-F238E27FC236}">
                <a16:creationId xmlns:a16="http://schemas.microsoft.com/office/drawing/2014/main" id="{0FD02512-BEF7-4E75-89C8-838CDAED1DE8}"/>
              </a:ext>
            </a:extLst>
          </p:cNvPr>
          <p:cNvSpPr/>
          <p:nvPr/>
        </p:nvSpPr>
        <p:spPr>
          <a:xfrm>
            <a:off x="7185913" y="4488850"/>
            <a:ext cx="76488" cy="348946"/>
          </a:xfrm>
          <a:custGeom>
            <a:avLst/>
            <a:gdLst/>
            <a:ahLst/>
            <a:cxnLst/>
            <a:rect l="l" t="t" r="r" b="b"/>
            <a:pathLst>
              <a:path w="112395" h="384810">
                <a:moveTo>
                  <a:pt x="0" y="384189"/>
                </a:moveTo>
                <a:lnTo>
                  <a:pt x="111816" y="0"/>
                </a:lnTo>
              </a:path>
            </a:pathLst>
          </a:custGeom>
          <a:ln w="3388">
            <a:solidFill>
              <a:srgbClr val="000000"/>
            </a:solidFill>
          </a:ln>
        </p:spPr>
        <p:txBody>
          <a:bodyPr wrap="square" lIns="0" tIns="0" rIns="0" bIns="0" rtlCol="0"/>
          <a:lstStyle/>
          <a:p>
            <a:endParaRPr/>
          </a:p>
        </p:txBody>
      </p:sp>
      <p:sp>
        <p:nvSpPr>
          <p:cNvPr id="35" name="object 20">
            <a:extLst>
              <a:ext uri="{FF2B5EF4-FFF2-40B4-BE49-F238E27FC236}">
                <a16:creationId xmlns:a16="http://schemas.microsoft.com/office/drawing/2014/main" id="{FC3C2EE9-0BEC-4B82-84C6-F2365EC125FE}"/>
              </a:ext>
            </a:extLst>
          </p:cNvPr>
          <p:cNvSpPr/>
          <p:nvPr/>
        </p:nvSpPr>
        <p:spPr>
          <a:xfrm>
            <a:off x="5664020" y="4837233"/>
            <a:ext cx="1521983" cy="0"/>
          </a:xfrm>
          <a:custGeom>
            <a:avLst/>
            <a:gdLst/>
            <a:ahLst/>
            <a:cxnLst/>
            <a:rect l="l" t="t" r="r" b="b"/>
            <a:pathLst>
              <a:path w="2236470">
                <a:moveTo>
                  <a:pt x="0" y="0"/>
                </a:moveTo>
                <a:lnTo>
                  <a:pt x="2236337" y="0"/>
                </a:lnTo>
              </a:path>
            </a:pathLst>
          </a:custGeom>
          <a:ln w="3384">
            <a:solidFill>
              <a:srgbClr val="000000"/>
            </a:solidFill>
          </a:ln>
        </p:spPr>
        <p:txBody>
          <a:bodyPr wrap="square" lIns="0" tIns="0" rIns="0" bIns="0" rtlCol="0"/>
          <a:lstStyle/>
          <a:p>
            <a:endParaRPr/>
          </a:p>
        </p:txBody>
      </p:sp>
      <p:sp>
        <p:nvSpPr>
          <p:cNvPr id="37" name="object 21">
            <a:extLst>
              <a:ext uri="{FF2B5EF4-FFF2-40B4-BE49-F238E27FC236}">
                <a16:creationId xmlns:a16="http://schemas.microsoft.com/office/drawing/2014/main" id="{B7846C9E-8C6E-4874-BEE6-D8CE0A4AADA1}"/>
              </a:ext>
            </a:extLst>
          </p:cNvPr>
          <p:cNvSpPr/>
          <p:nvPr/>
        </p:nvSpPr>
        <p:spPr>
          <a:xfrm>
            <a:off x="5587926" y="4488850"/>
            <a:ext cx="76488" cy="348946"/>
          </a:xfrm>
          <a:custGeom>
            <a:avLst/>
            <a:gdLst/>
            <a:ahLst/>
            <a:cxnLst/>
            <a:rect l="l" t="t" r="r" b="b"/>
            <a:pathLst>
              <a:path w="112395" h="384810">
                <a:moveTo>
                  <a:pt x="111816" y="384189"/>
                </a:moveTo>
                <a:lnTo>
                  <a:pt x="0" y="0"/>
                </a:lnTo>
              </a:path>
            </a:pathLst>
          </a:custGeom>
          <a:ln w="3388">
            <a:solidFill>
              <a:srgbClr val="000000"/>
            </a:solidFill>
          </a:ln>
        </p:spPr>
        <p:txBody>
          <a:bodyPr wrap="square" lIns="0" tIns="0" rIns="0" bIns="0" rtlCol="0"/>
          <a:lstStyle/>
          <a:p>
            <a:endParaRPr/>
          </a:p>
        </p:txBody>
      </p:sp>
      <p:sp>
        <p:nvSpPr>
          <p:cNvPr id="39" name="object 22">
            <a:extLst>
              <a:ext uri="{FF2B5EF4-FFF2-40B4-BE49-F238E27FC236}">
                <a16:creationId xmlns:a16="http://schemas.microsoft.com/office/drawing/2014/main" id="{8DC8F8FD-459C-46DF-A210-A2E91A320F00}"/>
              </a:ext>
            </a:extLst>
          </p:cNvPr>
          <p:cNvSpPr/>
          <p:nvPr/>
        </p:nvSpPr>
        <p:spPr>
          <a:xfrm>
            <a:off x="7185913" y="4488850"/>
            <a:ext cx="76488" cy="348946"/>
          </a:xfrm>
          <a:custGeom>
            <a:avLst/>
            <a:gdLst/>
            <a:ahLst/>
            <a:cxnLst/>
            <a:rect l="l" t="t" r="r" b="b"/>
            <a:pathLst>
              <a:path w="112395" h="384810">
                <a:moveTo>
                  <a:pt x="0" y="384189"/>
                </a:moveTo>
                <a:lnTo>
                  <a:pt x="111816" y="0"/>
                </a:lnTo>
              </a:path>
            </a:pathLst>
          </a:custGeom>
          <a:ln w="3388">
            <a:solidFill>
              <a:srgbClr val="000000"/>
            </a:solidFill>
          </a:ln>
        </p:spPr>
        <p:txBody>
          <a:bodyPr wrap="square" lIns="0" tIns="0" rIns="0" bIns="0" rtlCol="0"/>
          <a:lstStyle/>
          <a:p>
            <a:endParaRPr/>
          </a:p>
        </p:txBody>
      </p:sp>
      <p:sp>
        <p:nvSpPr>
          <p:cNvPr id="41" name="object 23">
            <a:extLst>
              <a:ext uri="{FF2B5EF4-FFF2-40B4-BE49-F238E27FC236}">
                <a16:creationId xmlns:a16="http://schemas.microsoft.com/office/drawing/2014/main" id="{8CEAF193-A966-4CC4-BB69-9659A4B6E09B}"/>
              </a:ext>
            </a:extLst>
          </p:cNvPr>
          <p:cNvSpPr/>
          <p:nvPr/>
        </p:nvSpPr>
        <p:spPr>
          <a:xfrm>
            <a:off x="4175609" y="2748778"/>
            <a:ext cx="888904" cy="836664"/>
          </a:xfrm>
          <a:custGeom>
            <a:avLst/>
            <a:gdLst/>
            <a:ahLst/>
            <a:cxnLst/>
            <a:rect l="l" t="t" r="r" b="b"/>
            <a:pathLst>
              <a:path w="1306195" h="922654">
                <a:moveTo>
                  <a:pt x="653146" y="0"/>
                </a:moveTo>
                <a:lnTo>
                  <a:pt x="596779" y="1692"/>
                </a:lnTo>
                <a:lnTo>
                  <a:pt x="541746" y="6677"/>
                </a:lnTo>
                <a:lnTo>
                  <a:pt x="488243" y="14818"/>
                </a:lnTo>
                <a:lnTo>
                  <a:pt x="436465" y="25974"/>
                </a:lnTo>
                <a:lnTo>
                  <a:pt x="386607" y="40008"/>
                </a:lnTo>
                <a:lnTo>
                  <a:pt x="338867" y="56782"/>
                </a:lnTo>
                <a:lnTo>
                  <a:pt x="293439" y="76157"/>
                </a:lnTo>
                <a:lnTo>
                  <a:pt x="250520" y="97995"/>
                </a:lnTo>
                <a:lnTo>
                  <a:pt x="210306" y="122158"/>
                </a:lnTo>
                <a:lnTo>
                  <a:pt x="172992" y="148507"/>
                </a:lnTo>
                <a:lnTo>
                  <a:pt x="138774" y="176905"/>
                </a:lnTo>
                <a:lnTo>
                  <a:pt x="107848" y="207212"/>
                </a:lnTo>
                <a:lnTo>
                  <a:pt x="80411" y="239290"/>
                </a:lnTo>
                <a:lnTo>
                  <a:pt x="56657" y="273002"/>
                </a:lnTo>
                <a:lnTo>
                  <a:pt x="36782" y="308208"/>
                </a:lnTo>
                <a:lnTo>
                  <a:pt x="20984" y="344771"/>
                </a:lnTo>
                <a:lnTo>
                  <a:pt x="9456" y="382552"/>
                </a:lnTo>
                <a:lnTo>
                  <a:pt x="2396" y="421413"/>
                </a:lnTo>
                <a:lnTo>
                  <a:pt x="0" y="461216"/>
                </a:lnTo>
                <a:lnTo>
                  <a:pt x="2396" y="500998"/>
                </a:lnTo>
                <a:lnTo>
                  <a:pt x="9456" y="539841"/>
                </a:lnTo>
                <a:lnTo>
                  <a:pt x="20984" y="577606"/>
                </a:lnTo>
                <a:lnTo>
                  <a:pt x="36782" y="614155"/>
                </a:lnTo>
                <a:lnTo>
                  <a:pt x="56657" y="649349"/>
                </a:lnTo>
                <a:lnTo>
                  <a:pt x="80411" y="683049"/>
                </a:lnTo>
                <a:lnTo>
                  <a:pt x="107848" y="715119"/>
                </a:lnTo>
                <a:lnTo>
                  <a:pt x="138774" y="745418"/>
                </a:lnTo>
                <a:lnTo>
                  <a:pt x="172992" y="773809"/>
                </a:lnTo>
                <a:lnTo>
                  <a:pt x="210306" y="800153"/>
                </a:lnTo>
                <a:lnTo>
                  <a:pt x="250520" y="824311"/>
                </a:lnTo>
                <a:lnTo>
                  <a:pt x="293439" y="846146"/>
                </a:lnTo>
                <a:lnTo>
                  <a:pt x="338867" y="865519"/>
                </a:lnTo>
                <a:lnTo>
                  <a:pt x="386607" y="882291"/>
                </a:lnTo>
                <a:lnTo>
                  <a:pt x="436465" y="896324"/>
                </a:lnTo>
                <a:lnTo>
                  <a:pt x="488243" y="907479"/>
                </a:lnTo>
                <a:lnTo>
                  <a:pt x="541746" y="915619"/>
                </a:lnTo>
                <a:lnTo>
                  <a:pt x="596779" y="920604"/>
                </a:lnTo>
                <a:lnTo>
                  <a:pt x="653146" y="922297"/>
                </a:lnTo>
                <a:lnTo>
                  <a:pt x="709492" y="920604"/>
                </a:lnTo>
                <a:lnTo>
                  <a:pt x="764506" y="915619"/>
                </a:lnTo>
                <a:lnTo>
                  <a:pt x="817994" y="907479"/>
                </a:lnTo>
                <a:lnTo>
                  <a:pt x="869758" y="896324"/>
                </a:lnTo>
                <a:lnTo>
                  <a:pt x="919602" y="882291"/>
                </a:lnTo>
                <a:lnTo>
                  <a:pt x="967332" y="865519"/>
                </a:lnTo>
                <a:lnTo>
                  <a:pt x="1012750" y="846146"/>
                </a:lnTo>
                <a:lnTo>
                  <a:pt x="1055661" y="824311"/>
                </a:lnTo>
                <a:lnTo>
                  <a:pt x="1095869" y="800153"/>
                </a:lnTo>
                <a:lnTo>
                  <a:pt x="1133178" y="773809"/>
                </a:lnTo>
                <a:lnTo>
                  <a:pt x="1167392" y="745418"/>
                </a:lnTo>
                <a:lnTo>
                  <a:pt x="1198314" y="715119"/>
                </a:lnTo>
                <a:lnTo>
                  <a:pt x="1225749" y="683049"/>
                </a:lnTo>
                <a:lnTo>
                  <a:pt x="1249501" y="649349"/>
                </a:lnTo>
                <a:lnTo>
                  <a:pt x="1269374" y="614155"/>
                </a:lnTo>
                <a:lnTo>
                  <a:pt x="1285172" y="577606"/>
                </a:lnTo>
                <a:lnTo>
                  <a:pt x="1296699" y="539841"/>
                </a:lnTo>
                <a:lnTo>
                  <a:pt x="1303759" y="500998"/>
                </a:lnTo>
                <a:lnTo>
                  <a:pt x="1306156" y="461216"/>
                </a:lnTo>
                <a:lnTo>
                  <a:pt x="1303759" y="421413"/>
                </a:lnTo>
                <a:lnTo>
                  <a:pt x="1296699" y="382552"/>
                </a:lnTo>
                <a:lnTo>
                  <a:pt x="1285172" y="344771"/>
                </a:lnTo>
                <a:lnTo>
                  <a:pt x="1269374" y="308208"/>
                </a:lnTo>
                <a:lnTo>
                  <a:pt x="1249501" y="273002"/>
                </a:lnTo>
                <a:lnTo>
                  <a:pt x="1225749" y="239290"/>
                </a:lnTo>
                <a:lnTo>
                  <a:pt x="1198314" y="207212"/>
                </a:lnTo>
                <a:lnTo>
                  <a:pt x="1167392" y="176905"/>
                </a:lnTo>
                <a:lnTo>
                  <a:pt x="1133178" y="148507"/>
                </a:lnTo>
                <a:lnTo>
                  <a:pt x="1095869" y="122158"/>
                </a:lnTo>
                <a:lnTo>
                  <a:pt x="1055661" y="97995"/>
                </a:lnTo>
                <a:lnTo>
                  <a:pt x="1012750" y="76157"/>
                </a:lnTo>
                <a:lnTo>
                  <a:pt x="967332" y="56782"/>
                </a:lnTo>
                <a:lnTo>
                  <a:pt x="919602" y="40008"/>
                </a:lnTo>
                <a:lnTo>
                  <a:pt x="869758" y="25974"/>
                </a:lnTo>
                <a:lnTo>
                  <a:pt x="817994" y="14818"/>
                </a:lnTo>
                <a:lnTo>
                  <a:pt x="764506" y="6677"/>
                </a:lnTo>
                <a:lnTo>
                  <a:pt x="709492" y="1692"/>
                </a:lnTo>
                <a:lnTo>
                  <a:pt x="653146" y="0"/>
                </a:lnTo>
                <a:close/>
              </a:path>
            </a:pathLst>
          </a:custGeom>
          <a:ln w="3385">
            <a:solidFill>
              <a:srgbClr val="000000"/>
            </a:solidFill>
          </a:ln>
        </p:spPr>
        <p:txBody>
          <a:bodyPr wrap="square" lIns="0" tIns="0" rIns="0" bIns="0" rtlCol="0"/>
          <a:lstStyle/>
          <a:p>
            <a:endParaRPr/>
          </a:p>
        </p:txBody>
      </p:sp>
      <p:sp>
        <p:nvSpPr>
          <p:cNvPr id="43" name="object 24">
            <a:extLst>
              <a:ext uri="{FF2B5EF4-FFF2-40B4-BE49-F238E27FC236}">
                <a16:creationId xmlns:a16="http://schemas.microsoft.com/office/drawing/2014/main" id="{FD5B2202-0FB3-4DFE-91A3-0321C9DFF199}"/>
              </a:ext>
            </a:extLst>
          </p:cNvPr>
          <p:cNvSpPr/>
          <p:nvPr/>
        </p:nvSpPr>
        <p:spPr>
          <a:xfrm>
            <a:off x="4175609" y="2748778"/>
            <a:ext cx="888904" cy="836664"/>
          </a:xfrm>
          <a:custGeom>
            <a:avLst/>
            <a:gdLst/>
            <a:ahLst/>
            <a:cxnLst/>
            <a:rect l="l" t="t" r="r" b="b"/>
            <a:pathLst>
              <a:path w="1306195" h="922654">
                <a:moveTo>
                  <a:pt x="653146" y="0"/>
                </a:moveTo>
                <a:lnTo>
                  <a:pt x="596779" y="1692"/>
                </a:lnTo>
                <a:lnTo>
                  <a:pt x="541746" y="6677"/>
                </a:lnTo>
                <a:lnTo>
                  <a:pt x="488243" y="14818"/>
                </a:lnTo>
                <a:lnTo>
                  <a:pt x="436465" y="25974"/>
                </a:lnTo>
                <a:lnTo>
                  <a:pt x="386607" y="40008"/>
                </a:lnTo>
                <a:lnTo>
                  <a:pt x="338867" y="56782"/>
                </a:lnTo>
                <a:lnTo>
                  <a:pt x="293439" y="76157"/>
                </a:lnTo>
                <a:lnTo>
                  <a:pt x="250520" y="97995"/>
                </a:lnTo>
                <a:lnTo>
                  <a:pt x="210306" y="122158"/>
                </a:lnTo>
                <a:lnTo>
                  <a:pt x="172992" y="148507"/>
                </a:lnTo>
                <a:lnTo>
                  <a:pt x="138774" y="176905"/>
                </a:lnTo>
                <a:lnTo>
                  <a:pt x="107848" y="207212"/>
                </a:lnTo>
                <a:lnTo>
                  <a:pt x="80411" y="239290"/>
                </a:lnTo>
                <a:lnTo>
                  <a:pt x="56657" y="273002"/>
                </a:lnTo>
                <a:lnTo>
                  <a:pt x="36782" y="308208"/>
                </a:lnTo>
                <a:lnTo>
                  <a:pt x="20984" y="344771"/>
                </a:lnTo>
                <a:lnTo>
                  <a:pt x="9456" y="382552"/>
                </a:lnTo>
                <a:lnTo>
                  <a:pt x="2396" y="421413"/>
                </a:lnTo>
                <a:lnTo>
                  <a:pt x="0" y="461216"/>
                </a:lnTo>
                <a:lnTo>
                  <a:pt x="2396" y="500998"/>
                </a:lnTo>
                <a:lnTo>
                  <a:pt x="9456" y="539841"/>
                </a:lnTo>
                <a:lnTo>
                  <a:pt x="20984" y="577606"/>
                </a:lnTo>
                <a:lnTo>
                  <a:pt x="36782" y="614155"/>
                </a:lnTo>
                <a:lnTo>
                  <a:pt x="56657" y="649349"/>
                </a:lnTo>
                <a:lnTo>
                  <a:pt x="80411" y="683049"/>
                </a:lnTo>
                <a:lnTo>
                  <a:pt x="107848" y="715119"/>
                </a:lnTo>
                <a:lnTo>
                  <a:pt x="138774" y="745418"/>
                </a:lnTo>
                <a:lnTo>
                  <a:pt x="172992" y="773809"/>
                </a:lnTo>
                <a:lnTo>
                  <a:pt x="210306" y="800153"/>
                </a:lnTo>
                <a:lnTo>
                  <a:pt x="250520" y="824311"/>
                </a:lnTo>
                <a:lnTo>
                  <a:pt x="293439" y="846146"/>
                </a:lnTo>
                <a:lnTo>
                  <a:pt x="338867" y="865519"/>
                </a:lnTo>
                <a:lnTo>
                  <a:pt x="386607" y="882291"/>
                </a:lnTo>
                <a:lnTo>
                  <a:pt x="436465" y="896324"/>
                </a:lnTo>
                <a:lnTo>
                  <a:pt x="488243" y="907479"/>
                </a:lnTo>
                <a:lnTo>
                  <a:pt x="541746" y="915619"/>
                </a:lnTo>
                <a:lnTo>
                  <a:pt x="596779" y="920604"/>
                </a:lnTo>
                <a:lnTo>
                  <a:pt x="653146" y="922297"/>
                </a:lnTo>
                <a:lnTo>
                  <a:pt x="709492" y="920604"/>
                </a:lnTo>
                <a:lnTo>
                  <a:pt x="764506" y="915619"/>
                </a:lnTo>
                <a:lnTo>
                  <a:pt x="817994" y="907479"/>
                </a:lnTo>
                <a:lnTo>
                  <a:pt x="869758" y="896324"/>
                </a:lnTo>
                <a:lnTo>
                  <a:pt x="919602" y="882291"/>
                </a:lnTo>
                <a:lnTo>
                  <a:pt x="967332" y="865519"/>
                </a:lnTo>
                <a:lnTo>
                  <a:pt x="1012750" y="846146"/>
                </a:lnTo>
                <a:lnTo>
                  <a:pt x="1055661" y="824311"/>
                </a:lnTo>
                <a:lnTo>
                  <a:pt x="1095869" y="800153"/>
                </a:lnTo>
                <a:lnTo>
                  <a:pt x="1133178" y="773809"/>
                </a:lnTo>
                <a:lnTo>
                  <a:pt x="1167392" y="745418"/>
                </a:lnTo>
                <a:lnTo>
                  <a:pt x="1198314" y="715119"/>
                </a:lnTo>
                <a:lnTo>
                  <a:pt x="1225749" y="683049"/>
                </a:lnTo>
                <a:lnTo>
                  <a:pt x="1249501" y="649349"/>
                </a:lnTo>
                <a:lnTo>
                  <a:pt x="1269374" y="614155"/>
                </a:lnTo>
                <a:lnTo>
                  <a:pt x="1285172" y="577606"/>
                </a:lnTo>
                <a:lnTo>
                  <a:pt x="1296699" y="539841"/>
                </a:lnTo>
                <a:lnTo>
                  <a:pt x="1303759" y="500998"/>
                </a:lnTo>
                <a:lnTo>
                  <a:pt x="1306156" y="461216"/>
                </a:lnTo>
                <a:lnTo>
                  <a:pt x="1303759" y="421413"/>
                </a:lnTo>
                <a:lnTo>
                  <a:pt x="1296699" y="382552"/>
                </a:lnTo>
                <a:lnTo>
                  <a:pt x="1285172" y="344771"/>
                </a:lnTo>
                <a:lnTo>
                  <a:pt x="1269374" y="308208"/>
                </a:lnTo>
                <a:lnTo>
                  <a:pt x="1249501" y="273002"/>
                </a:lnTo>
                <a:lnTo>
                  <a:pt x="1225749" y="239290"/>
                </a:lnTo>
                <a:lnTo>
                  <a:pt x="1198314" y="207212"/>
                </a:lnTo>
                <a:lnTo>
                  <a:pt x="1167392" y="176905"/>
                </a:lnTo>
                <a:lnTo>
                  <a:pt x="1133178" y="148507"/>
                </a:lnTo>
                <a:lnTo>
                  <a:pt x="1095869" y="122158"/>
                </a:lnTo>
                <a:lnTo>
                  <a:pt x="1055661" y="97995"/>
                </a:lnTo>
                <a:lnTo>
                  <a:pt x="1012750" y="76157"/>
                </a:lnTo>
                <a:lnTo>
                  <a:pt x="967332" y="56782"/>
                </a:lnTo>
                <a:lnTo>
                  <a:pt x="919602" y="40008"/>
                </a:lnTo>
                <a:lnTo>
                  <a:pt x="869758" y="25974"/>
                </a:lnTo>
                <a:lnTo>
                  <a:pt x="817994" y="14818"/>
                </a:lnTo>
                <a:lnTo>
                  <a:pt x="764506" y="6677"/>
                </a:lnTo>
                <a:lnTo>
                  <a:pt x="709492" y="1692"/>
                </a:lnTo>
                <a:lnTo>
                  <a:pt x="653146" y="0"/>
                </a:lnTo>
                <a:close/>
              </a:path>
            </a:pathLst>
          </a:custGeom>
          <a:ln w="3385">
            <a:solidFill>
              <a:srgbClr val="000000"/>
            </a:solidFill>
          </a:ln>
        </p:spPr>
        <p:txBody>
          <a:bodyPr wrap="square" lIns="0" tIns="0" rIns="0" bIns="0" rtlCol="0"/>
          <a:lstStyle/>
          <a:p>
            <a:endParaRPr/>
          </a:p>
        </p:txBody>
      </p:sp>
      <p:sp>
        <p:nvSpPr>
          <p:cNvPr id="45" name="object 25">
            <a:extLst>
              <a:ext uri="{FF2B5EF4-FFF2-40B4-BE49-F238E27FC236}">
                <a16:creationId xmlns:a16="http://schemas.microsoft.com/office/drawing/2014/main" id="{FCCF2656-B2EE-4A2C-AE3B-BEFDF026913D}"/>
              </a:ext>
            </a:extLst>
          </p:cNvPr>
          <p:cNvSpPr/>
          <p:nvPr/>
        </p:nvSpPr>
        <p:spPr>
          <a:xfrm>
            <a:off x="3132236" y="5802027"/>
            <a:ext cx="342684" cy="668525"/>
          </a:xfrm>
          <a:custGeom>
            <a:avLst/>
            <a:gdLst/>
            <a:ahLst/>
            <a:cxnLst/>
            <a:rect l="l" t="t" r="r" b="b"/>
            <a:pathLst>
              <a:path w="503554" h="737234">
                <a:moveTo>
                  <a:pt x="0" y="327575"/>
                </a:moveTo>
                <a:lnTo>
                  <a:pt x="159931" y="387018"/>
                </a:lnTo>
                <a:lnTo>
                  <a:pt x="304141" y="0"/>
                </a:lnTo>
                <a:lnTo>
                  <a:pt x="487657" y="68200"/>
                </a:lnTo>
                <a:lnTo>
                  <a:pt x="343447" y="455219"/>
                </a:lnTo>
                <a:lnTo>
                  <a:pt x="503379" y="514661"/>
                </a:lnTo>
                <a:lnTo>
                  <a:pt x="134180" y="736660"/>
                </a:lnTo>
                <a:lnTo>
                  <a:pt x="0" y="327575"/>
                </a:lnTo>
                <a:close/>
              </a:path>
            </a:pathLst>
          </a:custGeom>
          <a:ln w="3387">
            <a:solidFill>
              <a:srgbClr val="000000"/>
            </a:solidFill>
          </a:ln>
        </p:spPr>
        <p:txBody>
          <a:bodyPr wrap="square" lIns="0" tIns="0" rIns="0" bIns="0" rtlCol="0"/>
          <a:lstStyle/>
          <a:p>
            <a:endParaRPr/>
          </a:p>
        </p:txBody>
      </p:sp>
      <p:sp>
        <p:nvSpPr>
          <p:cNvPr id="47" name="object 26">
            <a:extLst>
              <a:ext uri="{FF2B5EF4-FFF2-40B4-BE49-F238E27FC236}">
                <a16:creationId xmlns:a16="http://schemas.microsoft.com/office/drawing/2014/main" id="{70C08BBF-0ED8-4CE8-8882-B54A122E41D6}"/>
              </a:ext>
            </a:extLst>
          </p:cNvPr>
          <p:cNvSpPr/>
          <p:nvPr/>
        </p:nvSpPr>
        <p:spPr>
          <a:xfrm>
            <a:off x="6425243" y="5546766"/>
            <a:ext cx="350462" cy="676587"/>
          </a:xfrm>
          <a:custGeom>
            <a:avLst/>
            <a:gdLst/>
            <a:ahLst/>
            <a:cxnLst/>
            <a:rect l="l" t="t" r="r" b="b"/>
            <a:pathLst>
              <a:path w="514984" h="746125">
                <a:moveTo>
                  <a:pt x="514357" y="245093"/>
                </a:moveTo>
                <a:lnTo>
                  <a:pt x="350901" y="294206"/>
                </a:lnTo>
                <a:lnTo>
                  <a:pt x="470037" y="689645"/>
                </a:lnTo>
                <a:lnTo>
                  <a:pt x="282591" y="745987"/>
                </a:lnTo>
                <a:lnTo>
                  <a:pt x="163455" y="350548"/>
                </a:lnTo>
                <a:lnTo>
                  <a:pt x="0" y="399648"/>
                </a:lnTo>
                <a:lnTo>
                  <a:pt x="160067" y="0"/>
                </a:lnTo>
                <a:lnTo>
                  <a:pt x="514357" y="245093"/>
                </a:lnTo>
                <a:close/>
              </a:path>
            </a:pathLst>
          </a:custGeom>
          <a:ln w="3387">
            <a:solidFill>
              <a:srgbClr val="FF0000"/>
            </a:solidFill>
          </a:ln>
        </p:spPr>
        <p:txBody>
          <a:bodyPr wrap="square" lIns="0" tIns="0" rIns="0" bIns="0" rtlCol="0"/>
          <a:lstStyle/>
          <a:p>
            <a:endParaRPr/>
          </a:p>
        </p:txBody>
      </p:sp>
      <p:sp>
        <p:nvSpPr>
          <p:cNvPr id="49" name="object 27">
            <a:extLst>
              <a:ext uri="{FF2B5EF4-FFF2-40B4-BE49-F238E27FC236}">
                <a16:creationId xmlns:a16="http://schemas.microsoft.com/office/drawing/2014/main" id="{F6887E14-E562-4EA2-BEBC-B472E9919F86}"/>
              </a:ext>
            </a:extLst>
          </p:cNvPr>
          <p:cNvSpPr txBox="1"/>
          <p:nvPr/>
        </p:nvSpPr>
        <p:spPr>
          <a:xfrm>
            <a:off x="1822420" y="6506713"/>
            <a:ext cx="2248403" cy="203968"/>
          </a:xfrm>
          <a:prstGeom prst="rect">
            <a:avLst/>
          </a:prstGeom>
          <a:ln w="3384">
            <a:solidFill>
              <a:srgbClr val="000000"/>
            </a:solidFill>
          </a:ln>
        </p:spPr>
        <p:txBody>
          <a:bodyPr vert="horz" wrap="square" lIns="0" tIns="34355" rIns="0" bIns="0" rtlCol="0">
            <a:spAutoFit/>
          </a:bodyPr>
          <a:lstStyle/>
          <a:p>
            <a:pPr marL="75000">
              <a:spcBef>
                <a:spcPts val="271"/>
              </a:spcBef>
            </a:pPr>
            <a:r>
              <a:rPr sz="1100" b="1" spc="-8" dirty="0">
                <a:latin typeface="Arial"/>
                <a:cs typeface="Arial"/>
              </a:rPr>
              <a:t>TOUJOURS PLUS</a:t>
            </a:r>
            <a:r>
              <a:rPr sz="1100" b="1" dirty="0">
                <a:latin typeface="Arial"/>
                <a:cs typeface="Arial"/>
              </a:rPr>
              <a:t> </a:t>
            </a:r>
            <a:r>
              <a:rPr sz="1100" b="1" spc="-8" dirty="0">
                <a:latin typeface="Arial"/>
                <a:cs typeface="Arial"/>
              </a:rPr>
              <a:t>D’EXIGENCES</a:t>
            </a:r>
            <a:endParaRPr sz="1100">
              <a:latin typeface="Arial"/>
              <a:cs typeface="Arial"/>
            </a:endParaRPr>
          </a:p>
        </p:txBody>
      </p:sp>
      <p:sp>
        <p:nvSpPr>
          <p:cNvPr id="51" name="object 28">
            <a:extLst>
              <a:ext uri="{FF2B5EF4-FFF2-40B4-BE49-F238E27FC236}">
                <a16:creationId xmlns:a16="http://schemas.microsoft.com/office/drawing/2014/main" id="{70970A0D-FA68-4BE4-8CD8-867C87DFE740}"/>
              </a:ext>
            </a:extLst>
          </p:cNvPr>
          <p:cNvSpPr txBox="1"/>
          <p:nvPr/>
        </p:nvSpPr>
        <p:spPr>
          <a:xfrm>
            <a:off x="5378089" y="6368612"/>
            <a:ext cx="1934673" cy="372756"/>
          </a:xfrm>
          <a:prstGeom prst="rect">
            <a:avLst/>
          </a:prstGeom>
          <a:ln w="3384">
            <a:solidFill>
              <a:srgbClr val="FF0000"/>
            </a:solidFill>
          </a:ln>
        </p:spPr>
        <p:txBody>
          <a:bodyPr vert="horz" wrap="square" lIns="0" tIns="33871" rIns="0" bIns="0" rtlCol="0">
            <a:spAutoFit/>
          </a:bodyPr>
          <a:lstStyle/>
          <a:p>
            <a:pPr marL="653225" marR="94355" indent="-552096" algn="ctr">
              <a:spcBef>
                <a:spcPts val="267"/>
              </a:spcBef>
            </a:pPr>
            <a:r>
              <a:rPr sz="1100" b="1" spc="-4" dirty="0">
                <a:solidFill>
                  <a:srgbClr val="FF3300"/>
                </a:solidFill>
                <a:latin typeface="Arial"/>
                <a:cs typeface="Arial"/>
              </a:rPr>
              <a:t>RESSOURCES REELLES</a:t>
            </a:r>
            <a:r>
              <a:rPr sz="1100" b="1" spc="-53" dirty="0">
                <a:solidFill>
                  <a:srgbClr val="FF3300"/>
                </a:solidFill>
                <a:latin typeface="Arial"/>
                <a:cs typeface="Arial"/>
              </a:rPr>
              <a:t> </a:t>
            </a:r>
            <a:r>
              <a:rPr sz="1100" b="1" spc="-4" dirty="0">
                <a:solidFill>
                  <a:srgbClr val="FF3300"/>
                </a:solidFill>
                <a:latin typeface="Arial"/>
                <a:cs typeface="Arial"/>
              </a:rPr>
              <a:t>EN  </a:t>
            </a:r>
            <a:r>
              <a:rPr sz="1100" b="1" spc="-8" dirty="0">
                <a:solidFill>
                  <a:srgbClr val="FF3300"/>
                </a:solidFill>
                <a:latin typeface="Arial"/>
                <a:cs typeface="Arial"/>
              </a:rPr>
              <a:t>REDUCTION</a:t>
            </a:r>
            <a:endParaRPr sz="1100" dirty="0">
              <a:latin typeface="Arial"/>
              <a:cs typeface="Arial"/>
            </a:endParaRPr>
          </a:p>
        </p:txBody>
      </p:sp>
      <p:sp>
        <p:nvSpPr>
          <p:cNvPr id="53" name="object 29">
            <a:extLst>
              <a:ext uri="{FF2B5EF4-FFF2-40B4-BE49-F238E27FC236}">
                <a16:creationId xmlns:a16="http://schemas.microsoft.com/office/drawing/2014/main" id="{D992CF87-494A-4C81-9323-8435DA8BC2A5}"/>
              </a:ext>
            </a:extLst>
          </p:cNvPr>
          <p:cNvSpPr/>
          <p:nvPr/>
        </p:nvSpPr>
        <p:spPr>
          <a:xfrm>
            <a:off x="5181902" y="3012827"/>
            <a:ext cx="589434" cy="885032"/>
          </a:xfrm>
          <a:custGeom>
            <a:avLst/>
            <a:gdLst/>
            <a:ahLst/>
            <a:cxnLst/>
            <a:rect l="l" t="t" r="r" b="b"/>
            <a:pathLst>
              <a:path w="866140" h="975995">
                <a:moveTo>
                  <a:pt x="258601" y="798972"/>
                </a:moveTo>
                <a:lnTo>
                  <a:pt x="424633" y="656153"/>
                </a:lnTo>
                <a:lnTo>
                  <a:pt x="0" y="163801"/>
                </a:lnTo>
                <a:lnTo>
                  <a:pt x="190427" y="0"/>
                </a:lnTo>
                <a:lnTo>
                  <a:pt x="615060" y="492216"/>
                </a:lnTo>
                <a:lnTo>
                  <a:pt x="781091" y="349398"/>
                </a:lnTo>
                <a:lnTo>
                  <a:pt x="865936" y="975498"/>
                </a:lnTo>
                <a:lnTo>
                  <a:pt x="258601" y="798972"/>
                </a:lnTo>
                <a:close/>
              </a:path>
            </a:pathLst>
          </a:custGeom>
          <a:ln w="3386">
            <a:solidFill>
              <a:srgbClr val="000000"/>
            </a:solidFill>
          </a:ln>
        </p:spPr>
        <p:txBody>
          <a:bodyPr wrap="square" lIns="0" tIns="0" rIns="0" bIns="0" rtlCol="0"/>
          <a:lstStyle/>
          <a:p>
            <a:endParaRPr/>
          </a:p>
        </p:txBody>
      </p:sp>
      <p:sp>
        <p:nvSpPr>
          <p:cNvPr id="55" name="object 30">
            <a:extLst>
              <a:ext uri="{FF2B5EF4-FFF2-40B4-BE49-F238E27FC236}">
                <a16:creationId xmlns:a16="http://schemas.microsoft.com/office/drawing/2014/main" id="{F16CB1A2-1257-40C5-95CC-BE0B841AE7A0}"/>
              </a:ext>
            </a:extLst>
          </p:cNvPr>
          <p:cNvSpPr/>
          <p:nvPr/>
        </p:nvSpPr>
        <p:spPr>
          <a:xfrm>
            <a:off x="3160416" y="2724039"/>
            <a:ext cx="939051" cy="1109600"/>
          </a:xfrm>
          <a:prstGeom prst="rect">
            <a:avLst/>
          </a:prstGeom>
          <a:blipFill>
            <a:blip r:embed="rId3" cstate="print"/>
            <a:stretch>
              <a:fillRect/>
            </a:stretch>
          </a:blipFill>
        </p:spPr>
        <p:txBody>
          <a:bodyPr wrap="square" lIns="0" tIns="0" rIns="0" bIns="0" rtlCol="0"/>
          <a:lstStyle/>
          <a:p>
            <a:endParaRPr/>
          </a:p>
        </p:txBody>
      </p:sp>
      <p:sp>
        <p:nvSpPr>
          <p:cNvPr id="57" name="object 31">
            <a:extLst>
              <a:ext uri="{FF2B5EF4-FFF2-40B4-BE49-F238E27FC236}">
                <a16:creationId xmlns:a16="http://schemas.microsoft.com/office/drawing/2014/main" id="{9F5347D0-D43E-47FC-A4D4-1C4E3AF7239D}"/>
              </a:ext>
            </a:extLst>
          </p:cNvPr>
          <p:cNvSpPr/>
          <p:nvPr/>
        </p:nvSpPr>
        <p:spPr>
          <a:xfrm>
            <a:off x="5361017" y="2729887"/>
            <a:ext cx="106305" cy="175049"/>
          </a:xfrm>
          <a:custGeom>
            <a:avLst/>
            <a:gdLst/>
            <a:ahLst/>
            <a:cxnLst/>
            <a:rect l="l" t="t" r="r" b="b"/>
            <a:pathLst>
              <a:path w="156209" h="193039">
                <a:moveTo>
                  <a:pt x="1096" y="112613"/>
                </a:moveTo>
                <a:lnTo>
                  <a:pt x="0" y="121567"/>
                </a:lnTo>
                <a:lnTo>
                  <a:pt x="148" y="130330"/>
                </a:lnTo>
                <a:lnTo>
                  <a:pt x="1516" y="138865"/>
                </a:lnTo>
                <a:lnTo>
                  <a:pt x="25493" y="174208"/>
                </a:lnTo>
                <a:lnTo>
                  <a:pt x="64934" y="190182"/>
                </a:lnTo>
                <a:lnTo>
                  <a:pt x="83773" y="192416"/>
                </a:lnTo>
                <a:lnTo>
                  <a:pt x="92723" y="192009"/>
                </a:lnTo>
                <a:lnTo>
                  <a:pt x="129313" y="175832"/>
                </a:lnTo>
                <a:lnTo>
                  <a:pt x="133720" y="170824"/>
                </a:lnTo>
                <a:lnTo>
                  <a:pt x="85942" y="170824"/>
                </a:lnTo>
                <a:lnTo>
                  <a:pt x="77539" y="170553"/>
                </a:lnTo>
                <a:lnTo>
                  <a:pt x="34438" y="151871"/>
                </a:lnTo>
                <a:lnTo>
                  <a:pt x="26848" y="139282"/>
                </a:lnTo>
                <a:lnTo>
                  <a:pt x="24138" y="132648"/>
                </a:lnTo>
                <a:lnTo>
                  <a:pt x="23189" y="124661"/>
                </a:lnTo>
                <a:lnTo>
                  <a:pt x="24138" y="115456"/>
                </a:lnTo>
                <a:lnTo>
                  <a:pt x="1096" y="112613"/>
                </a:lnTo>
                <a:close/>
              </a:path>
              <a:path w="156209" h="193039">
                <a:moveTo>
                  <a:pt x="80961" y="0"/>
                </a:moveTo>
                <a:lnTo>
                  <a:pt x="43157" y="9691"/>
                </a:lnTo>
                <a:lnTo>
                  <a:pt x="22511" y="46416"/>
                </a:lnTo>
                <a:lnTo>
                  <a:pt x="23053" y="54403"/>
                </a:lnTo>
                <a:lnTo>
                  <a:pt x="46855" y="86951"/>
                </a:lnTo>
                <a:lnTo>
                  <a:pt x="84741" y="106978"/>
                </a:lnTo>
                <a:lnTo>
                  <a:pt x="93345" y="111395"/>
                </a:lnTo>
                <a:lnTo>
                  <a:pt x="121181" y="141854"/>
                </a:lnTo>
                <a:lnTo>
                  <a:pt x="119961" y="147539"/>
                </a:lnTo>
                <a:lnTo>
                  <a:pt x="85942" y="170824"/>
                </a:lnTo>
                <a:lnTo>
                  <a:pt x="133720" y="170824"/>
                </a:lnTo>
                <a:lnTo>
                  <a:pt x="144493" y="136439"/>
                </a:lnTo>
                <a:lnTo>
                  <a:pt x="143523" y="129729"/>
                </a:lnTo>
                <a:lnTo>
                  <a:pt x="116056" y="95880"/>
                </a:lnTo>
                <a:lnTo>
                  <a:pt x="72174" y="73628"/>
                </a:lnTo>
                <a:lnTo>
                  <a:pt x="62409" y="68160"/>
                </a:lnTo>
                <a:lnTo>
                  <a:pt x="55465" y="63327"/>
                </a:lnTo>
                <a:lnTo>
                  <a:pt x="51373" y="59130"/>
                </a:lnTo>
                <a:lnTo>
                  <a:pt x="47585" y="53861"/>
                </a:lnTo>
                <a:lnTo>
                  <a:pt x="46365" y="48040"/>
                </a:lnTo>
                <a:lnTo>
                  <a:pt x="47721" y="41542"/>
                </a:lnTo>
                <a:lnTo>
                  <a:pt x="75946" y="21304"/>
                </a:lnTo>
                <a:lnTo>
                  <a:pt x="139100" y="21304"/>
                </a:lnTo>
                <a:lnTo>
                  <a:pt x="132837" y="16227"/>
                </a:lnTo>
                <a:lnTo>
                  <a:pt x="89682" y="649"/>
                </a:lnTo>
                <a:lnTo>
                  <a:pt x="80961" y="0"/>
                </a:lnTo>
                <a:close/>
              </a:path>
              <a:path w="156209" h="193039">
                <a:moveTo>
                  <a:pt x="139100" y="21304"/>
                </a:moveTo>
                <a:lnTo>
                  <a:pt x="75946" y="21304"/>
                </a:lnTo>
                <a:lnTo>
                  <a:pt x="84917" y="21706"/>
                </a:lnTo>
                <a:lnTo>
                  <a:pt x="95158" y="23402"/>
                </a:lnTo>
                <a:lnTo>
                  <a:pt x="128491" y="44861"/>
                </a:lnTo>
                <a:lnTo>
                  <a:pt x="131931" y="59130"/>
                </a:lnTo>
                <a:lnTo>
                  <a:pt x="131617" y="67534"/>
                </a:lnTo>
                <a:lnTo>
                  <a:pt x="154929" y="70647"/>
                </a:lnTo>
                <a:lnTo>
                  <a:pt x="155780" y="63327"/>
                </a:lnTo>
                <a:lnTo>
                  <a:pt x="155709" y="55130"/>
                </a:lnTo>
                <a:lnTo>
                  <a:pt x="154510" y="47632"/>
                </a:lnTo>
                <a:lnTo>
                  <a:pt x="152219" y="40324"/>
                </a:lnTo>
                <a:lnTo>
                  <a:pt x="148885" y="33475"/>
                </a:lnTo>
                <a:lnTo>
                  <a:pt x="144561" y="27159"/>
                </a:lnTo>
                <a:lnTo>
                  <a:pt x="139220" y="21401"/>
                </a:lnTo>
                <a:close/>
              </a:path>
            </a:pathLst>
          </a:custGeom>
          <a:solidFill>
            <a:srgbClr val="000000"/>
          </a:solidFill>
        </p:spPr>
        <p:txBody>
          <a:bodyPr wrap="square" lIns="0" tIns="0" rIns="0" bIns="0" rtlCol="0"/>
          <a:lstStyle/>
          <a:p>
            <a:endParaRPr/>
          </a:p>
        </p:txBody>
      </p:sp>
      <p:sp>
        <p:nvSpPr>
          <p:cNvPr id="59" name="object 32">
            <a:extLst>
              <a:ext uri="{FF2B5EF4-FFF2-40B4-BE49-F238E27FC236}">
                <a16:creationId xmlns:a16="http://schemas.microsoft.com/office/drawing/2014/main" id="{22414052-AF78-4957-8D77-B02FD20F560B}"/>
              </a:ext>
            </a:extLst>
          </p:cNvPr>
          <p:cNvSpPr/>
          <p:nvPr/>
        </p:nvSpPr>
        <p:spPr>
          <a:xfrm>
            <a:off x="5474069" y="2798969"/>
            <a:ext cx="125319" cy="172746"/>
          </a:xfrm>
          <a:custGeom>
            <a:avLst/>
            <a:gdLst/>
            <a:ahLst/>
            <a:cxnLst/>
            <a:rect l="l" t="t" r="r" b="b"/>
            <a:pathLst>
              <a:path w="184150" h="190500">
                <a:moveTo>
                  <a:pt x="87939" y="0"/>
                </a:moveTo>
                <a:lnTo>
                  <a:pt x="39258" y="21084"/>
                </a:lnTo>
                <a:lnTo>
                  <a:pt x="13608" y="53624"/>
                </a:lnTo>
                <a:lnTo>
                  <a:pt x="49" y="97921"/>
                </a:lnTo>
                <a:lnTo>
                  <a:pt x="0" y="110855"/>
                </a:lnTo>
                <a:lnTo>
                  <a:pt x="1681" y="122343"/>
                </a:lnTo>
                <a:lnTo>
                  <a:pt x="24400" y="163327"/>
                </a:lnTo>
                <a:lnTo>
                  <a:pt x="65891" y="187288"/>
                </a:lnTo>
                <a:lnTo>
                  <a:pt x="88966" y="190486"/>
                </a:lnTo>
                <a:lnTo>
                  <a:pt x="100660" y="189803"/>
                </a:lnTo>
                <a:lnTo>
                  <a:pt x="143515" y="169753"/>
                </a:lnTo>
                <a:lnTo>
                  <a:pt x="144990" y="168328"/>
                </a:lnTo>
                <a:lnTo>
                  <a:pt x="91211" y="168328"/>
                </a:lnTo>
                <a:lnTo>
                  <a:pt x="78835" y="168251"/>
                </a:lnTo>
                <a:lnTo>
                  <a:pt x="43862" y="152565"/>
                </a:lnTo>
                <a:lnTo>
                  <a:pt x="23343" y="108042"/>
                </a:lnTo>
                <a:lnTo>
                  <a:pt x="24502" y="94625"/>
                </a:lnTo>
                <a:lnTo>
                  <a:pt x="45942" y="50210"/>
                </a:lnTo>
                <a:lnTo>
                  <a:pt x="81240" y="23977"/>
                </a:lnTo>
                <a:lnTo>
                  <a:pt x="93591" y="22101"/>
                </a:lnTo>
                <a:lnTo>
                  <a:pt x="153020" y="22101"/>
                </a:lnTo>
                <a:lnTo>
                  <a:pt x="149557" y="19140"/>
                </a:lnTo>
                <a:lnTo>
                  <a:pt x="139114" y="12335"/>
                </a:lnTo>
                <a:lnTo>
                  <a:pt x="122056" y="4484"/>
                </a:lnTo>
                <a:lnTo>
                  <a:pt x="105010" y="389"/>
                </a:lnTo>
                <a:lnTo>
                  <a:pt x="87939" y="0"/>
                </a:lnTo>
                <a:close/>
              </a:path>
              <a:path w="184150" h="190500">
                <a:moveTo>
                  <a:pt x="153020" y="22101"/>
                </a:moveTo>
                <a:lnTo>
                  <a:pt x="93591" y="22101"/>
                </a:lnTo>
                <a:lnTo>
                  <a:pt x="105637" y="22573"/>
                </a:lnTo>
                <a:lnTo>
                  <a:pt x="117378" y="25405"/>
                </a:lnTo>
                <a:lnTo>
                  <a:pt x="148311" y="47687"/>
                </a:lnTo>
                <a:lnTo>
                  <a:pt x="159556" y="80777"/>
                </a:lnTo>
                <a:lnTo>
                  <a:pt x="159444" y="88686"/>
                </a:lnTo>
                <a:lnTo>
                  <a:pt x="146433" y="126590"/>
                </a:lnTo>
                <a:lnTo>
                  <a:pt x="115785" y="160228"/>
                </a:lnTo>
                <a:lnTo>
                  <a:pt x="91211" y="168328"/>
                </a:lnTo>
                <a:lnTo>
                  <a:pt x="144990" y="168328"/>
                </a:lnTo>
                <a:lnTo>
                  <a:pt x="174402" y="127117"/>
                </a:lnTo>
                <a:lnTo>
                  <a:pt x="183570" y="90852"/>
                </a:lnTo>
                <a:lnTo>
                  <a:pt x="183445" y="78897"/>
                </a:lnTo>
                <a:lnTo>
                  <a:pt x="166579" y="35846"/>
                </a:lnTo>
                <a:lnTo>
                  <a:pt x="158716" y="26973"/>
                </a:lnTo>
                <a:lnTo>
                  <a:pt x="153020" y="22101"/>
                </a:lnTo>
                <a:close/>
              </a:path>
            </a:pathLst>
          </a:custGeom>
          <a:solidFill>
            <a:srgbClr val="000000"/>
          </a:solidFill>
        </p:spPr>
        <p:txBody>
          <a:bodyPr wrap="square" lIns="0" tIns="0" rIns="0" bIns="0" rtlCol="0"/>
          <a:lstStyle/>
          <a:p>
            <a:endParaRPr/>
          </a:p>
        </p:txBody>
      </p:sp>
      <p:sp>
        <p:nvSpPr>
          <p:cNvPr id="61" name="object 33">
            <a:extLst>
              <a:ext uri="{FF2B5EF4-FFF2-40B4-BE49-F238E27FC236}">
                <a16:creationId xmlns:a16="http://schemas.microsoft.com/office/drawing/2014/main" id="{172F9BE7-5128-4863-9369-A909D68CB9A6}"/>
              </a:ext>
            </a:extLst>
          </p:cNvPr>
          <p:cNvSpPr/>
          <p:nvPr/>
        </p:nvSpPr>
        <p:spPr>
          <a:xfrm>
            <a:off x="5585647" y="2875953"/>
            <a:ext cx="138716" cy="192323"/>
          </a:xfrm>
          <a:custGeom>
            <a:avLst/>
            <a:gdLst/>
            <a:ahLst/>
            <a:cxnLst/>
            <a:rect l="l" t="t" r="r" b="b"/>
            <a:pathLst>
              <a:path w="203834" h="212089">
                <a:moveTo>
                  <a:pt x="86973" y="0"/>
                </a:moveTo>
                <a:lnTo>
                  <a:pt x="23407" y="85691"/>
                </a:lnTo>
                <a:lnTo>
                  <a:pt x="1450" y="126980"/>
                </a:lnTo>
                <a:lnTo>
                  <a:pt x="0" y="135882"/>
                </a:lnTo>
                <a:lnTo>
                  <a:pt x="112" y="144696"/>
                </a:lnTo>
                <a:lnTo>
                  <a:pt x="24231" y="186594"/>
                </a:lnTo>
                <a:lnTo>
                  <a:pt x="64891" y="210101"/>
                </a:lnTo>
                <a:lnTo>
                  <a:pt x="84131" y="211848"/>
                </a:lnTo>
                <a:lnTo>
                  <a:pt x="92903" y="210589"/>
                </a:lnTo>
                <a:lnTo>
                  <a:pt x="126312" y="188691"/>
                </a:lnTo>
                <a:lnTo>
                  <a:pt x="74828" y="188691"/>
                </a:lnTo>
                <a:lnTo>
                  <a:pt x="65609" y="186594"/>
                </a:lnTo>
                <a:lnTo>
                  <a:pt x="30495" y="160154"/>
                </a:lnTo>
                <a:lnTo>
                  <a:pt x="23407" y="139163"/>
                </a:lnTo>
                <a:lnTo>
                  <a:pt x="25711" y="131311"/>
                </a:lnTo>
                <a:lnTo>
                  <a:pt x="106626" y="14484"/>
                </a:lnTo>
                <a:lnTo>
                  <a:pt x="86973" y="0"/>
                </a:lnTo>
                <a:close/>
              </a:path>
              <a:path w="203834" h="212089">
                <a:moveTo>
                  <a:pt x="184152" y="71883"/>
                </a:moveTo>
                <a:lnTo>
                  <a:pt x="120586" y="157438"/>
                </a:lnTo>
                <a:lnTo>
                  <a:pt x="91939" y="185366"/>
                </a:lnTo>
                <a:lnTo>
                  <a:pt x="74828" y="188691"/>
                </a:lnTo>
                <a:lnTo>
                  <a:pt x="126312" y="188691"/>
                </a:lnTo>
                <a:lnTo>
                  <a:pt x="132028" y="182417"/>
                </a:lnTo>
                <a:lnTo>
                  <a:pt x="140239" y="172059"/>
                </a:lnTo>
                <a:lnTo>
                  <a:pt x="203805" y="86368"/>
                </a:lnTo>
                <a:lnTo>
                  <a:pt x="184152" y="71883"/>
                </a:lnTo>
                <a:close/>
              </a:path>
            </a:pathLst>
          </a:custGeom>
          <a:solidFill>
            <a:srgbClr val="000000"/>
          </a:solidFill>
        </p:spPr>
        <p:txBody>
          <a:bodyPr wrap="square" lIns="0" tIns="0" rIns="0" bIns="0" rtlCol="0"/>
          <a:lstStyle/>
          <a:p>
            <a:endParaRPr/>
          </a:p>
        </p:txBody>
      </p:sp>
      <p:sp>
        <p:nvSpPr>
          <p:cNvPr id="62" name="object 34">
            <a:extLst>
              <a:ext uri="{FF2B5EF4-FFF2-40B4-BE49-F238E27FC236}">
                <a16:creationId xmlns:a16="http://schemas.microsoft.com/office/drawing/2014/main" id="{28AE1985-01FA-4ED7-8E0D-74AF04C8D4BC}"/>
              </a:ext>
            </a:extLst>
          </p:cNvPr>
          <p:cNvSpPr/>
          <p:nvPr/>
        </p:nvSpPr>
        <p:spPr>
          <a:xfrm>
            <a:off x="5690953" y="2974158"/>
            <a:ext cx="127048" cy="177352"/>
          </a:xfrm>
          <a:custGeom>
            <a:avLst/>
            <a:gdLst/>
            <a:ahLst/>
            <a:cxnLst/>
            <a:rect l="l" t="t" r="r" b="b"/>
            <a:pathLst>
              <a:path w="186690" h="195580">
                <a:moveTo>
                  <a:pt x="76171" y="0"/>
                </a:moveTo>
                <a:lnTo>
                  <a:pt x="61804" y="16380"/>
                </a:lnTo>
                <a:lnTo>
                  <a:pt x="107615" y="56585"/>
                </a:lnTo>
                <a:lnTo>
                  <a:pt x="0" y="178827"/>
                </a:lnTo>
                <a:lnTo>
                  <a:pt x="18297" y="195072"/>
                </a:lnTo>
                <a:lnTo>
                  <a:pt x="125912" y="72695"/>
                </a:lnTo>
                <a:lnTo>
                  <a:pt x="159045" y="72695"/>
                </a:lnTo>
                <a:lnTo>
                  <a:pt x="76171" y="0"/>
                </a:lnTo>
                <a:close/>
              </a:path>
              <a:path w="186690" h="195580">
                <a:moveTo>
                  <a:pt x="159045" y="72695"/>
                </a:moveTo>
                <a:lnTo>
                  <a:pt x="125912" y="72695"/>
                </a:lnTo>
                <a:lnTo>
                  <a:pt x="171859" y="113036"/>
                </a:lnTo>
                <a:lnTo>
                  <a:pt x="186361" y="96656"/>
                </a:lnTo>
                <a:lnTo>
                  <a:pt x="159045" y="72695"/>
                </a:lnTo>
                <a:close/>
              </a:path>
            </a:pathLst>
          </a:custGeom>
          <a:solidFill>
            <a:srgbClr val="000000"/>
          </a:solidFill>
        </p:spPr>
        <p:txBody>
          <a:bodyPr wrap="square" lIns="0" tIns="0" rIns="0" bIns="0" rtlCol="0"/>
          <a:lstStyle/>
          <a:p>
            <a:endParaRPr/>
          </a:p>
        </p:txBody>
      </p:sp>
      <p:sp>
        <p:nvSpPr>
          <p:cNvPr id="63" name="object 35">
            <a:extLst>
              <a:ext uri="{FF2B5EF4-FFF2-40B4-BE49-F238E27FC236}">
                <a16:creationId xmlns:a16="http://schemas.microsoft.com/office/drawing/2014/main" id="{25B8F386-020F-4A02-B965-7BAAF89D30A1}"/>
              </a:ext>
            </a:extLst>
          </p:cNvPr>
          <p:cNvSpPr/>
          <p:nvPr/>
        </p:nvSpPr>
        <p:spPr>
          <a:xfrm>
            <a:off x="5746295" y="3085253"/>
            <a:ext cx="100688" cy="134742"/>
          </a:xfrm>
          <a:custGeom>
            <a:avLst/>
            <a:gdLst/>
            <a:ahLst/>
            <a:cxnLst/>
            <a:rect l="l" t="t" r="r" b="b"/>
            <a:pathLst>
              <a:path w="147954" h="148589">
                <a:moveTo>
                  <a:pt x="130114" y="0"/>
                </a:moveTo>
                <a:lnTo>
                  <a:pt x="0" y="131041"/>
                </a:lnTo>
                <a:lnTo>
                  <a:pt x="17348" y="148233"/>
                </a:lnTo>
                <a:lnTo>
                  <a:pt x="147598" y="17192"/>
                </a:lnTo>
                <a:lnTo>
                  <a:pt x="130114" y="0"/>
                </a:lnTo>
                <a:close/>
              </a:path>
            </a:pathLst>
          </a:custGeom>
          <a:solidFill>
            <a:srgbClr val="000000"/>
          </a:solidFill>
        </p:spPr>
        <p:txBody>
          <a:bodyPr wrap="square" lIns="0" tIns="0" rIns="0" bIns="0" rtlCol="0"/>
          <a:lstStyle/>
          <a:p>
            <a:endParaRPr/>
          </a:p>
        </p:txBody>
      </p:sp>
      <p:sp>
        <p:nvSpPr>
          <p:cNvPr id="64" name="object 36">
            <a:extLst>
              <a:ext uri="{FF2B5EF4-FFF2-40B4-BE49-F238E27FC236}">
                <a16:creationId xmlns:a16="http://schemas.microsoft.com/office/drawing/2014/main" id="{41BBD13B-BB0C-4EFE-9FE0-05AD332D3C1E}"/>
              </a:ext>
            </a:extLst>
          </p:cNvPr>
          <p:cNvSpPr/>
          <p:nvPr/>
        </p:nvSpPr>
        <p:spPr>
          <a:xfrm>
            <a:off x="5776917" y="3134601"/>
            <a:ext cx="155137" cy="203840"/>
          </a:xfrm>
          <a:custGeom>
            <a:avLst/>
            <a:gdLst/>
            <a:ahLst/>
            <a:cxnLst/>
            <a:rect l="l" t="t" r="r" b="b"/>
            <a:pathLst>
              <a:path w="227965" h="224789">
                <a:moveTo>
                  <a:pt x="140821" y="0"/>
                </a:moveTo>
                <a:lnTo>
                  <a:pt x="0" y="119534"/>
                </a:lnTo>
                <a:lnTo>
                  <a:pt x="89317" y="224584"/>
                </a:lnTo>
                <a:lnTo>
                  <a:pt x="105988" y="210369"/>
                </a:lnTo>
                <a:lnTo>
                  <a:pt x="32393" y="124137"/>
                </a:lnTo>
                <a:lnTo>
                  <a:pt x="80372" y="83389"/>
                </a:lnTo>
                <a:lnTo>
                  <a:pt x="108895" y="83389"/>
                </a:lnTo>
                <a:lnTo>
                  <a:pt x="96907" y="69311"/>
                </a:lnTo>
                <a:lnTo>
                  <a:pt x="140008" y="32624"/>
                </a:lnTo>
                <a:lnTo>
                  <a:pt x="168614" y="32624"/>
                </a:lnTo>
                <a:lnTo>
                  <a:pt x="140821" y="0"/>
                </a:lnTo>
                <a:close/>
              </a:path>
              <a:path w="227965" h="224789">
                <a:moveTo>
                  <a:pt x="108895" y="83389"/>
                </a:moveTo>
                <a:lnTo>
                  <a:pt x="80372" y="83389"/>
                </a:lnTo>
                <a:lnTo>
                  <a:pt x="146649" y="161229"/>
                </a:lnTo>
                <a:lnTo>
                  <a:pt x="163184" y="147150"/>
                </a:lnTo>
                <a:lnTo>
                  <a:pt x="108895" y="83389"/>
                </a:lnTo>
                <a:close/>
              </a:path>
              <a:path w="227965" h="224789">
                <a:moveTo>
                  <a:pt x="168614" y="32624"/>
                </a:moveTo>
                <a:lnTo>
                  <a:pt x="140008" y="32624"/>
                </a:lnTo>
                <a:lnTo>
                  <a:pt x="210757" y="115744"/>
                </a:lnTo>
                <a:lnTo>
                  <a:pt x="227428" y="101665"/>
                </a:lnTo>
                <a:lnTo>
                  <a:pt x="168614" y="32624"/>
                </a:lnTo>
                <a:close/>
              </a:path>
            </a:pathLst>
          </a:custGeom>
          <a:solidFill>
            <a:srgbClr val="000000"/>
          </a:solidFill>
        </p:spPr>
        <p:txBody>
          <a:bodyPr wrap="square" lIns="0" tIns="0" rIns="0" bIns="0" rtlCol="0"/>
          <a:lstStyle/>
          <a:p>
            <a:endParaRPr/>
          </a:p>
        </p:txBody>
      </p:sp>
      <p:sp>
        <p:nvSpPr>
          <p:cNvPr id="65" name="object 37">
            <a:extLst>
              <a:ext uri="{FF2B5EF4-FFF2-40B4-BE49-F238E27FC236}">
                <a16:creationId xmlns:a16="http://schemas.microsoft.com/office/drawing/2014/main" id="{EBE1190D-8466-4E64-880E-11530CFBF311}"/>
              </a:ext>
            </a:extLst>
          </p:cNvPr>
          <p:cNvSpPr/>
          <p:nvPr/>
        </p:nvSpPr>
        <p:spPr>
          <a:xfrm>
            <a:off x="5846279" y="3275771"/>
            <a:ext cx="156001" cy="190020"/>
          </a:xfrm>
          <a:custGeom>
            <a:avLst/>
            <a:gdLst/>
            <a:ahLst/>
            <a:cxnLst/>
            <a:rect l="l" t="t" r="r" b="b"/>
            <a:pathLst>
              <a:path w="229234" h="209550">
                <a:moveTo>
                  <a:pt x="169129" y="37769"/>
                </a:moveTo>
                <a:lnTo>
                  <a:pt x="141770" y="37769"/>
                </a:lnTo>
                <a:lnTo>
                  <a:pt x="50283" y="186544"/>
                </a:lnTo>
                <a:lnTo>
                  <a:pt x="60719" y="209286"/>
                </a:lnTo>
                <a:lnTo>
                  <a:pt x="143422" y="171382"/>
                </a:lnTo>
                <a:lnTo>
                  <a:pt x="87013" y="171382"/>
                </a:lnTo>
                <a:lnTo>
                  <a:pt x="169129" y="37769"/>
                </a:lnTo>
                <a:close/>
              </a:path>
              <a:path w="229234" h="209550">
                <a:moveTo>
                  <a:pt x="218889" y="110870"/>
                </a:moveTo>
                <a:lnTo>
                  <a:pt x="87013" y="171382"/>
                </a:lnTo>
                <a:lnTo>
                  <a:pt x="143422" y="171382"/>
                </a:lnTo>
                <a:lnTo>
                  <a:pt x="228784" y="132259"/>
                </a:lnTo>
                <a:lnTo>
                  <a:pt x="218889" y="110870"/>
                </a:lnTo>
                <a:close/>
              </a:path>
              <a:path w="229234" h="209550">
                <a:moveTo>
                  <a:pt x="167928" y="0"/>
                </a:moveTo>
                <a:lnTo>
                  <a:pt x="0" y="77162"/>
                </a:lnTo>
                <a:lnTo>
                  <a:pt x="9758" y="98416"/>
                </a:lnTo>
                <a:lnTo>
                  <a:pt x="141770" y="37769"/>
                </a:lnTo>
                <a:lnTo>
                  <a:pt x="169129" y="37769"/>
                </a:lnTo>
                <a:lnTo>
                  <a:pt x="178364" y="22742"/>
                </a:lnTo>
                <a:lnTo>
                  <a:pt x="167928" y="0"/>
                </a:lnTo>
                <a:close/>
              </a:path>
            </a:pathLst>
          </a:custGeom>
          <a:solidFill>
            <a:srgbClr val="000000"/>
          </a:solidFill>
        </p:spPr>
        <p:txBody>
          <a:bodyPr wrap="square" lIns="0" tIns="0" rIns="0" bIns="0" rtlCol="0"/>
          <a:lstStyle/>
          <a:p>
            <a:endParaRPr/>
          </a:p>
        </p:txBody>
      </p:sp>
      <p:sp>
        <p:nvSpPr>
          <p:cNvPr id="66" name="object 38">
            <a:extLst>
              <a:ext uri="{FF2B5EF4-FFF2-40B4-BE49-F238E27FC236}">
                <a16:creationId xmlns:a16="http://schemas.microsoft.com/office/drawing/2014/main" id="{03B59A99-FE80-4404-91AB-BD8FC010D94C}"/>
              </a:ext>
            </a:extLst>
          </p:cNvPr>
          <p:cNvSpPr/>
          <p:nvPr/>
        </p:nvSpPr>
        <p:spPr>
          <a:xfrm>
            <a:off x="5361017" y="2729887"/>
            <a:ext cx="106305" cy="175049"/>
          </a:xfrm>
          <a:custGeom>
            <a:avLst/>
            <a:gdLst/>
            <a:ahLst/>
            <a:cxnLst/>
            <a:rect l="l" t="t" r="r" b="b"/>
            <a:pathLst>
              <a:path w="156209" h="193039">
                <a:moveTo>
                  <a:pt x="1096" y="112613"/>
                </a:moveTo>
                <a:lnTo>
                  <a:pt x="24138" y="115456"/>
                </a:lnTo>
                <a:lnTo>
                  <a:pt x="23189" y="124661"/>
                </a:lnTo>
                <a:lnTo>
                  <a:pt x="24138" y="132648"/>
                </a:lnTo>
                <a:lnTo>
                  <a:pt x="26848" y="139282"/>
                </a:lnTo>
                <a:lnTo>
                  <a:pt x="29423" y="145779"/>
                </a:lnTo>
                <a:lnTo>
                  <a:pt x="34438" y="151871"/>
                </a:lnTo>
                <a:lnTo>
                  <a:pt x="77539" y="170553"/>
                </a:lnTo>
                <a:lnTo>
                  <a:pt x="85942" y="170824"/>
                </a:lnTo>
                <a:lnTo>
                  <a:pt x="93532" y="169741"/>
                </a:lnTo>
                <a:lnTo>
                  <a:pt x="121181" y="141854"/>
                </a:lnTo>
                <a:lnTo>
                  <a:pt x="120639" y="136574"/>
                </a:lnTo>
                <a:lnTo>
                  <a:pt x="84741" y="106978"/>
                </a:lnTo>
                <a:lnTo>
                  <a:pt x="63081" y="96292"/>
                </a:lnTo>
                <a:lnTo>
                  <a:pt x="54040" y="91393"/>
                </a:lnTo>
                <a:lnTo>
                  <a:pt x="25900" y="61983"/>
                </a:lnTo>
                <a:lnTo>
                  <a:pt x="22511" y="46416"/>
                </a:lnTo>
                <a:lnTo>
                  <a:pt x="24409" y="38158"/>
                </a:lnTo>
                <a:lnTo>
                  <a:pt x="49398" y="5939"/>
                </a:lnTo>
                <a:lnTo>
                  <a:pt x="80961" y="0"/>
                </a:lnTo>
                <a:lnTo>
                  <a:pt x="89682" y="649"/>
                </a:lnTo>
                <a:lnTo>
                  <a:pt x="132837" y="16227"/>
                </a:lnTo>
                <a:lnTo>
                  <a:pt x="154510" y="47632"/>
                </a:lnTo>
                <a:lnTo>
                  <a:pt x="155840" y="62806"/>
                </a:lnTo>
                <a:lnTo>
                  <a:pt x="154929" y="70647"/>
                </a:lnTo>
                <a:lnTo>
                  <a:pt x="131617" y="67534"/>
                </a:lnTo>
                <a:lnTo>
                  <a:pt x="131931" y="59130"/>
                </a:lnTo>
                <a:lnTo>
                  <a:pt x="130872" y="51577"/>
                </a:lnTo>
                <a:lnTo>
                  <a:pt x="95158" y="23402"/>
                </a:lnTo>
                <a:lnTo>
                  <a:pt x="75946" y="21304"/>
                </a:lnTo>
                <a:lnTo>
                  <a:pt x="68246" y="22222"/>
                </a:lnTo>
                <a:lnTo>
                  <a:pt x="46365" y="48040"/>
                </a:lnTo>
                <a:lnTo>
                  <a:pt x="47585" y="53861"/>
                </a:lnTo>
                <a:lnTo>
                  <a:pt x="84722" y="79717"/>
                </a:lnTo>
                <a:lnTo>
                  <a:pt x="97352" y="85782"/>
                </a:lnTo>
                <a:lnTo>
                  <a:pt x="107797" y="91173"/>
                </a:lnTo>
                <a:lnTo>
                  <a:pt x="138311" y="116983"/>
                </a:lnTo>
                <a:lnTo>
                  <a:pt x="144493" y="136439"/>
                </a:lnTo>
                <a:lnTo>
                  <a:pt x="144447" y="143351"/>
                </a:lnTo>
                <a:lnTo>
                  <a:pt x="123445" y="180879"/>
                </a:lnTo>
                <a:lnTo>
                  <a:pt x="83773" y="192416"/>
                </a:lnTo>
                <a:lnTo>
                  <a:pt x="74519" y="191806"/>
                </a:lnTo>
                <a:lnTo>
                  <a:pt x="33523" y="179236"/>
                </a:lnTo>
                <a:lnTo>
                  <a:pt x="4078" y="147133"/>
                </a:lnTo>
                <a:lnTo>
                  <a:pt x="0" y="121567"/>
                </a:lnTo>
                <a:lnTo>
                  <a:pt x="1096" y="112613"/>
                </a:lnTo>
                <a:close/>
              </a:path>
            </a:pathLst>
          </a:custGeom>
          <a:ln w="10160">
            <a:solidFill>
              <a:srgbClr val="000000"/>
            </a:solidFill>
          </a:ln>
        </p:spPr>
        <p:txBody>
          <a:bodyPr wrap="square" lIns="0" tIns="0" rIns="0" bIns="0" rtlCol="0"/>
          <a:lstStyle/>
          <a:p>
            <a:endParaRPr/>
          </a:p>
        </p:txBody>
      </p:sp>
      <p:sp>
        <p:nvSpPr>
          <p:cNvPr id="67" name="object 39">
            <a:extLst>
              <a:ext uri="{FF2B5EF4-FFF2-40B4-BE49-F238E27FC236}">
                <a16:creationId xmlns:a16="http://schemas.microsoft.com/office/drawing/2014/main" id="{70C6E672-7ABF-4A40-8A7C-51C2C30D7748}"/>
              </a:ext>
            </a:extLst>
          </p:cNvPr>
          <p:cNvSpPr/>
          <p:nvPr/>
        </p:nvSpPr>
        <p:spPr>
          <a:xfrm>
            <a:off x="5474015" y="2798969"/>
            <a:ext cx="125319" cy="172746"/>
          </a:xfrm>
          <a:custGeom>
            <a:avLst/>
            <a:gdLst/>
            <a:ahLst/>
            <a:cxnLst/>
            <a:rect l="l" t="t" r="r" b="b"/>
            <a:pathLst>
              <a:path w="184150" h="190500">
                <a:moveTo>
                  <a:pt x="13689" y="53624"/>
                </a:moveTo>
                <a:lnTo>
                  <a:pt x="39339" y="21084"/>
                </a:lnTo>
                <a:lnTo>
                  <a:pt x="88019" y="0"/>
                </a:lnTo>
                <a:lnTo>
                  <a:pt x="105090" y="389"/>
                </a:lnTo>
                <a:lnTo>
                  <a:pt x="149637" y="19140"/>
                </a:lnTo>
                <a:lnTo>
                  <a:pt x="178294" y="56357"/>
                </a:lnTo>
                <a:lnTo>
                  <a:pt x="183650" y="90852"/>
                </a:lnTo>
                <a:lnTo>
                  <a:pt x="182153" y="102991"/>
                </a:lnTo>
                <a:lnTo>
                  <a:pt x="168335" y="139180"/>
                </a:lnTo>
                <a:lnTo>
                  <a:pt x="143595" y="169753"/>
                </a:lnTo>
                <a:lnTo>
                  <a:pt x="100741" y="189803"/>
                </a:lnTo>
                <a:lnTo>
                  <a:pt x="89046" y="190486"/>
                </a:lnTo>
                <a:lnTo>
                  <a:pt x="77331" y="189630"/>
                </a:lnTo>
                <a:lnTo>
                  <a:pt x="33720" y="171316"/>
                </a:lnTo>
                <a:lnTo>
                  <a:pt x="5069" y="133450"/>
                </a:lnTo>
                <a:lnTo>
                  <a:pt x="0" y="98974"/>
                </a:lnTo>
                <a:lnTo>
                  <a:pt x="1471" y="87091"/>
                </a:lnTo>
                <a:lnTo>
                  <a:pt x="4252" y="75588"/>
                </a:lnTo>
                <a:lnTo>
                  <a:pt x="8329" y="64441"/>
                </a:lnTo>
                <a:lnTo>
                  <a:pt x="13689" y="53624"/>
                </a:lnTo>
                <a:close/>
              </a:path>
            </a:pathLst>
          </a:custGeom>
          <a:ln w="10159">
            <a:solidFill>
              <a:srgbClr val="000000"/>
            </a:solidFill>
          </a:ln>
        </p:spPr>
        <p:txBody>
          <a:bodyPr wrap="square" lIns="0" tIns="0" rIns="0" bIns="0" rtlCol="0"/>
          <a:lstStyle/>
          <a:p>
            <a:endParaRPr/>
          </a:p>
        </p:txBody>
      </p:sp>
      <p:sp>
        <p:nvSpPr>
          <p:cNvPr id="68" name="object 40">
            <a:extLst>
              <a:ext uri="{FF2B5EF4-FFF2-40B4-BE49-F238E27FC236}">
                <a16:creationId xmlns:a16="http://schemas.microsoft.com/office/drawing/2014/main" id="{CE0331B7-72FA-48EE-84D3-5A02ADE7D9D0}"/>
              </a:ext>
            </a:extLst>
          </p:cNvPr>
          <p:cNvSpPr/>
          <p:nvPr/>
        </p:nvSpPr>
        <p:spPr>
          <a:xfrm>
            <a:off x="5489956" y="2819011"/>
            <a:ext cx="92909" cy="133014"/>
          </a:xfrm>
          <a:custGeom>
            <a:avLst/>
            <a:gdLst/>
            <a:ahLst/>
            <a:cxnLst/>
            <a:rect l="l" t="t" r="r" b="b"/>
            <a:pathLst>
              <a:path w="136525" h="146685">
                <a:moveTo>
                  <a:pt x="11950" y="44383"/>
                </a:moveTo>
                <a:lnTo>
                  <a:pt x="5137" y="58675"/>
                </a:lnTo>
                <a:lnTo>
                  <a:pt x="1158" y="72524"/>
                </a:lnTo>
                <a:lnTo>
                  <a:pt x="0" y="85940"/>
                </a:lnTo>
                <a:lnTo>
                  <a:pt x="1649" y="98938"/>
                </a:lnTo>
                <a:lnTo>
                  <a:pt x="31196" y="137926"/>
                </a:lnTo>
                <a:lnTo>
                  <a:pt x="67867" y="146226"/>
                </a:lnTo>
                <a:lnTo>
                  <a:pt x="80395" y="143611"/>
                </a:lnTo>
                <a:lnTo>
                  <a:pt x="113788" y="118578"/>
                </a:lnTo>
                <a:lnTo>
                  <a:pt x="134601" y="75819"/>
                </a:lnTo>
                <a:lnTo>
                  <a:pt x="136228" y="57548"/>
                </a:lnTo>
                <a:lnTo>
                  <a:pt x="135186" y="48918"/>
                </a:lnTo>
                <a:lnTo>
                  <a:pt x="112918" y="13440"/>
                </a:lnTo>
                <a:lnTo>
                  <a:pt x="70247" y="0"/>
                </a:lnTo>
                <a:lnTo>
                  <a:pt x="57896" y="1876"/>
                </a:lnTo>
                <a:lnTo>
                  <a:pt x="45571" y="6880"/>
                </a:lnTo>
                <a:lnTo>
                  <a:pt x="33805" y="15616"/>
                </a:lnTo>
                <a:lnTo>
                  <a:pt x="22598" y="28108"/>
                </a:lnTo>
                <a:lnTo>
                  <a:pt x="11950" y="44383"/>
                </a:lnTo>
                <a:close/>
              </a:path>
            </a:pathLst>
          </a:custGeom>
          <a:ln w="10159">
            <a:solidFill>
              <a:srgbClr val="000000"/>
            </a:solidFill>
          </a:ln>
        </p:spPr>
        <p:txBody>
          <a:bodyPr wrap="square" lIns="0" tIns="0" rIns="0" bIns="0" rtlCol="0"/>
          <a:lstStyle/>
          <a:p>
            <a:endParaRPr/>
          </a:p>
        </p:txBody>
      </p:sp>
      <p:sp>
        <p:nvSpPr>
          <p:cNvPr id="69" name="object 41">
            <a:extLst>
              <a:ext uri="{FF2B5EF4-FFF2-40B4-BE49-F238E27FC236}">
                <a16:creationId xmlns:a16="http://schemas.microsoft.com/office/drawing/2014/main" id="{5039D928-6CB6-4951-99D0-AB24EC8C3E36}"/>
              </a:ext>
            </a:extLst>
          </p:cNvPr>
          <p:cNvSpPr/>
          <p:nvPr/>
        </p:nvSpPr>
        <p:spPr>
          <a:xfrm>
            <a:off x="5585647" y="2875953"/>
            <a:ext cx="138716" cy="192323"/>
          </a:xfrm>
          <a:custGeom>
            <a:avLst/>
            <a:gdLst/>
            <a:ahLst/>
            <a:cxnLst/>
            <a:rect l="l" t="t" r="r" b="b"/>
            <a:pathLst>
              <a:path w="203834" h="212089">
                <a:moveTo>
                  <a:pt x="184152" y="71883"/>
                </a:moveTo>
                <a:lnTo>
                  <a:pt x="140239" y="172059"/>
                </a:lnTo>
                <a:lnTo>
                  <a:pt x="108794" y="203871"/>
                </a:lnTo>
                <a:lnTo>
                  <a:pt x="84131" y="211848"/>
                </a:lnTo>
                <a:lnTo>
                  <a:pt x="74775" y="211723"/>
                </a:lnTo>
                <a:lnTo>
                  <a:pt x="33843" y="194395"/>
                </a:lnTo>
                <a:lnTo>
                  <a:pt x="4974" y="161906"/>
                </a:lnTo>
                <a:lnTo>
                  <a:pt x="0" y="135882"/>
                </a:lnTo>
                <a:lnTo>
                  <a:pt x="1450" y="126980"/>
                </a:lnTo>
                <a:lnTo>
                  <a:pt x="23407" y="85691"/>
                </a:lnTo>
                <a:lnTo>
                  <a:pt x="86973" y="0"/>
                </a:lnTo>
                <a:lnTo>
                  <a:pt x="106626" y="14484"/>
                </a:lnTo>
                <a:lnTo>
                  <a:pt x="43060" y="100176"/>
                </a:lnTo>
                <a:lnTo>
                  <a:pt x="36632" y="109343"/>
                </a:lnTo>
                <a:lnTo>
                  <a:pt x="31590" y="117571"/>
                </a:lnTo>
                <a:lnTo>
                  <a:pt x="27945" y="124885"/>
                </a:lnTo>
                <a:lnTo>
                  <a:pt x="25711" y="131311"/>
                </a:lnTo>
                <a:lnTo>
                  <a:pt x="23407" y="139163"/>
                </a:lnTo>
                <a:lnTo>
                  <a:pt x="24085" y="146879"/>
                </a:lnTo>
                <a:lnTo>
                  <a:pt x="55755" y="182138"/>
                </a:lnTo>
                <a:lnTo>
                  <a:pt x="74828" y="188691"/>
                </a:lnTo>
                <a:lnTo>
                  <a:pt x="83449" y="188439"/>
                </a:lnTo>
                <a:lnTo>
                  <a:pt x="91939" y="185366"/>
                </a:lnTo>
                <a:lnTo>
                  <a:pt x="100950" y="179183"/>
                </a:lnTo>
                <a:lnTo>
                  <a:pt x="110495" y="169878"/>
                </a:lnTo>
                <a:lnTo>
                  <a:pt x="120586" y="157438"/>
                </a:lnTo>
                <a:lnTo>
                  <a:pt x="184152" y="71883"/>
                </a:lnTo>
                <a:close/>
              </a:path>
            </a:pathLst>
          </a:custGeom>
          <a:ln w="10159">
            <a:solidFill>
              <a:srgbClr val="000000"/>
            </a:solidFill>
          </a:ln>
        </p:spPr>
        <p:txBody>
          <a:bodyPr wrap="square" lIns="0" tIns="0" rIns="0" bIns="0" rtlCol="0"/>
          <a:lstStyle/>
          <a:p>
            <a:endParaRPr/>
          </a:p>
        </p:txBody>
      </p:sp>
      <p:sp>
        <p:nvSpPr>
          <p:cNvPr id="70" name="object 42">
            <a:extLst>
              <a:ext uri="{FF2B5EF4-FFF2-40B4-BE49-F238E27FC236}">
                <a16:creationId xmlns:a16="http://schemas.microsoft.com/office/drawing/2014/main" id="{DD40AD7B-764B-42AA-AD1E-64A73FBB1FD2}"/>
              </a:ext>
            </a:extLst>
          </p:cNvPr>
          <p:cNvSpPr/>
          <p:nvPr/>
        </p:nvSpPr>
        <p:spPr>
          <a:xfrm>
            <a:off x="5690953" y="2974158"/>
            <a:ext cx="127048" cy="177352"/>
          </a:xfrm>
          <a:custGeom>
            <a:avLst/>
            <a:gdLst/>
            <a:ahLst/>
            <a:cxnLst/>
            <a:rect l="l" t="t" r="r" b="b"/>
            <a:pathLst>
              <a:path w="186690" h="195580">
                <a:moveTo>
                  <a:pt x="0" y="178827"/>
                </a:moveTo>
                <a:lnTo>
                  <a:pt x="107615" y="56585"/>
                </a:lnTo>
                <a:lnTo>
                  <a:pt x="61804" y="16380"/>
                </a:lnTo>
                <a:lnTo>
                  <a:pt x="76171" y="0"/>
                </a:lnTo>
                <a:lnTo>
                  <a:pt x="186361" y="96656"/>
                </a:lnTo>
                <a:lnTo>
                  <a:pt x="171859" y="113036"/>
                </a:lnTo>
                <a:lnTo>
                  <a:pt x="125912" y="72695"/>
                </a:lnTo>
                <a:lnTo>
                  <a:pt x="18297" y="195072"/>
                </a:lnTo>
                <a:lnTo>
                  <a:pt x="0" y="178827"/>
                </a:lnTo>
                <a:close/>
              </a:path>
            </a:pathLst>
          </a:custGeom>
          <a:ln w="10159">
            <a:solidFill>
              <a:srgbClr val="000000"/>
            </a:solidFill>
          </a:ln>
        </p:spPr>
        <p:txBody>
          <a:bodyPr wrap="square" lIns="0" tIns="0" rIns="0" bIns="0" rtlCol="0"/>
          <a:lstStyle/>
          <a:p>
            <a:endParaRPr/>
          </a:p>
        </p:txBody>
      </p:sp>
      <p:sp>
        <p:nvSpPr>
          <p:cNvPr id="71" name="object 43">
            <a:extLst>
              <a:ext uri="{FF2B5EF4-FFF2-40B4-BE49-F238E27FC236}">
                <a16:creationId xmlns:a16="http://schemas.microsoft.com/office/drawing/2014/main" id="{C7E4DDD5-F65A-4592-B859-3A3AFE6D3131}"/>
              </a:ext>
            </a:extLst>
          </p:cNvPr>
          <p:cNvSpPr/>
          <p:nvPr/>
        </p:nvSpPr>
        <p:spPr>
          <a:xfrm>
            <a:off x="5746295" y="3085253"/>
            <a:ext cx="100688" cy="134742"/>
          </a:xfrm>
          <a:custGeom>
            <a:avLst/>
            <a:gdLst/>
            <a:ahLst/>
            <a:cxnLst/>
            <a:rect l="l" t="t" r="r" b="b"/>
            <a:pathLst>
              <a:path w="147954" h="148589">
                <a:moveTo>
                  <a:pt x="0" y="131041"/>
                </a:moveTo>
                <a:lnTo>
                  <a:pt x="130114" y="0"/>
                </a:lnTo>
                <a:lnTo>
                  <a:pt x="147598" y="17192"/>
                </a:lnTo>
                <a:lnTo>
                  <a:pt x="17348" y="148233"/>
                </a:lnTo>
                <a:lnTo>
                  <a:pt x="0" y="131041"/>
                </a:lnTo>
                <a:close/>
              </a:path>
            </a:pathLst>
          </a:custGeom>
          <a:ln w="10159">
            <a:solidFill>
              <a:srgbClr val="000000"/>
            </a:solidFill>
          </a:ln>
        </p:spPr>
        <p:txBody>
          <a:bodyPr wrap="square" lIns="0" tIns="0" rIns="0" bIns="0" rtlCol="0"/>
          <a:lstStyle/>
          <a:p>
            <a:endParaRPr/>
          </a:p>
        </p:txBody>
      </p:sp>
      <p:sp>
        <p:nvSpPr>
          <p:cNvPr id="72" name="object 44">
            <a:extLst>
              <a:ext uri="{FF2B5EF4-FFF2-40B4-BE49-F238E27FC236}">
                <a16:creationId xmlns:a16="http://schemas.microsoft.com/office/drawing/2014/main" id="{DFF40E60-CF41-4754-9E30-0C8898EFF3DE}"/>
              </a:ext>
            </a:extLst>
          </p:cNvPr>
          <p:cNvSpPr/>
          <p:nvPr/>
        </p:nvSpPr>
        <p:spPr>
          <a:xfrm>
            <a:off x="5776917" y="3134601"/>
            <a:ext cx="155137" cy="203840"/>
          </a:xfrm>
          <a:custGeom>
            <a:avLst/>
            <a:gdLst/>
            <a:ahLst/>
            <a:cxnLst/>
            <a:rect l="l" t="t" r="r" b="b"/>
            <a:pathLst>
              <a:path w="227965" h="224789">
                <a:moveTo>
                  <a:pt x="0" y="119534"/>
                </a:moveTo>
                <a:lnTo>
                  <a:pt x="140821" y="0"/>
                </a:lnTo>
                <a:lnTo>
                  <a:pt x="227428" y="101665"/>
                </a:lnTo>
                <a:lnTo>
                  <a:pt x="210757" y="115744"/>
                </a:lnTo>
                <a:lnTo>
                  <a:pt x="140008" y="32624"/>
                </a:lnTo>
                <a:lnTo>
                  <a:pt x="96907" y="69311"/>
                </a:lnTo>
                <a:lnTo>
                  <a:pt x="163184" y="147150"/>
                </a:lnTo>
                <a:lnTo>
                  <a:pt x="146649" y="161229"/>
                </a:lnTo>
                <a:lnTo>
                  <a:pt x="80372" y="83389"/>
                </a:lnTo>
                <a:lnTo>
                  <a:pt x="32393" y="124137"/>
                </a:lnTo>
                <a:lnTo>
                  <a:pt x="105988" y="210369"/>
                </a:lnTo>
                <a:lnTo>
                  <a:pt x="89317" y="224584"/>
                </a:lnTo>
                <a:lnTo>
                  <a:pt x="0" y="119534"/>
                </a:lnTo>
                <a:close/>
              </a:path>
            </a:pathLst>
          </a:custGeom>
          <a:ln w="10159">
            <a:solidFill>
              <a:srgbClr val="000000"/>
            </a:solidFill>
          </a:ln>
        </p:spPr>
        <p:txBody>
          <a:bodyPr wrap="square" lIns="0" tIns="0" rIns="0" bIns="0" rtlCol="0"/>
          <a:lstStyle/>
          <a:p>
            <a:endParaRPr/>
          </a:p>
        </p:txBody>
      </p:sp>
      <p:sp>
        <p:nvSpPr>
          <p:cNvPr id="73" name="object 45">
            <a:extLst>
              <a:ext uri="{FF2B5EF4-FFF2-40B4-BE49-F238E27FC236}">
                <a16:creationId xmlns:a16="http://schemas.microsoft.com/office/drawing/2014/main" id="{23E51FA8-FBE0-48DA-B4AA-FCB0D7D273BC}"/>
              </a:ext>
            </a:extLst>
          </p:cNvPr>
          <p:cNvSpPr/>
          <p:nvPr/>
        </p:nvSpPr>
        <p:spPr>
          <a:xfrm>
            <a:off x="5846279" y="3275771"/>
            <a:ext cx="156001" cy="190020"/>
          </a:xfrm>
          <a:custGeom>
            <a:avLst/>
            <a:gdLst/>
            <a:ahLst/>
            <a:cxnLst/>
            <a:rect l="l" t="t" r="r" b="b"/>
            <a:pathLst>
              <a:path w="229234" h="209550">
                <a:moveTo>
                  <a:pt x="0" y="77162"/>
                </a:moveTo>
                <a:lnTo>
                  <a:pt x="167928" y="0"/>
                </a:lnTo>
                <a:lnTo>
                  <a:pt x="178364" y="22742"/>
                </a:lnTo>
                <a:lnTo>
                  <a:pt x="87013" y="171382"/>
                </a:lnTo>
                <a:lnTo>
                  <a:pt x="218889" y="110870"/>
                </a:lnTo>
                <a:lnTo>
                  <a:pt x="228784" y="132259"/>
                </a:lnTo>
                <a:lnTo>
                  <a:pt x="60719" y="209286"/>
                </a:lnTo>
                <a:lnTo>
                  <a:pt x="50283" y="186544"/>
                </a:lnTo>
                <a:lnTo>
                  <a:pt x="141770" y="37769"/>
                </a:lnTo>
                <a:lnTo>
                  <a:pt x="9758" y="98416"/>
                </a:lnTo>
                <a:lnTo>
                  <a:pt x="0" y="77162"/>
                </a:lnTo>
                <a:close/>
              </a:path>
            </a:pathLst>
          </a:custGeom>
          <a:ln w="10158">
            <a:solidFill>
              <a:srgbClr val="000000"/>
            </a:solidFill>
          </a:ln>
        </p:spPr>
        <p:txBody>
          <a:bodyPr wrap="square" lIns="0" tIns="0" rIns="0" bIns="0" rtlCol="0"/>
          <a:lstStyle/>
          <a:p>
            <a:endParaRPr/>
          </a:p>
        </p:txBody>
      </p:sp>
      <p:sp>
        <p:nvSpPr>
          <p:cNvPr id="74" name="object 46">
            <a:extLst>
              <a:ext uri="{FF2B5EF4-FFF2-40B4-BE49-F238E27FC236}">
                <a16:creationId xmlns:a16="http://schemas.microsoft.com/office/drawing/2014/main" id="{998A27D5-0365-4DB0-ACD0-1C9AD4A103B9}"/>
              </a:ext>
            </a:extLst>
          </p:cNvPr>
          <p:cNvSpPr txBox="1"/>
          <p:nvPr/>
        </p:nvSpPr>
        <p:spPr>
          <a:xfrm>
            <a:off x="4063201" y="2291041"/>
            <a:ext cx="1268319" cy="409881"/>
          </a:xfrm>
          <a:prstGeom prst="rect">
            <a:avLst/>
          </a:prstGeom>
        </p:spPr>
        <p:txBody>
          <a:bodyPr vert="horz" wrap="square" lIns="0" tIns="9677" rIns="0" bIns="0" rtlCol="0">
            <a:spAutoFit/>
          </a:bodyPr>
          <a:lstStyle/>
          <a:p>
            <a:pPr marL="9677">
              <a:spcBef>
                <a:spcPts val="76"/>
              </a:spcBef>
            </a:pPr>
            <a:r>
              <a:rPr sz="1300" b="1" dirty="0">
                <a:latin typeface="Arial"/>
                <a:cs typeface="Arial"/>
              </a:rPr>
              <a:t>SOUTIEN</a:t>
            </a:r>
            <a:r>
              <a:rPr sz="1300" b="1" spc="-42" dirty="0">
                <a:latin typeface="Arial"/>
                <a:cs typeface="Arial"/>
              </a:rPr>
              <a:t> </a:t>
            </a:r>
            <a:r>
              <a:rPr sz="1300" b="1" spc="-4" dirty="0">
                <a:latin typeface="Arial"/>
                <a:cs typeface="Arial"/>
              </a:rPr>
              <a:t>SOCIAL</a:t>
            </a:r>
            <a:endParaRPr sz="1300">
              <a:latin typeface="Arial"/>
              <a:cs typeface="Arial"/>
            </a:endParaRPr>
          </a:p>
        </p:txBody>
      </p:sp>
      <p:sp>
        <p:nvSpPr>
          <p:cNvPr id="75" name="object 47">
            <a:extLst>
              <a:ext uri="{FF2B5EF4-FFF2-40B4-BE49-F238E27FC236}">
                <a16:creationId xmlns:a16="http://schemas.microsoft.com/office/drawing/2014/main" id="{6FFE3C9F-DA2B-430D-B5FA-FB63D1F4BFE0}"/>
              </a:ext>
            </a:extLst>
          </p:cNvPr>
          <p:cNvSpPr txBox="1"/>
          <p:nvPr/>
        </p:nvSpPr>
        <p:spPr>
          <a:xfrm>
            <a:off x="3709845" y="2765445"/>
            <a:ext cx="2012026" cy="1455094"/>
          </a:xfrm>
          <a:prstGeom prst="rect">
            <a:avLst/>
          </a:prstGeom>
        </p:spPr>
        <p:txBody>
          <a:bodyPr vert="horz" wrap="square" lIns="0" tIns="11613" rIns="0" bIns="0" rtlCol="0">
            <a:spAutoFit/>
          </a:bodyPr>
          <a:lstStyle/>
          <a:p>
            <a:pPr marR="195967" algn="ctr">
              <a:spcBef>
                <a:spcPts val="91"/>
              </a:spcBef>
            </a:pPr>
            <a:r>
              <a:rPr sz="3900" spc="4" dirty="0">
                <a:latin typeface="Arial"/>
                <a:cs typeface="Arial"/>
              </a:rPr>
              <a:t>?</a:t>
            </a:r>
            <a:endParaRPr sz="3900" dirty="0">
              <a:latin typeface="Arial"/>
              <a:cs typeface="Arial"/>
            </a:endParaRPr>
          </a:p>
          <a:p>
            <a:pPr marL="9677" algn="ctr">
              <a:spcBef>
                <a:spcPts val="3239"/>
              </a:spcBef>
            </a:pPr>
            <a:r>
              <a:rPr sz="1300" b="1" dirty="0">
                <a:latin typeface="Arial"/>
                <a:cs typeface="Arial"/>
              </a:rPr>
              <a:t>RISQUES</a:t>
            </a:r>
            <a:r>
              <a:rPr sz="1300" b="1" spc="-15" dirty="0">
                <a:latin typeface="Arial"/>
                <a:cs typeface="Arial"/>
              </a:rPr>
              <a:t> </a:t>
            </a:r>
            <a:r>
              <a:rPr sz="1300" b="1" spc="-4" dirty="0">
                <a:latin typeface="Arial"/>
                <a:cs typeface="Arial"/>
              </a:rPr>
              <a:t>PSYCHOSOCIAUX</a:t>
            </a:r>
            <a:endParaRPr sz="1300" dirty="0">
              <a:latin typeface="Arial"/>
              <a:cs typeface="Arial"/>
            </a:endParaRPr>
          </a:p>
        </p:txBody>
      </p:sp>
      <p:sp>
        <p:nvSpPr>
          <p:cNvPr id="76" name="object 48">
            <a:extLst>
              <a:ext uri="{FF2B5EF4-FFF2-40B4-BE49-F238E27FC236}">
                <a16:creationId xmlns:a16="http://schemas.microsoft.com/office/drawing/2014/main" id="{D5864FCD-35F8-4B4D-A6FF-5518C5DC9132}"/>
              </a:ext>
            </a:extLst>
          </p:cNvPr>
          <p:cNvSpPr txBox="1"/>
          <p:nvPr/>
        </p:nvSpPr>
        <p:spPr>
          <a:xfrm>
            <a:off x="5848981" y="4309772"/>
            <a:ext cx="1336932" cy="411414"/>
          </a:xfrm>
          <a:prstGeom prst="rect">
            <a:avLst/>
          </a:prstGeom>
        </p:spPr>
        <p:txBody>
          <a:bodyPr vert="horz" wrap="square" lIns="0" tIns="7258" rIns="0" bIns="0" rtlCol="0">
            <a:spAutoFit/>
          </a:bodyPr>
          <a:lstStyle/>
          <a:p>
            <a:pPr marL="187741" marR="3871" indent="-178548">
              <a:lnSpc>
                <a:spcPct val="101099"/>
              </a:lnSpc>
              <a:spcBef>
                <a:spcPts val="57"/>
              </a:spcBef>
            </a:pPr>
            <a:r>
              <a:rPr sz="1300" b="1" dirty="0">
                <a:latin typeface="Arial"/>
                <a:cs typeface="Arial"/>
              </a:rPr>
              <a:t>RE</a:t>
            </a:r>
            <a:r>
              <a:rPr sz="1300" b="1" spc="-8" dirty="0">
                <a:latin typeface="Arial"/>
                <a:cs typeface="Arial"/>
              </a:rPr>
              <a:t>S</a:t>
            </a:r>
            <a:r>
              <a:rPr sz="1300" b="1" dirty="0">
                <a:latin typeface="Arial"/>
                <a:cs typeface="Arial"/>
              </a:rPr>
              <a:t>SOURCES  </a:t>
            </a:r>
            <a:r>
              <a:rPr sz="1300" b="1" spc="-4" dirty="0">
                <a:latin typeface="Arial"/>
                <a:cs typeface="Arial"/>
              </a:rPr>
              <a:t>PERCUES</a:t>
            </a:r>
            <a:endParaRPr sz="1300" dirty="0">
              <a:latin typeface="Arial"/>
              <a:cs typeface="Arial"/>
            </a:endParaRPr>
          </a:p>
        </p:txBody>
      </p:sp>
      <p:sp>
        <p:nvSpPr>
          <p:cNvPr id="77" name="object 49">
            <a:extLst>
              <a:ext uri="{FF2B5EF4-FFF2-40B4-BE49-F238E27FC236}">
                <a16:creationId xmlns:a16="http://schemas.microsoft.com/office/drawing/2014/main" id="{206C7C51-F97D-4414-B16E-975746816E93}"/>
              </a:ext>
            </a:extLst>
          </p:cNvPr>
          <p:cNvSpPr txBox="1"/>
          <p:nvPr/>
        </p:nvSpPr>
        <p:spPr>
          <a:xfrm>
            <a:off x="2350472" y="5285195"/>
            <a:ext cx="1124448" cy="209826"/>
          </a:xfrm>
          <a:prstGeom prst="rect">
            <a:avLst/>
          </a:prstGeom>
        </p:spPr>
        <p:txBody>
          <a:bodyPr vert="horz" wrap="square" lIns="0" tIns="9677" rIns="0" bIns="0" rtlCol="0">
            <a:spAutoFit/>
          </a:bodyPr>
          <a:lstStyle/>
          <a:p>
            <a:pPr marL="9677">
              <a:spcBef>
                <a:spcPts val="76"/>
              </a:spcBef>
            </a:pPr>
            <a:r>
              <a:rPr sz="1300" b="1" dirty="0">
                <a:latin typeface="Arial"/>
                <a:cs typeface="Arial"/>
              </a:rPr>
              <a:t>EXI</a:t>
            </a:r>
            <a:r>
              <a:rPr sz="1300" b="1" spc="-8" dirty="0">
                <a:latin typeface="Arial"/>
                <a:cs typeface="Arial"/>
              </a:rPr>
              <a:t>G</a:t>
            </a:r>
            <a:r>
              <a:rPr sz="1300" b="1" dirty="0">
                <a:latin typeface="Arial"/>
                <a:cs typeface="Arial"/>
              </a:rPr>
              <a:t>ENCES</a:t>
            </a:r>
            <a:endParaRPr sz="1300" dirty="0">
              <a:latin typeface="Arial"/>
              <a:cs typeface="Arial"/>
            </a:endParaRPr>
          </a:p>
        </p:txBody>
      </p:sp>
      <p:sp>
        <p:nvSpPr>
          <p:cNvPr id="78" name="object 51">
            <a:extLst>
              <a:ext uri="{FF2B5EF4-FFF2-40B4-BE49-F238E27FC236}">
                <a16:creationId xmlns:a16="http://schemas.microsoft.com/office/drawing/2014/main" id="{ABFEF17E-C1DD-4220-9E95-15E19640C094}"/>
              </a:ext>
            </a:extLst>
          </p:cNvPr>
          <p:cNvSpPr txBox="1"/>
          <p:nvPr/>
        </p:nvSpPr>
        <p:spPr>
          <a:xfrm>
            <a:off x="2039077" y="2346562"/>
            <a:ext cx="56178" cy="71816"/>
          </a:xfrm>
          <a:prstGeom prst="rect">
            <a:avLst/>
          </a:prstGeom>
        </p:spPr>
        <p:txBody>
          <a:bodyPr vert="horz" wrap="square" lIns="0" tIns="10161" rIns="0" bIns="0" rtlCol="0">
            <a:spAutoFit/>
          </a:bodyPr>
          <a:lstStyle/>
          <a:p>
            <a:pPr marL="9677">
              <a:spcBef>
                <a:spcPts val="80"/>
              </a:spcBef>
            </a:pPr>
            <a:r>
              <a:rPr sz="400" spc="781" dirty="0">
                <a:solidFill>
                  <a:srgbClr val="C83723"/>
                </a:solidFill>
                <a:latin typeface="Microsoft Sans Serif"/>
                <a:cs typeface="Microsoft Sans Serif"/>
              </a:rPr>
              <a:t></a:t>
            </a:r>
            <a:endParaRPr sz="400">
              <a:latin typeface="Microsoft Sans Serif"/>
              <a:cs typeface="Microsoft Sans Serif"/>
            </a:endParaRPr>
          </a:p>
        </p:txBody>
      </p:sp>
      <p:sp>
        <p:nvSpPr>
          <p:cNvPr id="79" name="object 52">
            <a:extLst>
              <a:ext uri="{FF2B5EF4-FFF2-40B4-BE49-F238E27FC236}">
                <a16:creationId xmlns:a16="http://schemas.microsoft.com/office/drawing/2014/main" id="{52F39F59-4C37-4546-A61C-EF1DAD95118F}"/>
              </a:ext>
            </a:extLst>
          </p:cNvPr>
          <p:cNvSpPr txBox="1"/>
          <p:nvPr/>
        </p:nvSpPr>
        <p:spPr>
          <a:xfrm>
            <a:off x="642910" y="2346562"/>
            <a:ext cx="2168308" cy="164149"/>
          </a:xfrm>
          <a:prstGeom prst="rect">
            <a:avLst/>
          </a:prstGeom>
        </p:spPr>
        <p:txBody>
          <a:bodyPr vert="horz" wrap="square" lIns="0" tIns="10161" rIns="0" bIns="0" rtlCol="0">
            <a:spAutoFit/>
          </a:bodyPr>
          <a:lstStyle/>
          <a:p>
            <a:pPr marL="9677">
              <a:spcBef>
                <a:spcPts val="80"/>
              </a:spcBef>
            </a:pPr>
            <a:r>
              <a:rPr sz="1000" b="1" dirty="0">
                <a:solidFill>
                  <a:srgbClr val="3B3534"/>
                </a:solidFill>
                <a:latin typeface="Trebuchet MS"/>
                <a:cs typeface="Trebuchet MS"/>
              </a:rPr>
              <a:t>Déséquilibre permanent</a:t>
            </a:r>
            <a:r>
              <a:rPr sz="1000" b="1" spc="-95" dirty="0">
                <a:solidFill>
                  <a:srgbClr val="3B3534"/>
                </a:solidFill>
                <a:latin typeface="Trebuchet MS"/>
                <a:cs typeface="Trebuchet MS"/>
              </a:rPr>
              <a:t> </a:t>
            </a:r>
            <a:r>
              <a:rPr sz="1000" spc="8" dirty="0">
                <a:solidFill>
                  <a:srgbClr val="3B3534"/>
                </a:solidFill>
                <a:latin typeface="Tahoma"/>
                <a:cs typeface="Tahoma"/>
              </a:rPr>
              <a:t>entre</a:t>
            </a:r>
            <a:endParaRPr sz="1000" dirty="0">
              <a:latin typeface="Tahoma"/>
              <a:cs typeface="Tahoma"/>
            </a:endParaRPr>
          </a:p>
        </p:txBody>
      </p:sp>
      <p:sp>
        <p:nvSpPr>
          <p:cNvPr id="80" name="object 53">
            <a:extLst>
              <a:ext uri="{FF2B5EF4-FFF2-40B4-BE49-F238E27FC236}">
                <a16:creationId xmlns:a16="http://schemas.microsoft.com/office/drawing/2014/main" id="{13705D1A-60FE-415E-9411-518B0966D4B2}"/>
              </a:ext>
            </a:extLst>
          </p:cNvPr>
          <p:cNvSpPr txBox="1"/>
          <p:nvPr/>
        </p:nvSpPr>
        <p:spPr>
          <a:xfrm>
            <a:off x="614916" y="2617160"/>
            <a:ext cx="2278999" cy="318037"/>
          </a:xfrm>
          <a:prstGeom prst="rect">
            <a:avLst/>
          </a:prstGeom>
        </p:spPr>
        <p:txBody>
          <a:bodyPr vert="horz" wrap="square" lIns="0" tIns="10161" rIns="0" bIns="0" rtlCol="0">
            <a:spAutoFit/>
          </a:bodyPr>
          <a:lstStyle/>
          <a:p>
            <a:pPr marL="9677">
              <a:spcBef>
                <a:spcPts val="80"/>
              </a:spcBef>
            </a:pPr>
            <a:r>
              <a:rPr sz="1000" dirty="0">
                <a:solidFill>
                  <a:srgbClr val="3B3534"/>
                </a:solidFill>
                <a:latin typeface="Tahoma"/>
                <a:cs typeface="Tahoma"/>
              </a:rPr>
              <a:t>la </a:t>
            </a:r>
            <a:r>
              <a:rPr sz="1000" b="1" dirty="0">
                <a:solidFill>
                  <a:srgbClr val="3B3534"/>
                </a:solidFill>
                <a:latin typeface="Trebuchet MS"/>
                <a:cs typeface="Trebuchet MS"/>
              </a:rPr>
              <a:t>perception</a:t>
            </a:r>
            <a:r>
              <a:rPr sz="1000" b="1" spc="-80" dirty="0">
                <a:solidFill>
                  <a:srgbClr val="3B3534"/>
                </a:solidFill>
                <a:latin typeface="Trebuchet MS"/>
                <a:cs typeface="Trebuchet MS"/>
              </a:rPr>
              <a:t> </a:t>
            </a:r>
            <a:r>
              <a:rPr sz="1000" b="1" dirty="0">
                <a:solidFill>
                  <a:srgbClr val="3B3534"/>
                </a:solidFill>
                <a:latin typeface="Trebuchet MS"/>
                <a:cs typeface="Trebuchet MS"/>
              </a:rPr>
              <a:t>individuelle</a:t>
            </a:r>
            <a:endParaRPr sz="1000" dirty="0">
              <a:latin typeface="Trebuchet MS"/>
              <a:cs typeface="Trebuchet MS"/>
            </a:endParaRPr>
          </a:p>
          <a:p>
            <a:pPr marL="9677"/>
            <a:r>
              <a:rPr sz="1000" spc="8" dirty="0">
                <a:solidFill>
                  <a:srgbClr val="3B3534"/>
                </a:solidFill>
                <a:latin typeface="Tahoma"/>
                <a:cs typeface="Tahoma"/>
              </a:rPr>
              <a:t>des</a:t>
            </a:r>
            <a:r>
              <a:rPr sz="1000" spc="-34" dirty="0">
                <a:solidFill>
                  <a:srgbClr val="3B3534"/>
                </a:solidFill>
                <a:latin typeface="Tahoma"/>
                <a:cs typeface="Tahoma"/>
              </a:rPr>
              <a:t> </a:t>
            </a:r>
            <a:r>
              <a:rPr sz="1000" b="1" dirty="0">
                <a:solidFill>
                  <a:srgbClr val="3B3534"/>
                </a:solidFill>
                <a:latin typeface="Trebuchet MS"/>
                <a:cs typeface="Trebuchet MS"/>
              </a:rPr>
              <a:t>contraintes</a:t>
            </a:r>
            <a:r>
              <a:rPr sz="1000" b="1" spc="-38" dirty="0">
                <a:solidFill>
                  <a:srgbClr val="3B3534"/>
                </a:solidFill>
                <a:latin typeface="Trebuchet MS"/>
                <a:cs typeface="Trebuchet MS"/>
              </a:rPr>
              <a:t> </a:t>
            </a:r>
            <a:r>
              <a:rPr sz="1000" spc="11" dirty="0">
                <a:solidFill>
                  <a:srgbClr val="3B3534"/>
                </a:solidFill>
                <a:latin typeface="Tahoma"/>
                <a:cs typeface="Tahoma"/>
              </a:rPr>
              <a:t>de</a:t>
            </a:r>
            <a:r>
              <a:rPr sz="1000" spc="-30" dirty="0">
                <a:solidFill>
                  <a:srgbClr val="3B3534"/>
                </a:solidFill>
                <a:latin typeface="Tahoma"/>
                <a:cs typeface="Tahoma"/>
              </a:rPr>
              <a:t> </a:t>
            </a:r>
            <a:r>
              <a:rPr sz="1000" spc="4" dirty="0">
                <a:solidFill>
                  <a:srgbClr val="3B3534"/>
                </a:solidFill>
                <a:latin typeface="Tahoma"/>
                <a:cs typeface="Tahoma"/>
              </a:rPr>
              <a:t>son</a:t>
            </a:r>
            <a:r>
              <a:rPr sz="1000" spc="-38" dirty="0">
                <a:solidFill>
                  <a:srgbClr val="3B3534"/>
                </a:solidFill>
                <a:latin typeface="Tahoma"/>
                <a:cs typeface="Tahoma"/>
              </a:rPr>
              <a:t> </a:t>
            </a:r>
            <a:r>
              <a:rPr sz="1000" spc="4" dirty="0">
                <a:solidFill>
                  <a:srgbClr val="3B3534"/>
                </a:solidFill>
                <a:latin typeface="Tahoma"/>
                <a:cs typeface="Tahoma"/>
              </a:rPr>
              <a:t>environnement</a:t>
            </a:r>
            <a:endParaRPr sz="1000" dirty="0">
              <a:latin typeface="Tahoma"/>
              <a:cs typeface="Tahoma"/>
            </a:endParaRPr>
          </a:p>
        </p:txBody>
      </p:sp>
      <p:sp>
        <p:nvSpPr>
          <p:cNvPr id="81" name="object 54">
            <a:extLst>
              <a:ext uri="{FF2B5EF4-FFF2-40B4-BE49-F238E27FC236}">
                <a16:creationId xmlns:a16="http://schemas.microsoft.com/office/drawing/2014/main" id="{1C26CF03-8D3B-48DD-BCDF-5EBBDA12E346}"/>
              </a:ext>
            </a:extLst>
          </p:cNvPr>
          <p:cNvSpPr txBox="1"/>
          <p:nvPr/>
        </p:nvSpPr>
        <p:spPr>
          <a:xfrm>
            <a:off x="2584779" y="2830480"/>
            <a:ext cx="60067" cy="71816"/>
          </a:xfrm>
          <a:prstGeom prst="rect">
            <a:avLst/>
          </a:prstGeom>
        </p:spPr>
        <p:txBody>
          <a:bodyPr vert="horz" wrap="square" lIns="0" tIns="10161" rIns="0" bIns="0" rtlCol="0">
            <a:spAutoFit/>
          </a:bodyPr>
          <a:lstStyle/>
          <a:p>
            <a:pPr marL="9677">
              <a:spcBef>
                <a:spcPts val="80"/>
              </a:spcBef>
            </a:pPr>
            <a:r>
              <a:rPr sz="400" spc="11" dirty="0">
                <a:solidFill>
                  <a:srgbClr val="3B3534"/>
                </a:solidFill>
                <a:latin typeface="Tahoma"/>
                <a:cs typeface="Tahoma"/>
              </a:rPr>
              <a:t>e</a:t>
            </a:r>
            <a:r>
              <a:rPr sz="400" spc="23" dirty="0">
                <a:solidFill>
                  <a:srgbClr val="3B3534"/>
                </a:solidFill>
                <a:latin typeface="Tahoma"/>
                <a:cs typeface="Tahoma"/>
              </a:rPr>
              <a:t>t</a:t>
            </a:r>
            <a:endParaRPr sz="400">
              <a:latin typeface="Tahoma"/>
              <a:cs typeface="Tahoma"/>
            </a:endParaRPr>
          </a:p>
        </p:txBody>
      </p:sp>
      <p:sp>
        <p:nvSpPr>
          <p:cNvPr id="82" name="object 55">
            <a:extLst>
              <a:ext uri="{FF2B5EF4-FFF2-40B4-BE49-F238E27FC236}">
                <a16:creationId xmlns:a16="http://schemas.microsoft.com/office/drawing/2014/main" id="{7BEBACA0-8486-4C6F-9873-DD0C470A3BFC}"/>
              </a:ext>
            </a:extLst>
          </p:cNvPr>
          <p:cNvSpPr txBox="1"/>
          <p:nvPr/>
        </p:nvSpPr>
        <p:spPr>
          <a:xfrm>
            <a:off x="6233766" y="3137306"/>
            <a:ext cx="1293353" cy="318037"/>
          </a:xfrm>
          <a:prstGeom prst="rect">
            <a:avLst/>
          </a:prstGeom>
        </p:spPr>
        <p:txBody>
          <a:bodyPr vert="horz" wrap="square" lIns="0" tIns="10161" rIns="0" bIns="0" rtlCol="0">
            <a:spAutoFit/>
          </a:bodyPr>
          <a:lstStyle/>
          <a:p>
            <a:pPr marL="9677">
              <a:spcBef>
                <a:spcPts val="80"/>
              </a:spcBef>
            </a:pPr>
            <a:r>
              <a:rPr sz="1000" spc="8" dirty="0">
                <a:solidFill>
                  <a:srgbClr val="3B3534"/>
                </a:solidFill>
                <a:latin typeface="Tahoma"/>
                <a:cs typeface="Tahoma"/>
              </a:rPr>
              <a:t>des</a:t>
            </a:r>
            <a:r>
              <a:rPr sz="1000" spc="-50" dirty="0">
                <a:solidFill>
                  <a:srgbClr val="3B3534"/>
                </a:solidFill>
                <a:latin typeface="Tahoma"/>
                <a:cs typeface="Tahoma"/>
              </a:rPr>
              <a:t> </a:t>
            </a:r>
            <a:r>
              <a:rPr sz="1000" b="1" dirty="0">
                <a:solidFill>
                  <a:srgbClr val="3B3534"/>
                </a:solidFill>
                <a:latin typeface="Trebuchet MS"/>
                <a:cs typeface="Trebuchet MS"/>
              </a:rPr>
              <a:t>ressources</a:t>
            </a:r>
            <a:r>
              <a:rPr sz="1000" b="1" spc="-65" dirty="0">
                <a:solidFill>
                  <a:srgbClr val="3B3534"/>
                </a:solidFill>
                <a:latin typeface="Trebuchet MS"/>
                <a:cs typeface="Trebuchet MS"/>
              </a:rPr>
              <a:t> </a:t>
            </a:r>
            <a:r>
              <a:rPr sz="1000" spc="8" dirty="0">
                <a:solidFill>
                  <a:srgbClr val="3B3534"/>
                </a:solidFill>
                <a:latin typeface="Tahoma"/>
                <a:cs typeface="Tahoma"/>
              </a:rPr>
              <a:t>pour</a:t>
            </a:r>
            <a:endParaRPr sz="1000" dirty="0">
              <a:latin typeface="Tahoma"/>
              <a:cs typeface="Tahoma"/>
            </a:endParaRPr>
          </a:p>
          <a:p>
            <a:pPr marL="217258"/>
            <a:r>
              <a:rPr sz="1000" dirty="0">
                <a:solidFill>
                  <a:srgbClr val="3B3534"/>
                </a:solidFill>
                <a:latin typeface="Tahoma"/>
                <a:cs typeface="Tahoma"/>
              </a:rPr>
              <a:t>y</a:t>
            </a:r>
            <a:r>
              <a:rPr sz="1000" spc="-65" dirty="0">
                <a:solidFill>
                  <a:srgbClr val="3B3534"/>
                </a:solidFill>
                <a:latin typeface="Tahoma"/>
                <a:cs typeface="Tahoma"/>
              </a:rPr>
              <a:t> </a:t>
            </a:r>
            <a:r>
              <a:rPr sz="1000" spc="4" dirty="0">
                <a:solidFill>
                  <a:srgbClr val="3B3534"/>
                </a:solidFill>
                <a:latin typeface="Tahoma"/>
                <a:cs typeface="Tahoma"/>
              </a:rPr>
              <a:t>faire</a:t>
            </a:r>
            <a:r>
              <a:rPr sz="1000" spc="-53" dirty="0">
                <a:solidFill>
                  <a:srgbClr val="3B3534"/>
                </a:solidFill>
                <a:latin typeface="Tahoma"/>
                <a:cs typeface="Tahoma"/>
              </a:rPr>
              <a:t> </a:t>
            </a:r>
            <a:r>
              <a:rPr sz="1000" spc="8" dirty="0">
                <a:solidFill>
                  <a:srgbClr val="3B3534"/>
                </a:solidFill>
                <a:latin typeface="Tahoma"/>
                <a:cs typeface="Tahoma"/>
              </a:rPr>
              <a:t>face</a:t>
            </a:r>
            <a:endParaRPr sz="1000" dirty="0">
              <a:latin typeface="Tahoma"/>
              <a:cs typeface="Tahoma"/>
            </a:endParaRPr>
          </a:p>
        </p:txBody>
      </p:sp>
    </p:spTree>
    <p:extLst>
      <p:ext uri="{BB962C8B-B14F-4D97-AF65-F5344CB8AC3E}">
        <p14:creationId xmlns:p14="http://schemas.microsoft.com/office/powerpoint/2010/main" val="19535783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11560" y="620688"/>
            <a:ext cx="7992888"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rgbClr val="0070C0"/>
                </a:solidFill>
                <a:latin typeface="Arial Black" pitchFamily="34" charset="0"/>
              </a:rPr>
              <a:t>PRÉSENTATION INDIVIDUELLE :</a:t>
            </a:r>
          </a:p>
        </p:txBody>
      </p:sp>
      <p:graphicFrame>
        <p:nvGraphicFramePr>
          <p:cNvPr id="3" name="Diagramme 2"/>
          <p:cNvGraphicFramePr/>
          <p:nvPr>
            <p:extLst>
              <p:ext uri="{D42A27DB-BD31-4B8C-83A1-F6EECF244321}">
                <p14:modId xmlns:p14="http://schemas.microsoft.com/office/powerpoint/2010/main" val="2321197228"/>
              </p:ext>
            </p:extLst>
          </p:nvPr>
        </p:nvGraphicFramePr>
        <p:xfrm>
          <a:off x="58473" y="1580905"/>
          <a:ext cx="9085527" cy="42484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Image 1" descr="Une image contenant dessin&#10;&#10;Description générée automatiquement">
            <a:extLst>
              <a:ext uri="{FF2B5EF4-FFF2-40B4-BE49-F238E27FC236}">
                <a16:creationId xmlns:a16="http://schemas.microsoft.com/office/drawing/2014/main" id="{644EDC35-D742-4EB1-BAC0-0E9B8E9BA9B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742732" y="6285539"/>
            <a:ext cx="3275856" cy="502614"/>
          </a:xfrm>
          <a:prstGeom prst="rect">
            <a:avLst/>
          </a:prstGeom>
        </p:spPr>
      </p:pic>
    </p:spTree>
    <p:extLst>
      <p:ext uri="{BB962C8B-B14F-4D97-AF65-F5344CB8AC3E}">
        <p14:creationId xmlns:p14="http://schemas.microsoft.com/office/powerpoint/2010/main" val="1807360798"/>
      </p:ext>
    </p:extLst>
  </p:cSld>
  <p:clrMapOvr>
    <a:masterClrMapping/>
  </p:clrMapOvr>
  <p:transition>
    <p:cove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E446CBF-901C-4176-976E-35A97F0DC098}"/>
              </a:ext>
            </a:extLst>
          </p:cNvPr>
          <p:cNvSpPr/>
          <p:nvPr/>
        </p:nvSpPr>
        <p:spPr>
          <a:xfrm>
            <a:off x="305780" y="1186632"/>
            <a:ext cx="8532440" cy="342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sz="1800" spc="84" dirty="0">
                <a:latin typeface="Arial"/>
                <a:cs typeface="Arial"/>
              </a:rPr>
              <a:t>Anticiper le changement</a:t>
            </a:r>
            <a:endParaRPr lang="fr-FR" b="1" dirty="0">
              <a:latin typeface="Arial Black" pitchFamily="34" charset="0"/>
            </a:endParaRPr>
          </a:p>
        </p:txBody>
      </p:sp>
      <p:pic>
        <p:nvPicPr>
          <p:cNvPr id="8" name="Image 7" descr="Une image contenant dessin&#10;&#10;Description générée automatiquement">
            <a:extLst>
              <a:ext uri="{FF2B5EF4-FFF2-40B4-BE49-F238E27FC236}">
                <a16:creationId xmlns:a16="http://schemas.microsoft.com/office/drawing/2014/main" id="{DA6BB3AF-F31E-4899-94BA-8FA375DFB50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75756" y="237122"/>
            <a:ext cx="4104456" cy="923626"/>
          </a:xfrm>
          <a:prstGeom prst="rect">
            <a:avLst/>
          </a:prstGeom>
        </p:spPr>
      </p:pic>
      <p:pic>
        <p:nvPicPr>
          <p:cNvPr id="2" name="Picture 4" descr="http://www.citation-celebre.com/images/citation/citation-francis-blanche-31113.png">
            <a:extLst>
              <a:ext uri="{FF2B5EF4-FFF2-40B4-BE49-F238E27FC236}">
                <a16:creationId xmlns:a16="http://schemas.microsoft.com/office/drawing/2014/main" id="{0D9EDE38-B3E9-4269-A67F-6D53D7A4A7A2}"/>
              </a:ext>
            </a:extLst>
          </p:cNvPr>
          <p:cNvPicPr>
            <a:picLocks noChangeAspect="1" noChangeArrowheads="1"/>
          </p:cNvPicPr>
          <p:nvPr/>
        </p:nvPicPr>
        <p:blipFill>
          <a:blip r:embed="rId3" cstate="print">
            <a:duotone>
              <a:schemeClr val="accent1">
                <a:shade val="45000"/>
                <a:satMod val="135000"/>
              </a:schemeClr>
              <a:prstClr val="white"/>
            </a:duotone>
          </a:blip>
          <a:srcRect/>
          <a:stretch>
            <a:fillRect/>
          </a:stretch>
        </p:blipFill>
        <p:spPr bwMode="auto">
          <a:xfrm>
            <a:off x="1907704" y="1988840"/>
            <a:ext cx="6038899" cy="4248472"/>
          </a:xfrm>
          <a:prstGeom prst="rect">
            <a:avLst/>
          </a:prstGeom>
          <a:noFill/>
        </p:spPr>
      </p:pic>
    </p:spTree>
    <p:extLst>
      <p:ext uri="{BB962C8B-B14F-4D97-AF65-F5344CB8AC3E}">
        <p14:creationId xmlns:p14="http://schemas.microsoft.com/office/powerpoint/2010/main" val="116406264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000264" y="3286124"/>
            <a:ext cx="5715008" cy="861774"/>
          </a:xfrm>
          <a:prstGeom prst="rect">
            <a:avLst/>
          </a:prstGeom>
          <a:noFill/>
        </p:spPr>
        <p:txBody>
          <a:bodyPr wrap="square" rtlCol="0">
            <a:spAutoFit/>
          </a:bodyPr>
          <a:lstStyle/>
          <a:p>
            <a:r>
              <a:rPr lang="en-US" altLang="zh-CN" sz="5000" b="1" cap="all" dirty="0">
                <a:ln w="9000" cmpd="sng">
                  <a:solidFill>
                    <a:schemeClr val="accent6">
                      <a:lumMod val="50000"/>
                    </a:schemeClr>
                  </a:solidFill>
                  <a:prstDash val="solid"/>
                </a:ln>
                <a:gradFill>
                  <a:gsLst>
                    <a:gs pos="0">
                      <a:srgbClr val="B85808"/>
                    </a:gs>
                    <a:gs pos="26000">
                      <a:schemeClr val="accent6">
                        <a:lumMod val="75000"/>
                      </a:schemeClr>
                    </a:gs>
                    <a:gs pos="77000">
                      <a:schemeClr val="accent6">
                        <a:lumMod val="20000"/>
                        <a:lumOff val="80000"/>
                      </a:schemeClr>
                    </a:gs>
                  </a:gsLst>
                  <a:lin ang="5400000"/>
                </a:gradFill>
                <a:effectLst>
                  <a:reflection blurRad="12700" stA="28000" endPos="45000" dist="1000" dir="5400000" sy="-100000" algn="bl" rotWithShape="0"/>
                </a:effectLst>
                <a:latin typeface="Arial Black" pitchFamily="34" charset="0"/>
              </a:rPr>
              <a:t>Thanks!</a:t>
            </a:r>
            <a:endParaRPr lang="zh-CN" altLang="en-US" sz="5000" b="1" cap="all" dirty="0">
              <a:ln w="9000" cmpd="sng">
                <a:solidFill>
                  <a:schemeClr val="accent6">
                    <a:lumMod val="50000"/>
                  </a:schemeClr>
                </a:solidFill>
                <a:prstDash val="solid"/>
              </a:ln>
              <a:gradFill>
                <a:gsLst>
                  <a:gs pos="0">
                    <a:srgbClr val="B85808"/>
                  </a:gs>
                  <a:gs pos="26000">
                    <a:schemeClr val="accent6">
                      <a:lumMod val="75000"/>
                    </a:schemeClr>
                  </a:gs>
                  <a:gs pos="77000">
                    <a:schemeClr val="accent6">
                      <a:lumMod val="20000"/>
                      <a:lumOff val="80000"/>
                    </a:schemeClr>
                  </a:gs>
                </a:gsLst>
                <a:lin ang="5400000"/>
              </a:gradFill>
              <a:effectLst>
                <a:reflection blurRad="12700" stA="28000" endPos="45000" dist="1000" dir="5400000" sy="-100000" algn="bl" rotWithShape="0"/>
              </a:effectLst>
              <a:latin typeface="Arial Black" pitchFamily="34" charset="0"/>
            </a:endParaRPr>
          </a:p>
        </p:txBody>
      </p:sp>
      <p:sp>
        <p:nvSpPr>
          <p:cNvPr id="7" name="TextBox 6"/>
          <p:cNvSpPr txBox="1"/>
          <p:nvPr/>
        </p:nvSpPr>
        <p:spPr>
          <a:xfrm>
            <a:off x="2571736" y="4071942"/>
            <a:ext cx="3500462" cy="369332"/>
          </a:xfrm>
          <a:prstGeom prst="rect">
            <a:avLst/>
          </a:prstGeom>
          <a:noFill/>
        </p:spPr>
        <p:txBody>
          <a:bodyPr wrap="square" rtlCol="0">
            <a:spAutoFit/>
          </a:bodyPr>
          <a:lstStyle/>
          <a:p>
            <a:r>
              <a:rPr lang="en-US" altLang="zh-CN" dirty="0" err="1">
                <a:hlinkClick r:id="rId3"/>
              </a:rPr>
              <a:t>Wondershare</a:t>
            </a:r>
            <a:r>
              <a:rPr lang="en-US" altLang="zh-CN" dirty="0">
                <a:hlinkClick r:id="rId3"/>
              </a:rPr>
              <a:t>  software</a:t>
            </a:r>
            <a:endParaRPr lang="zh-CN" altLang="en-US" dirty="0"/>
          </a:p>
        </p:txBody>
      </p:sp>
      <p:grpSp>
        <p:nvGrpSpPr>
          <p:cNvPr id="2" name="Groupe 15"/>
          <p:cNvGrpSpPr/>
          <p:nvPr/>
        </p:nvGrpSpPr>
        <p:grpSpPr>
          <a:xfrm>
            <a:off x="0" y="-1"/>
            <a:ext cx="9144000" cy="6858001"/>
            <a:chOff x="0" y="-1"/>
            <a:chExt cx="9144000" cy="6858001"/>
          </a:xfrm>
        </p:grpSpPr>
        <p:sp>
          <p:nvSpPr>
            <p:cNvPr id="8" name="Rectangle 7"/>
            <p:cNvSpPr/>
            <p:nvPr/>
          </p:nvSpPr>
          <p:spPr>
            <a:xfrm>
              <a:off x="611560" y="0"/>
              <a:ext cx="853244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TextBox 3"/>
            <p:cNvSpPr txBox="1"/>
            <p:nvPr/>
          </p:nvSpPr>
          <p:spPr>
            <a:xfrm>
              <a:off x="611560" y="179348"/>
              <a:ext cx="8532440" cy="369332"/>
            </a:xfrm>
            <a:prstGeom prst="rect">
              <a:avLst/>
            </a:prstGeom>
            <a:noFill/>
          </p:spPr>
          <p:txBody>
            <a:bodyPr wrap="square" rtlCol="0">
              <a:spAutoFit/>
            </a:bodyPr>
            <a:lstStyle/>
            <a:p>
              <a:pPr algn="ctr"/>
              <a:r>
                <a:rPr lang="en-US" altLang="zh-CN" b="1" cap="all" dirty="0" err="1">
                  <a:ln w="9000" cmpd="sng">
                    <a:solidFill>
                      <a:schemeClr val="accent6">
                        <a:lumMod val="50000"/>
                      </a:schemeClr>
                    </a:solidFill>
                    <a:prstDash val="solid"/>
                  </a:ln>
                  <a:solidFill>
                    <a:srgbClr val="0070C0"/>
                  </a:solidFill>
                  <a:effectLst>
                    <a:reflection blurRad="12700" stA="28000" endPos="45000" dist="1000" dir="5400000" sy="-100000" algn="bl" rotWithShape="0"/>
                  </a:effectLst>
                  <a:latin typeface="Arial Black" pitchFamily="34" charset="0"/>
                </a:rPr>
                <a:t>Préparer</a:t>
              </a:r>
              <a:r>
                <a:rPr lang="en-US" altLang="zh-CN" b="1" cap="all" dirty="0">
                  <a:ln w="9000" cmpd="sng">
                    <a:solidFill>
                      <a:schemeClr val="accent6">
                        <a:lumMod val="50000"/>
                      </a:schemeClr>
                    </a:solidFill>
                    <a:prstDash val="solid"/>
                  </a:ln>
                  <a:solidFill>
                    <a:srgbClr val="0070C0"/>
                  </a:solidFill>
                  <a:effectLst>
                    <a:reflection blurRad="12700" stA="28000" endPos="45000" dist="1000" dir="5400000" sy="-100000" algn="bl" rotWithShape="0"/>
                  </a:effectLst>
                  <a:latin typeface="Arial Black" pitchFamily="34" charset="0"/>
                </a:rPr>
                <a:t> la transition vie </a:t>
              </a:r>
              <a:r>
                <a:rPr lang="en-US" altLang="zh-CN" b="1" cap="all" dirty="0" err="1">
                  <a:ln w="9000" cmpd="sng">
                    <a:solidFill>
                      <a:schemeClr val="accent6">
                        <a:lumMod val="50000"/>
                      </a:schemeClr>
                    </a:solidFill>
                    <a:prstDash val="solid"/>
                  </a:ln>
                  <a:solidFill>
                    <a:srgbClr val="0070C0"/>
                  </a:solidFill>
                  <a:effectLst>
                    <a:reflection blurRad="12700" stA="28000" endPos="45000" dist="1000" dir="5400000" sy="-100000" algn="bl" rotWithShape="0"/>
                  </a:effectLst>
                  <a:latin typeface="Arial Black" pitchFamily="34" charset="0"/>
                </a:rPr>
                <a:t>professionnelle</a:t>
              </a:r>
              <a:r>
                <a:rPr lang="en-US" altLang="zh-CN" b="1" cap="all" dirty="0">
                  <a:ln w="9000" cmpd="sng">
                    <a:solidFill>
                      <a:schemeClr val="accent6">
                        <a:lumMod val="50000"/>
                      </a:schemeClr>
                    </a:solidFill>
                    <a:prstDash val="solid"/>
                  </a:ln>
                  <a:solidFill>
                    <a:srgbClr val="0070C0"/>
                  </a:solidFill>
                  <a:effectLst>
                    <a:reflection blurRad="12700" stA="28000" endPos="45000" dist="1000" dir="5400000" sy="-100000" algn="bl" rotWithShape="0"/>
                  </a:effectLst>
                  <a:latin typeface="Arial Black" pitchFamily="34" charset="0"/>
                </a:rPr>
                <a:t> et </a:t>
              </a:r>
              <a:r>
                <a:rPr lang="en-US" altLang="zh-CN" b="1" cap="all" dirty="0" err="1">
                  <a:ln w="9000" cmpd="sng">
                    <a:solidFill>
                      <a:schemeClr val="accent6">
                        <a:lumMod val="50000"/>
                      </a:schemeClr>
                    </a:solidFill>
                    <a:prstDash val="solid"/>
                  </a:ln>
                  <a:solidFill>
                    <a:srgbClr val="0070C0"/>
                  </a:solidFill>
                  <a:effectLst>
                    <a:reflection blurRad="12700" stA="28000" endPos="45000" dist="1000" dir="5400000" sy="-100000" algn="bl" rotWithShape="0"/>
                  </a:effectLst>
                  <a:latin typeface="Arial Black" pitchFamily="34" charset="0"/>
                </a:rPr>
                <a:t>retraite</a:t>
              </a:r>
              <a:endParaRPr lang="zh-CN" altLang="en-US" b="1" cap="all" dirty="0">
                <a:ln w="9000" cmpd="sng">
                  <a:solidFill>
                    <a:schemeClr val="accent6">
                      <a:lumMod val="50000"/>
                    </a:schemeClr>
                  </a:solidFill>
                  <a:prstDash val="solid"/>
                </a:ln>
                <a:solidFill>
                  <a:srgbClr val="0070C0"/>
                </a:solidFill>
                <a:effectLst>
                  <a:reflection blurRad="12700" stA="28000" endPos="45000" dist="1000" dir="5400000" sy="-100000" algn="bl" rotWithShape="0"/>
                </a:effectLst>
                <a:latin typeface="Arial Black" pitchFamily="34" charset="0"/>
              </a:endParaRPr>
            </a:p>
          </p:txBody>
        </p:sp>
        <p:pic>
          <p:nvPicPr>
            <p:cNvPr id="15" name="Image 14" descr="2.jpg"/>
            <p:cNvPicPr>
              <a:picLocks noChangeAspect="1"/>
            </p:cNvPicPr>
            <p:nvPr/>
          </p:nvPicPr>
          <p:blipFill>
            <a:blip r:embed="rId4" cstate="print"/>
            <a:stretch>
              <a:fillRect/>
            </a:stretch>
          </p:blipFill>
          <p:spPr>
            <a:xfrm>
              <a:off x="0" y="-1"/>
              <a:ext cx="611560" cy="963671"/>
            </a:xfrm>
            <a:prstGeom prst="rect">
              <a:avLst/>
            </a:prstGeom>
          </p:spPr>
        </p:pic>
      </p:grpSp>
      <p:sp>
        <p:nvSpPr>
          <p:cNvPr id="17" name="Espace réservé du contenu 2"/>
          <p:cNvSpPr txBox="1">
            <a:spLocks/>
          </p:cNvSpPr>
          <p:nvPr/>
        </p:nvSpPr>
        <p:spPr>
          <a:xfrm>
            <a:off x="611560" y="1196752"/>
            <a:ext cx="8425632" cy="5472608"/>
          </a:xfrm>
          <a:prstGeom prst="rect">
            <a:avLst/>
          </a:prstGeom>
        </p:spPr>
        <p:txBody>
          <a:bodyPr>
            <a:normAutofit/>
          </a:bodyPr>
          <a:lstStyle/>
          <a:p>
            <a:pPr marL="180000"/>
            <a:endParaRPr kumimoji="0" lang="fr-FR" sz="2200" b="0" i="0" u="none" strike="noStrike" kern="1200" cap="none" spc="0" normalizeH="0" baseline="0" noProof="0" dirty="0">
              <a:ln>
                <a:noFill/>
              </a:ln>
              <a:solidFill>
                <a:schemeClr val="tx1"/>
              </a:solidFill>
              <a:effectLst/>
              <a:uLnTx/>
              <a:uFillTx/>
              <a:ea typeface="+mn-ea"/>
              <a:cs typeface="+mn-cs"/>
            </a:endParaRPr>
          </a:p>
          <a:p>
            <a:pPr marL="637200" lvl="1" indent="-342900">
              <a:spcBef>
                <a:spcPts val="1200"/>
              </a:spcBef>
              <a:spcAft>
                <a:spcPts val="1200"/>
              </a:spcAft>
              <a:buBlip>
                <a:blip r:embed="rId5"/>
              </a:buBlip>
            </a:pPr>
            <a:endParaRPr lang="fr-FR" sz="2000" dirty="0"/>
          </a:p>
          <a:p>
            <a:pPr marL="637200" lvl="1" indent="-342900">
              <a:spcBef>
                <a:spcPts val="1200"/>
              </a:spcBef>
              <a:spcAft>
                <a:spcPts val="1200"/>
              </a:spcAft>
              <a:buBlip>
                <a:blip r:embed="rId5"/>
              </a:buBlip>
            </a:pPr>
            <a:endParaRPr kumimoji="0" lang="fr-FR" sz="2000" b="0" i="0" u="none" strike="noStrike" kern="1200" cap="none" spc="0" normalizeH="0" baseline="0" noProof="0" dirty="0">
              <a:ln>
                <a:noFill/>
              </a:ln>
              <a:solidFill>
                <a:schemeClr val="tx1"/>
              </a:solidFill>
              <a:effectLst/>
              <a:uLnTx/>
              <a:uFillTx/>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fr-FR" sz="3200" b="0" i="0" u="none" strike="noStrike" kern="1200" cap="none" spc="0" normalizeH="0" baseline="0" noProof="0" dirty="0">
              <a:ln>
                <a:noFill/>
              </a:ln>
              <a:solidFill>
                <a:schemeClr val="tx1"/>
              </a:solidFill>
              <a:effectLst/>
              <a:uLnTx/>
              <a:uFillTx/>
              <a:latin typeface="PetitaMedium" pitchFamily="2" charset="0"/>
              <a:ea typeface="+mn-ea"/>
              <a:cs typeface="+mn-cs"/>
            </a:endParaRPr>
          </a:p>
        </p:txBody>
      </p:sp>
      <p:sp>
        <p:nvSpPr>
          <p:cNvPr id="18" name="Rectangle 17"/>
          <p:cNvSpPr/>
          <p:nvPr/>
        </p:nvSpPr>
        <p:spPr>
          <a:xfrm>
            <a:off x="611560" y="620688"/>
            <a:ext cx="8532440" cy="342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b="1" dirty="0">
                <a:latin typeface="Arial Black" pitchFamily="34" charset="0"/>
              </a:rPr>
              <a:t>Sortir de son cadre de référence, c’est faire face au changement</a:t>
            </a:r>
          </a:p>
        </p:txBody>
      </p:sp>
      <p:pic>
        <p:nvPicPr>
          <p:cNvPr id="48" name="Picture 2" descr="C:\Users\Utilisateur\AppData\Local\Microsoft\Windows\Temporary Internet Files\Content.IE5\IBL6RAO1\claudesegardsangatte129114695864_gros[1].gif"/>
          <p:cNvPicPr>
            <a:picLocks noChangeAspect="1" noChangeArrowheads="1"/>
          </p:cNvPicPr>
          <p:nvPr/>
        </p:nvPicPr>
        <p:blipFill>
          <a:blip r:embed="rId6" cstate="print">
            <a:duotone>
              <a:schemeClr val="accent1">
                <a:shade val="45000"/>
                <a:satMod val="135000"/>
              </a:schemeClr>
              <a:prstClr val="white"/>
            </a:duotone>
          </a:blip>
          <a:srcRect/>
          <a:stretch>
            <a:fillRect/>
          </a:stretch>
        </p:blipFill>
        <p:spPr bwMode="auto">
          <a:xfrm>
            <a:off x="0" y="6159216"/>
            <a:ext cx="792683" cy="698784"/>
          </a:xfrm>
          <a:prstGeom prst="rect">
            <a:avLst/>
          </a:prstGeom>
          <a:noFill/>
        </p:spPr>
      </p:pic>
      <p:graphicFrame>
        <p:nvGraphicFramePr>
          <p:cNvPr id="49" name="Diagramme 48"/>
          <p:cNvGraphicFramePr/>
          <p:nvPr/>
        </p:nvGraphicFramePr>
        <p:xfrm>
          <a:off x="971600" y="2060848"/>
          <a:ext cx="7920880" cy="244827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50" name="Picture 2" descr="C:\Users\Utilisateur\AppData\Local\Microsoft\Windows\Temporary Internet Files\Content.IE5\IBL6RAO1\claudesegardsangatte129114695864_gros[1].gif"/>
          <p:cNvPicPr>
            <a:picLocks noChangeAspect="1" noChangeArrowheads="1"/>
          </p:cNvPicPr>
          <p:nvPr/>
        </p:nvPicPr>
        <p:blipFill>
          <a:blip r:embed="rId6" cstate="print">
            <a:duotone>
              <a:schemeClr val="accent1">
                <a:shade val="45000"/>
                <a:satMod val="135000"/>
              </a:schemeClr>
              <a:prstClr val="white"/>
            </a:duotone>
          </a:blip>
          <a:srcRect/>
          <a:stretch>
            <a:fillRect/>
          </a:stretch>
        </p:blipFill>
        <p:spPr bwMode="auto">
          <a:xfrm>
            <a:off x="1331640" y="1412776"/>
            <a:ext cx="792683" cy="698784"/>
          </a:xfrm>
          <a:prstGeom prst="rect">
            <a:avLst/>
          </a:prstGeom>
          <a:noFill/>
        </p:spPr>
      </p:pic>
      <p:sp>
        <p:nvSpPr>
          <p:cNvPr id="51" name="圆角矩形标注 14"/>
          <p:cNvSpPr/>
          <p:nvPr/>
        </p:nvSpPr>
        <p:spPr>
          <a:xfrm>
            <a:off x="3203848" y="1124744"/>
            <a:ext cx="5688632" cy="720080"/>
          </a:xfrm>
          <a:prstGeom prst="wedgeRoundRectCallout">
            <a:avLst>
              <a:gd name="adj1" fmla="val -69326"/>
              <a:gd name="adj2" fmla="val 33276"/>
              <a:gd name="adj3" fmla="val 16667"/>
            </a:avLst>
          </a:prstGeom>
        </p:spPr>
        <p:style>
          <a:lnRef idx="1">
            <a:schemeClr val="accent6"/>
          </a:lnRef>
          <a:fillRef idx="3">
            <a:schemeClr val="accent6"/>
          </a:fillRef>
          <a:effectRef idx="2">
            <a:schemeClr val="accent6"/>
          </a:effectRef>
          <a:fontRef idx="minor">
            <a:schemeClr val="lt1"/>
          </a:fontRef>
        </p:style>
        <p:txBody>
          <a:bodyPr rtlCol="0" anchor="ctr"/>
          <a:lstStyle/>
          <a:p>
            <a:r>
              <a:rPr lang="fr-FR" dirty="0"/>
              <a:t>Mais pourquoi l’être humain appréhende le changement ?</a:t>
            </a:r>
          </a:p>
        </p:txBody>
      </p:sp>
      <p:sp>
        <p:nvSpPr>
          <p:cNvPr id="53" name="圆角矩形标注 14"/>
          <p:cNvSpPr/>
          <p:nvPr/>
        </p:nvSpPr>
        <p:spPr>
          <a:xfrm>
            <a:off x="899592" y="4221088"/>
            <a:ext cx="3168352" cy="1872208"/>
          </a:xfrm>
          <a:prstGeom prst="wedgeRoundRectCallout">
            <a:avLst>
              <a:gd name="adj1" fmla="val -51721"/>
              <a:gd name="adj2" fmla="val 61425"/>
              <a:gd name="adj3" fmla="val 16667"/>
            </a:avLst>
          </a:prstGeom>
        </p:spPr>
        <p:style>
          <a:lnRef idx="1">
            <a:schemeClr val="accent6"/>
          </a:lnRef>
          <a:fillRef idx="3">
            <a:schemeClr val="accent6"/>
          </a:fillRef>
          <a:effectRef idx="2">
            <a:schemeClr val="accent6"/>
          </a:effectRef>
          <a:fontRef idx="minor">
            <a:schemeClr val="lt1"/>
          </a:fontRef>
        </p:style>
        <p:txBody>
          <a:bodyPr rtlCol="0" anchor="ctr"/>
          <a:lstStyle/>
          <a:p>
            <a:pPr lvl="0" algn="ctr" defTabSz="622300">
              <a:lnSpc>
                <a:spcPct val="90000"/>
              </a:lnSpc>
              <a:spcAft>
                <a:spcPct val="35000"/>
              </a:spcAft>
            </a:pPr>
            <a:r>
              <a:rPr lang="fr-FR" dirty="0"/>
              <a:t>Notre réflexion va nous  permettre d’identifier et d’accompagner l’émergence de solutions personnelles et devenir, ainsi, « Maitre d’</a:t>
            </a:r>
            <a:r>
              <a:rPr lang="fr-FR" dirty="0" err="1"/>
              <a:t>oeuvre</a:t>
            </a:r>
            <a:r>
              <a:rPr lang="fr-FR" dirty="0"/>
              <a:t> » de notre 3</a:t>
            </a:r>
            <a:r>
              <a:rPr lang="fr-FR" baseline="30000" dirty="0"/>
              <a:t>ème</a:t>
            </a:r>
            <a:r>
              <a:rPr lang="fr-FR" dirty="0"/>
              <a:t> partie de carrière.</a:t>
            </a:r>
          </a:p>
        </p:txBody>
      </p:sp>
    </p:spTree>
    <p:extLst>
      <p:ext uri="{BB962C8B-B14F-4D97-AF65-F5344CB8AC3E}">
        <p14:creationId xmlns:p14="http://schemas.microsoft.com/office/powerpoint/2010/main" val="1823998108"/>
      </p:ext>
    </p:extLst>
  </p:cSld>
  <p:clrMapOvr>
    <a:masterClrMapping/>
  </p:clrMapOvr>
  <p:transition>
    <p:cove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000264" y="3286124"/>
            <a:ext cx="5715008" cy="861774"/>
          </a:xfrm>
          <a:prstGeom prst="rect">
            <a:avLst/>
          </a:prstGeom>
          <a:noFill/>
        </p:spPr>
        <p:txBody>
          <a:bodyPr wrap="square" rtlCol="0">
            <a:spAutoFit/>
          </a:bodyPr>
          <a:lstStyle/>
          <a:p>
            <a:r>
              <a:rPr lang="en-US" altLang="zh-CN" sz="5000" b="1" cap="all" dirty="0">
                <a:ln w="9000" cmpd="sng">
                  <a:solidFill>
                    <a:schemeClr val="accent6">
                      <a:lumMod val="50000"/>
                    </a:schemeClr>
                  </a:solidFill>
                  <a:prstDash val="solid"/>
                </a:ln>
                <a:gradFill>
                  <a:gsLst>
                    <a:gs pos="0">
                      <a:srgbClr val="B85808"/>
                    </a:gs>
                    <a:gs pos="26000">
                      <a:schemeClr val="accent6">
                        <a:lumMod val="75000"/>
                      </a:schemeClr>
                    </a:gs>
                    <a:gs pos="77000">
                      <a:schemeClr val="accent6">
                        <a:lumMod val="20000"/>
                        <a:lumOff val="80000"/>
                      </a:schemeClr>
                    </a:gs>
                  </a:gsLst>
                  <a:lin ang="5400000"/>
                </a:gradFill>
                <a:effectLst>
                  <a:reflection blurRad="12700" stA="28000" endPos="45000" dist="1000" dir="5400000" sy="-100000" algn="bl" rotWithShape="0"/>
                </a:effectLst>
                <a:latin typeface="Arial Black" pitchFamily="34" charset="0"/>
              </a:rPr>
              <a:t>Thanks!</a:t>
            </a:r>
            <a:endParaRPr lang="zh-CN" altLang="en-US" sz="5000" b="1" cap="all" dirty="0">
              <a:ln w="9000" cmpd="sng">
                <a:solidFill>
                  <a:schemeClr val="accent6">
                    <a:lumMod val="50000"/>
                  </a:schemeClr>
                </a:solidFill>
                <a:prstDash val="solid"/>
              </a:ln>
              <a:gradFill>
                <a:gsLst>
                  <a:gs pos="0">
                    <a:srgbClr val="B85808"/>
                  </a:gs>
                  <a:gs pos="26000">
                    <a:schemeClr val="accent6">
                      <a:lumMod val="75000"/>
                    </a:schemeClr>
                  </a:gs>
                  <a:gs pos="77000">
                    <a:schemeClr val="accent6">
                      <a:lumMod val="20000"/>
                      <a:lumOff val="80000"/>
                    </a:schemeClr>
                  </a:gs>
                </a:gsLst>
                <a:lin ang="5400000"/>
              </a:gradFill>
              <a:effectLst>
                <a:reflection blurRad="12700" stA="28000" endPos="45000" dist="1000" dir="5400000" sy="-100000" algn="bl" rotWithShape="0"/>
              </a:effectLst>
              <a:latin typeface="Arial Black" pitchFamily="34" charset="0"/>
            </a:endParaRPr>
          </a:p>
        </p:txBody>
      </p:sp>
      <p:sp>
        <p:nvSpPr>
          <p:cNvPr id="7" name="TextBox 6"/>
          <p:cNvSpPr txBox="1"/>
          <p:nvPr/>
        </p:nvSpPr>
        <p:spPr>
          <a:xfrm>
            <a:off x="2571736" y="4071942"/>
            <a:ext cx="3500462" cy="369332"/>
          </a:xfrm>
          <a:prstGeom prst="rect">
            <a:avLst/>
          </a:prstGeom>
          <a:noFill/>
        </p:spPr>
        <p:txBody>
          <a:bodyPr wrap="square" rtlCol="0">
            <a:spAutoFit/>
          </a:bodyPr>
          <a:lstStyle/>
          <a:p>
            <a:r>
              <a:rPr lang="en-US" altLang="zh-CN" dirty="0" err="1">
                <a:hlinkClick r:id="rId3"/>
              </a:rPr>
              <a:t>Wondershare</a:t>
            </a:r>
            <a:r>
              <a:rPr lang="en-US" altLang="zh-CN" dirty="0">
                <a:hlinkClick r:id="rId3"/>
              </a:rPr>
              <a:t>  software</a:t>
            </a:r>
            <a:endParaRPr lang="zh-CN" altLang="en-US" dirty="0"/>
          </a:p>
        </p:txBody>
      </p:sp>
      <p:grpSp>
        <p:nvGrpSpPr>
          <p:cNvPr id="2" name="Groupe 15"/>
          <p:cNvGrpSpPr/>
          <p:nvPr/>
        </p:nvGrpSpPr>
        <p:grpSpPr>
          <a:xfrm>
            <a:off x="0" y="-1"/>
            <a:ext cx="9144000" cy="6858001"/>
            <a:chOff x="0" y="-1"/>
            <a:chExt cx="9144000" cy="6858001"/>
          </a:xfrm>
        </p:grpSpPr>
        <p:sp>
          <p:nvSpPr>
            <p:cNvPr id="8" name="Rectangle 7"/>
            <p:cNvSpPr/>
            <p:nvPr/>
          </p:nvSpPr>
          <p:spPr>
            <a:xfrm>
              <a:off x="611560" y="0"/>
              <a:ext cx="853244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TextBox 3"/>
            <p:cNvSpPr txBox="1"/>
            <p:nvPr/>
          </p:nvSpPr>
          <p:spPr>
            <a:xfrm>
              <a:off x="611560" y="179348"/>
              <a:ext cx="8532440" cy="369332"/>
            </a:xfrm>
            <a:prstGeom prst="rect">
              <a:avLst/>
            </a:prstGeom>
            <a:noFill/>
          </p:spPr>
          <p:txBody>
            <a:bodyPr wrap="square" rtlCol="0">
              <a:spAutoFit/>
            </a:bodyPr>
            <a:lstStyle/>
            <a:p>
              <a:pPr algn="ctr"/>
              <a:r>
                <a:rPr lang="en-US" altLang="zh-CN" b="1" cap="all" dirty="0" err="1">
                  <a:ln w="9000" cmpd="sng">
                    <a:solidFill>
                      <a:schemeClr val="accent6">
                        <a:lumMod val="50000"/>
                      </a:schemeClr>
                    </a:solidFill>
                    <a:prstDash val="solid"/>
                  </a:ln>
                  <a:solidFill>
                    <a:srgbClr val="0070C0"/>
                  </a:solidFill>
                  <a:effectLst>
                    <a:reflection blurRad="12700" stA="28000" endPos="45000" dist="1000" dir="5400000" sy="-100000" algn="bl" rotWithShape="0"/>
                  </a:effectLst>
                  <a:latin typeface="Arial Black" pitchFamily="34" charset="0"/>
                </a:rPr>
                <a:t>Préparer</a:t>
              </a:r>
              <a:r>
                <a:rPr lang="en-US" altLang="zh-CN" b="1" cap="all" dirty="0">
                  <a:ln w="9000" cmpd="sng">
                    <a:solidFill>
                      <a:schemeClr val="accent6">
                        <a:lumMod val="50000"/>
                      </a:schemeClr>
                    </a:solidFill>
                    <a:prstDash val="solid"/>
                  </a:ln>
                  <a:solidFill>
                    <a:srgbClr val="0070C0"/>
                  </a:solidFill>
                  <a:effectLst>
                    <a:reflection blurRad="12700" stA="28000" endPos="45000" dist="1000" dir="5400000" sy="-100000" algn="bl" rotWithShape="0"/>
                  </a:effectLst>
                  <a:latin typeface="Arial Black" pitchFamily="34" charset="0"/>
                </a:rPr>
                <a:t> la transition vie </a:t>
              </a:r>
              <a:r>
                <a:rPr lang="en-US" altLang="zh-CN" b="1" cap="all" dirty="0" err="1">
                  <a:ln w="9000" cmpd="sng">
                    <a:solidFill>
                      <a:schemeClr val="accent6">
                        <a:lumMod val="50000"/>
                      </a:schemeClr>
                    </a:solidFill>
                    <a:prstDash val="solid"/>
                  </a:ln>
                  <a:solidFill>
                    <a:srgbClr val="0070C0"/>
                  </a:solidFill>
                  <a:effectLst>
                    <a:reflection blurRad="12700" stA="28000" endPos="45000" dist="1000" dir="5400000" sy="-100000" algn="bl" rotWithShape="0"/>
                  </a:effectLst>
                  <a:latin typeface="Arial Black" pitchFamily="34" charset="0"/>
                </a:rPr>
                <a:t>professionnelle</a:t>
              </a:r>
              <a:r>
                <a:rPr lang="en-US" altLang="zh-CN" b="1" cap="all" dirty="0">
                  <a:ln w="9000" cmpd="sng">
                    <a:solidFill>
                      <a:schemeClr val="accent6">
                        <a:lumMod val="50000"/>
                      </a:schemeClr>
                    </a:solidFill>
                    <a:prstDash val="solid"/>
                  </a:ln>
                  <a:solidFill>
                    <a:srgbClr val="0070C0"/>
                  </a:solidFill>
                  <a:effectLst>
                    <a:reflection blurRad="12700" stA="28000" endPos="45000" dist="1000" dir="5400000" sy="-100000" algn="bl" rotWithShape="0"/>
                  </a:effectLst>
                  <a:latin typeface="Arial Black" pitchFamily="34" charset="0"/>
                </a:rPr>
                <a:t> et </a:t>
              </a:r>
              <a:r>
                <a:rPr lang="en-US" altLang="zh-CN" b="1" cap="all" dirty="0" err="1">
                  <a:ln w="9000" cmpd="sng">
                    <a:solidFill>
                      <a:schemeClr val="accent6">
                        <a:lumMod val="50000"/>
                      </a:schemeClr>
                    </a:solidFill>
                    <a:prstDash val="solid"/>
                  </a:ln>
                  <a:solidFill>
                    <a:srgbClr val="0070C0"/>
                  </a:solidFill>
                  <a:effectLst>
                    <a:reflection blurRad="12700" stA="28000" endPos="45000" dist="1000" dir="5400000" sy="-100000" algn="bl" rotWithShape="0"/>
                  </a:effectLst>
                  <a:latin typeface="Arial Black" pitchFamily="34" charset="0"/>
                </a:rPr>
                <a:t>retraite</a:t>
              </a:r>
              <a:endParaRPr lang="zh-CN" altLang="en-US" b="1" cap="all" dirty="0">
                <a:ln w="9000" cmpd="sng">
                  <a:solidFill>
                    <a:schemeClr val="accent6">
                      <a:lumMod val="50000"/>
                    </a:schemeClr>
                  </a:solidFill>
                  <a:prstDash val="solid"/>
                </a:ln>
                <a:solidFill>
                  <a:srgbClr val="0070C0"/>
                </a:solidFill>
                <a:effectLst>
                  <a:reflection blurRad="12700" stA="28000" endPos="45000" dist="1000" dir="5400000" sy="-100000" algn="bl" rotWithShape="0"/>
                </a:effectLst>
                <a:latin typeface="Arial Black" pitchFamily="34" charset="0"/>
              </a:endParaRPr>
            </a:p>
          </p:txBody>
        </p:sp>
        <p:pic>
          <p:nvPicPr>
            <p:cNvPr id="15" name="Image 14" descr="2.jpg"/>
            <p:cNvPicPr>
              <a:picLocks noChangeAspect="1"/>
            </p:cNvPicPr>
            <p:nvPr/>
          </p:nvPicPr>
          <p:blipFill>
            <a:blip r:embed="rId4" cstate="print"/>
            <a:stretch>
              <a:fillRect/>
            </a:stretch>
          </p:blipFill>
          <p:spPr>
            <a:xfrm>
              <a:off x="0" y="-1"/>
              <a:ext cx="611560" cy="963671"/>
            </a:xfrm>
            <a:prstGeom prst="rect">
              <a:avLst/>
            </a:prstGeom>
          </p:spPr>
        </p:pic>
      </p:grpSp>
      <p:sp>
        <p:nvSpPr>
          <p:cNvPr id="17" name="Espace réservé du contenu 2"/>
          <p:cNvSpPr txBox="1">
            <a:spLocks/>
          </p:cNvSpPr>
          <p:nvPr/>
        </p:nvSpPr>
        <p:spPr>
          <a:xfrm>
            <a:off x="611560" y="1196752"/>
            <a:ext cx="8425632" cy="5472608"/>
          </a:xfrm>
          <a:prstGeom prst="rect">
            <a:avLst/>
          </a:prstGeom>
        </p:spPr>
        <p:txBody>
          <a:bodyPr>
            <a:normAutofit/>
          </a:bodyPr>
          <a:lstStyle/>
          <a:p>
            <a:pPr marL="180000"/>
            <a:endParaRPr kumimoji="0" lang="fr-FR" sz="2200" b="0" i="0" u="none" strike="noStrike" kern="1200" cap="none" spc="0" normalizeH="0" baseline="0" noProof="0" dirty="0">
              <a:ln>
                <a:noFill/>
              </a:ln>
              <a:solidFill>
                <a:schemeClr val="tx1"/>
              </a:solidFill>
              <a:effectLst/>
              <a:uLnTx/>
              <a:uFillTx/>
              <a:ea typeface="+mn-ea"/>
              <a:cs typeface="+mn-cs"/>
            </a:endParaRPr>
          </a:p>
          <a:p>
            <a:pPr marL="637200" lvl="1" indent="-342900">
              <a:spcBef>
                <a:spcPts val="1200"/>
              </a:spcBef>
              <a:spcAft>
                <a:spcPts val="1200"/>
              </a:spcAft>
              <a:buBlip>
                <a:blip r:embed="rId5"/>
              </a:buBlip>
            </a:pPr>
            <a:endParaRPr lang="fr-FR" sz="2000" dirty="0"/>
          </a:p>
          <a:p>
            <a:pPr marL="637200" lvl="1" indent="-342900">
              <a:spcBef>
                <a:spcPts val="1200"/>
              </a:spcBef>
              <a:spcAft>
                <a:spcPts val="1200"/>
              </a:spcAft>
              <a:buBlip>
                <a:blip r:embed="rId5"/>
              </a:buBlip>
            </a:pPr>
            <a:endParaRPr kumimoji="0" lang="fr-FR" sz="2000" b="0" i="0" u="none" strike="noStrike" kern="1200" cap="none" spc="0" normalizeH="0" baseline="0" noProof="0" dirty="0">
              <a:ln>
                <a:noFill/>
              </a:ln>
              <a:solidFill>
                <a:schemeClr val="tx1"/>
              </a:solidFill>
              <a:effectLst/>
              <a:uLnTx/>
              <a:uFillTx/>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fr-FR" sz="3200" b="0" i="0" u="none" strike="noStrike" kern="1200" cap="none" spc="0" normalizeH="0" baseline="0" noProof="0" dirty="0">
              <a:ln>
                <a:noFill/>
              </a:ln>
              <a:solidFill>
                <a:schemeClr val="tx1"/>
              </a:solidFill>
              <a:effectLst/>
              <a:uLnTx/>
              <a:uFillTx/>
              <a:latin typeface="PetitaMedium" pitchFamily="2" charset="0"/>
              <a:ea typeface="+mn-ea"/>
              <a:cs typeface="+mn-cs"/>
            </a:endParaRPr>
          </a:p>
        </p:txBody>
      </p:sp>
      <p:sp>
        <p:nvSpPr>
          <p:cNvPr id="18" name="Rectangle 17"/>
          <p:cNvSpPr/>
          <p:nvPr/>
        </p:nvSpPr>
        <p:spPr>
          <a:xfrm>
            <a:off x="611560" y="620688"/>
            <a:ext cx="8532440" cy="342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b="1" dirty="0">
                <a:latin typeface="Arial Black" pitchFamily="34" charset="0"/>
              </a:rPr>
              <a:t>Le changement implique un processus de transformation</a:t>
            </a:r>
          </a:p>
        </p:txBody>
      </p:sp>
      <p:sp>
        <p:nvSpPr>
          <p:cNvPr id="12" name="Espace réservé du contenu 2"/>
          <p:cNvSpPr txBox="1">
            <a:spLocks/>
          </p:cNvSpPr>
          <p:nvPr/>
        </p:nvSpPr>
        <p:spPr>
          <a:xfrm>
            <a:off x="763960" y="1349152"/>
            <a:ext cx="8425632" cy="5472608"/>
          </a:xfrm>
          <a:prstGeom prst="rect">
            <a:avLst/>
          </a:prstGeom>
        </p:spPr>
        <p:txBody>
          <a:bodyPr>
            <a:normAutofit/>
          </a:bodyPr>
          <a:lstStyle/>
          <a:p>
            <a:pPr marL="180000"/>
            <a:endParaRPr lang="fr-FR" sz="1400" i="1" dirty="0"/>
          </a:p>
          <a:p>
            <a:pPr marL="180000"/>
            <a:endParaRPr lang="fr-FR" sz="2000" dirty="0"/>
          </a:p>
          <a:p>
            <a:pPr marL="180000"/>
            <a:endParaRPr lang="fr-FR" sz="2000" dirty="0"/>
          </a:p>
          <a:p>
            <a:pPr marL="180000"/>
            <a:endParaRPr lang="fr-FR" sz="2000" dirty="0"/>
          </a:p>
          <a:p>
            <a:pPr marL="180000"/>
            <a:endParaRPr lang="fr-FR" sz="2000" dirty="0"/>
          </a:p>
          <a:p>
            <a:pPr marL="180000"/>
            <a:endParaRPr lang="fr-FR" sz="2000" dirty="0"/>
          </a:p>
          <a:p>
            <a:pPr marL="180000"/>
            <a:endParaRPr lang="fr-FR" sz="2000" dirty="0"/>
          </a:p>
          <a:p>
            <a:pPr marL="180000"/>
            <a:endParaRPr kumimoji="0" lang="fr-FR" sz="2000" i="0" u="none" strike="noStrike" kern="1200" cap="none" spc="0" normalizeH="0" baseline="0" noProof="0" dirty="0">
              <a:ln>
                <a:noFill/>
              </a:ln>
              <a:solidFill>
                <a:schemeClr val="tx1"/>
              </a:solidFill>
              <a:effectLst/>
              <a:uLnTx/>
              <a:uFillTx/>
              <a:ea typeface="+mn-ea"/>
              <a:cs typeface="+mn-cs"/>
            </a:endParaRPr>
          </a:p>
          <a:p>
            <a:pPr marL="637200" lvl="1" indent="-342900">
              <a:spcBef>
                <a:spcPts val="1200"/>
              </a:spcBef>
              <a:spcAft>
                <a:spcPts val="1200"/>
              </a:spcAft>
              <a:buBlip>
                <a:blip r:embed="rId5"/>
              </a:buBlip>
            </a:pPr>
            <a:endParaRPr lang="fr-FR" sz="2000" dirty="0"/>
          </a:p>
          <a:p>
            <a:pPr marL="637200" lvl="1" indent="-342900">
              <a:spcBef>
                <a:spcPts val="1200"/>
              </a:spcBef>
              <a:spcAft>
                <a:spcPts val="1200"/>
              </a:spcAft>
              <a:buBlip>
                <a:blip r:embed="rId5"/>
              </a:buBlip>
            </a:pPr>
            <a:endParaRPr kumimoji="0" lang="fr-FR" sz="2000" b="0" i="0" u="none" strike="noStrike" kern="1200" cap="none" spc="0" normalizeH="0" baseline="0" noProof="0" dirty="0">
              <a:ln>
                <a:noFill/>
              </a:ln>
              <a:solidFill>
                <a:schemeClr val="tx1"/>
              </a:solidFill>
              <a:effectLst/>
              <a:uLnTx/>
              <a:uFillTx/>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fr-FR" sz="3200" b="0" i="0" u="none" strike="noStrike" kern="1200" cap="none" spc="0" normalizeH="0" baseline="0" noProof="0" dirty="0">
              <a:ln>
                <a:noFill/>
              </a:ln>
              <a:solidFill>
                <a:schemeClr val="tx1"/>
              </a:solidFill>
              <a:effectLst/>
              <a:uLnTx/>
              <a:uFillTx/>
              <a:latin typeface="PetitaMedium" pitchFamily="2" charset="0"/>
              <a:ea typeface="+mn-ea"/>
              <a:cs typeface="+mn-cs"/>
            </a:endParaRPr>
          </a:p>
        </p:txBody>
      </p:sp>
      <p:grpSp>
        <p:nvGrpSpPr>
          <p:cNvPr id="4" name="Groupe 76"/>
          <p:cNvGrpSpPr/>
          <p:nvPr/>
        </p:nvGrpSpPr>
        <p:grpSpPr>
          <a:xfrm>
            <a:off x="611560" y="1124743"/>
            <a:ext cx="1800200" cy="5328593"/>
            <a:chOff x="920577" y="548679"/>
            <a:chExt cx="2427288" cy="5497761"/>
          </a:xfrm>
        </p:grpSpPr>
        <p:grpSp>
          <p:nvGrpSpPr>
            <p:cNvPr id="5" name="Group 8"/>
            <p:cNvGrpSpPr>
              <a:grpSpLocks/>
            </p:cNvGrpSpPr>
            <p:nvPr/>
          </p:nvGrpSpPr>
          <p:grpSpPr bwMode="auto">
            <a:xfrm>
              <a:off x="920577" y="5589240"/>
              <a:ext cx="2427288" cy="457200"/>
              <a:chOff x="574" y="3888"/>
              <a:chExt cx="1529" cy="288"/>
            </a:xfrm>
          </p:grpSpPr>
          <p:grpSp>
            <p:nvGrpSpPr>
              <p:cNvPr id="9" name="Group 9"/>
              <p:cNvGrpSpPr>
                <a:grpSpLocks/>
              </p:cNvGrpSpPr>
              <p:nvPr/>
            </p:nvGrpSpPr>
            <p:grpSpPr bwMode="auto">
              <a:xfrm>
                <a:off x="759" y="3888"/>
                <a:ext cx="1344" cy="288"/>
                <a:chOff x="768" y="528"/>
                <a:chExt cx="1344" cy="288"/>
              </a:xfrm>
            </p:grpSpPr>
            <p:sp>
              <p:nvSpPr>
                <p:cNvPr id="121" name="Oval 10"/>
                <p:cNvSpPr>
                  <a:spLocks noChangeArrowheads="1"/>
                </p:cNvSpPr>
                <p:nvPr/>
              </p:nvSpPr>
              <p:spPr bwMode="auto">
                <a:xfrm>
                  <a:off x="768" y="528"/>
                  <a:ext cx="1344" cy="288"/>
                </a:xfrm>
                <a:prstGeom prst="ellipse">
                  <a:avLst/>
                </a:prstGeom>
                <a:solidFill>
                  <a:schemeClr val="bg1"/>
                </a:solidFill>
                <a:ln w="9525">
                  <a:noFill/>
                  <a:round/>
                  <a:headEnd/>
                  <a:tailEnd/>
                </a:ln>
              </p:spPr>
              <p:txBody>
                <a:bodyPr wrap="none" anchor="ctr"/>
                <a:lstStyle/>
                <a:p>
                  <a:endParaRPr lang="fr-FR" sz="1400" dirty="0">
                    <a:latin typeface="Calibri" pitchFamily="34" charset="0"/>
                  </a:endParaRPr>
                </a:p>
              </p:txBody>
            </p:sp>
            <p:sp>
              <p:nvSpPr>
                <p:cNvPr id="122" name="Text Box 11"/>
                <p:cNvSpPr txBox="1">
                  <a:spLocks noChangeArrowheads="1"/>
                </p:cNvSpPr>
                <p:nvPr/>
              </p:nvSpPr>
              <p:spPr bwMode="auto">
                <a:xfrm>
                  <a:off x="816" y="556"/>
                  <a:ext cx="1248" cy="200"/>
                </a:xfrm>
                <a:prstGeom prst="rect">
                  <a:avLst/>
                </a:prstGeom>
                <a:noFill/>
                <a:ln w="9525">
                  <a:noFill/>
                  <a:miter lim="800000"/>
                  <a:headEnd/>
                  <a:tailEnd/>
                </a:ln>
              </p:spPr>
              <p:txBody>
                <a:bodyPr>
                  <a:spAutoFit/>
                </a:bodyPr>
                <a:lstStyle/>
                <a:p>
                  <a:pPr algn="ctr">
                    <a:spcBef>
                      <a:spcPct val="50000"/>
                    </a:spcBef>
                    <a:buFontTx/>
                    <a:buNone/>
                  </a:pPr>
                  <a:r>
                    <a:rPr lang="fr-FR" sz="1400" b="1" dirty="0">
                      <a:latin typeface="Calibri" pitchFamily="34" charset="0"/>
                    </a:rPr>
                    <a:t>Environnemental</a:t>
                  </a:r>
                  <a:endParaRPr lang="fr-FR" sz="1400" dirty="0">
                    <a:latin typeface="Calibri" pitchFamily="34" charset="0"/>
                  </a:endParaRPr>
                </a:p>
              </p:txBody>
            </p:sp>
          </p:grpSp>
          <p:sp>
            <p:nvSpPr>
              <p:cNvPr id="120" name="Text Box 12"/>
              <p:cNvSpPr txBox="1">
                <a:spLocks noChangeArrowheads="1"/>
              </p:cNvSpPr>
              <p:nvPr/>
            </p:nvSpPr>
            <p:spPr bwMode="auto">
              <a:xfrm>
                <a:off x="574" y="3926"/>
                <a:ext cx="576" cy="200"/>
              </a:xfrm>
              <a:prstGeom prst="rect">
                <a:avLst/>
              </a:prstGeom>
              <a:noFill/>
              <a:ln w="9525">
                <a:noFill/>
                <a:miter lim="800000"/>
                <a:headEnd/>
                <a:tailEnd/>
              </a:ln>
            </p:spPr>
            <p:txBody>
              <a:bodyPr>
                <a:spAutoFit/>
              </a:bodyPr>
              <a:lstStyle/>
              <a:p>
                <a:pPr>
                  <a:spcBef>
                    <a:spcPct val="50000"/>
                  </a:spcBef>
                  <a:buFontTx/>
                  <a:buNone/>
                </a:pPr>
                <a:r>
                  <a:rPr lang="fr-FR" sz="1400" b="1" dirty="0">
                    <a:latin typeface="Calibri" pitchFamily="34" charset="0"/>
                  </a:rPr>
                  <a:t>1</a:t>
                </a:r>
                <a:endParaRPr lang="fr-FR" sz="1400" dirty="0">
                  <a:latin typeface="Calibri" pitchFamily="34" charset="0"/>
                </a:endParaRPr>
              </a:p>
            </p:txBody>
          </p:sp>
        </p:grpSp>
        <p:grpSp>
          <p:nvGrpSpPr>
            <p:cNvPr id="10" name="Group 65"/>
            <p:cNvGrpSpPr>
              <a:grpSpLocks/>
            </p:cNvGrpSpPr>
            <p:nvPr/>
          </p:nvGrpSpPr>
          <p:grpSpPr bwMode="auto">
            <a:xfrm>
              <a:off x="920577" y="548679"/>
              <a:ext cx="2427288" cy="457200"/>
              <a:chOff x="574" y="771"/>
              <a:chExt cx="1529" cy="288"/>
            </a:xfrm>
          </p:grpSpPr>
          <p:grpSp>
            <p:nvGrpSpPr>
              <p:cNvPr id="11" name="Group 66"/>
              <p:cNvGrpSpPr>
                <a:grpSpLocks/>
              </p:cNvGrpSpPr>
              <p:nvPr/>
            </p:nvGrpSpPr>
            <p:grpSpPr bwMode="auto">
              <a:xfrm>
                <a:off x="759" y="771"/>
                <a:ext cx="1344" cy="288"/>
                <a:chOff x="768" y="483"/>
                <a:chExt cx="1344" cy="288"/>
              </a:xfrm>
            </p:grpSpPr>
            <p:sp>
              <p:nvSpPr>
                <p:cNvPr id="117" name="Oval 67"/>
                <p:cNvSpPr>
                  <a:spLocks noChangeArrowheads="1"/>
                </p:cNvSpPr>
                <p:nvPr/>
              </p:nvSpPr>
              <p:spPr bwMode="auto">
                <a:xfrm>
                  <a:off x="768" y="483"/>
                  <a:ext cx="1344" cy="288"/>
                </a:xfrm>
                <a:prstGeom prst="ellipse">
                  <a:avLst/>
                </a:prstGeom>
                <a:solidFill>
                  <a:schemeClr val="bg1"/>
                </a:solidFill>
                <a:ln w="9525">
                  <a:noFill/>
                  <a:round/>
                  <a:headEnd/>
                  <a:tailEnd/>
                </a:ln>
              </p:spPr>
              <p:txBody>
                <a:bodyPr wrap="none" anchor="ctr"/>
                <a:lstStyle/>
                <a:p>
                  <a:endParaRPr lang="fr-FR" sz="1400">
                    <a:latin typeface="Calibri" pitchFamily="34" charset="0"/>
                  </a:endParaRPr>
                </a:p>
              </p:txBody>
            </p:sp>
            <p:sp>
              <p:nvSpPr>
                <p:cNvPr id="118" name="Text Box 68"/>
                <p:cNvSpPr txBox="1">
                  <a:spLocks noChangeArrowheads="1"/>
                </p:cNvSpPr>
                <p:nvPr/>
              </p:nvSpPr>
              <p:spPr bwMode="auto">
                <a:xfrm>
                  <a:off x="816" y="556"/>
                  <a:ext cx="1248" cy="200"/>
                </a:xfrm>
                <a:prstGeom prst="rect">
                  <a:avLst/>
                </a:prstGeom>
                <a:noFill/>
                <a:ln w="9525">
                  <a:noFill/>
                  <a:miter lim="800000"/>
                  <a:headEnd/>
                  <a:tailEnd/>
                </a:ln>
              </p:spPr>
              <p:txBody>
                <a:bodyPr>
                  <a:spAutoFit/>
                </a:bodyPr>
                <a:lstStyle/>
                <a:p>
                  <a:pPr algn="ctr">
                    <a:spcBef>
                      <a:spcPct val="50000"/>
                    </a:spcBef>
                    <a:buFontTx/>
                    <a:buNone/>
                  </a:pPr>
                  <a:r>
                    <a:rPr lang="fr-FR" sz="1400" b="1" dirty="0">
                      <a:latin typeface="Calibri" pitchFamily="34" charset="0"/>
                    </a:rPr>
                    <a:t>Confessionnel</a:t>
                  </a:r>
                  <a:endParaRPr lang="fr-FR" sz="1400" dirty="0">
                    <a:latin typeface="Calibri" pitchFamily="34" charset="0"/>
                  </a:endParaRPr>
                </a:p>
              </p:txBody>
            </p:sp>
          </p:grpSp>
          <p:sp>
            <p:nvSpPr>
              <p:cNvPr id="116" name="Text Box 69"/>
              <p:cNvSpPr txBox="1">
                <a:spLocks noChangeArrowheads="1"/>
              </p:cNvSpPr>
              <p:nvPr/>
            </p:nvSpPr>
            <p:spPr bwMode="auto">
              <a:xfrm>
                <a:off x="574" y="854"/>
                <a:ext cx="576" cy="200"/>
              </a:xfrm>
              <a:prstGeom prst="rect">
                <a:avLst/>
              </a:prstGeom>
              <a:noFill/>
              <a:ln w="9525">
                <a:noFill/>
                <a:miter lim="800000"/>
                <a:headEnd/>
                <a:tailEnd/>
              </a:ln>
            </p:spPr>
            <p:txBody>
              <a:bodyPr>
                <a:spAutoFit/>
              </a:bodyPr>
              <a:lstStyle/>
              <a:p>
                <a:pPr>
                  <a:spcBef>
                    <a:spcPct val="50000"/>
                  </a:spcBef>
                  <a:buFontTx/>
                  <a:buNone/>
                </a:pPr>
                <a:r>
                  <a:rPr lang="fr-FR" sz="1400" b="1">
                    <a:latin typeface="Calibri" pitchFamily="34" charset="0"/>
                  </a:rPr>
                  <a:t>9</a:t>
                </a:r>
                <a:endParaRPr lang="fr-FR" sz="1400">
                  <a:latin typeface="Calibri" pitchFamily="34" charset="0"/>
                </a:endParaRPr>
              </a:p>
            </p:txBody>
          </p:sp>
        </p:grpSp>
        <p:grpSp>
          <p:nvGrpSpPr>
            <p:cNvPr id="29" name="Group 70"/>
            <p:cNvGrpSpPr>
              <a:grpSpLocks/>
            </p:cNvGrpSpPr>
            <p:nvPr/>
          </p:nvGrpSpPr>
          <p:grpSpPr bwMode="auto">
            <a:xfrm>
              <a:off x="920577" y="1302296"/>
              <a:ext cx="2427288" cy="457200"/>
              <a:chOff x="574" y="1200"/>
              <a:chExt cx="1529" cy="288"/>
            </a:xfrm>
          </p:grpSpPr>
          <p:grpSp>
            <p:nvGrpSpPr>
              <p:cNvPr id="30" name="Group 71"/>
              <p:cNvGrpSpPr>
                <a:grpSpLocks/>
              </p:cNvGrpSpPr>
              <p:nvPr/>
            </p:nvGrpSpPr>
            <p:grpSpPr bwMode="auto">
              <a:xfrm>
                <a:off x="759" y="1200"/>
                <a:ext cx="1344" cy="288"/>
                <a:chOff x="768" y="528"/>
                <a:chExt cx="1344" cy="288"/>
              </a:xfrm>
            </p:grpSpPr>
            <p:sp>
              <p:nvSpPr>
                <p:cNvPr id="113" name="Oval 72"/>
                <p:cNvSpPr>
                  <a:spLocks noChangeArrowheads="1"/>
                </p:cNvSpPr>
                <p:nvPr/>
              </p:nvSpPr>
              <p:spPr bwMode="auto">
                <a:xfrm>
                  <a:off x="768" y="528"/>
                  <a:ext cx="1344" cy="288"/>
                </a:xfrm>
                <a:prstGeom prst="ellipse">
                  <a:avLst/>
                </a:prstGeom>
                <a:solidFill>
                  <a:schemeClr val="bg1"/>
                </a:solidFill>
                <a:ln w="9525">
                  <a:noFill/>
                  <a:round/>
                  <a:headEnd/>
                  <a:tailEnd/>
                </a:ln>
              </p:spPr>
              <p:txBody>
                <a:bodyPr wrap="none" anchor="ctr"/>
                <a:lstStyle/>
                <a:p>
                  <a:endParaRPr lang="fr-FR" sz="1400">
                    <a:latin typeface="Calibri" pitchFamily="34" charset="0"/>
                  </a:endParaRPr>
                </a:p>
              </p:txBody>
            </p:sp>
            <p:sp>
              <p:nvSpPr>
                <p:cNvPr id="114" name="Text Box 73"/>
                <p:cNvSpPr txBox="1">
                  <a:spLocks noChangeArrowheads="1"/>
                </p:cNvSpPr>
                <p:nvPr/>
              </p:nvSpPr>
              <p:spPr bwMode="auto">
                <a:xfrm>
                  <a:off x="816" y="556"/>
                  <a:ext cx="1248" cy="200"/>
                </a:xfrm>
                <a:prstGeom prst="rect">
                  <a:avLst/>
                </a:prstGeom>
                <a:noFill/>
                <a:ln w="9525">
                  <a:noFill/>
                  <a:miter lim="800000"/>
                  <a:headEnd/>
                  <a:tailEnd/>
                </a:ln>
              </p:spPr>
              <p:txBody>
                <a:bodyPr>
                  <a:spAutoFit/>
                </a:bodyPr>
                <a:lstStyle/>
                <a:p>
                  <a:pPr algn="ctr">
                    <a:spcBef>
                      <a:spcPct val="50000"/>
                    </a:spcBef>
                    <a:buFontTx/>
                    <a:buNone/>
                  </a:pPr>
                  <a:r>
                    <a:rPr lang="fr-FR" sz="1400" b="1" dirty="0">
                      <a:latin typeface="Calibri" pitchFamily="34" charset="0"/>
                    </a:rPr>
                    <a:t>Spirituel</a:t>
                  </a:r>
                  <a:endParaRPr lang="fr-FR" sz="1400" dirty="0">
                    <a:latin typeface="Calibri" pitchFamily="34" charset="0"/>
                  </a:endParaRPr>
                </a:p>
              </p:txBody>
            </p:sp>
          </p:grpSp>
          <p:sp>
            <p:nvSpPr>
              <p:cNvPr id="112" name="Text Box 74"/>
              <p:cNvSpPr txBox="1">
                <a:spLocks noChangeArrowheads="1"/>
              </p:cNvSpPr>
              <p:nvPr/>
            </p:nvSpPr>
            <p:spPr bwMode="auto">
              <a:xfrm>
                <a:off x="574" y="1238"/>
                <a:ext cx="576" cy="200"/>
              </a:xfrm>
              <a:prstGeom prst="rect">
                <a:avLst/>
              </a:prstGeom>
              <a:noFill/>
              <a:ln w="9525">
                <a:noFill/>
                <a:miter lim="800000"/>
                <a:headEnd/>
                <a:tailEnd/>
              </a:ln>
            </p:spPr>
            <p:txBody>
              <a:bodyPr>
                <a:spAutoFit/>
              </a:bodyPr>
              <a:lstStyle/>
              <a:p>
                <a:pPr>
                  <a:spcBef>
                    <a:spcPct val="50000"/>
                  </a:spcBef>
                  <a:buFontTx/>
                  <a:buNone/>
                </a:pPr>
                <a:r>
                  <a:rPr lang="fr-FR" sz="1400" b="1">
                    <a:latin typeface="Calibri" pitchFamily="34" charset="0"/>
                  </a:rPr>
                  <a:t>8</a:t>
                </a:r>
                <a:endParaRPr lang="fr-FR" sz="1400">
                  <a:latin typeface="Calibri" pitchFamily="34" charset="0"/>
                </a:endParaRPr>
              </a:p>
            </p:txBody>
          </p:sp>
        </p:grpSp>
        <p:grpSp>
          <p:nvGrpSpPr>
            <p:cNvPr id="31" name="Group 75"/>
            <p:cNvGrpSpPr>
              <a:grpSpLocks/>
            </p:cNvGrpSpPr>
            <p:nvPr/>
          </p:nvGrpSpPr>
          <p:grpSpPr bwMode="auto">
            <a:xfrm>
              <a:off x="920577" y="1844824"/>
              <a:ext cx="2427288" cy="457200"/>
              <a:chOff x="574" y="1542"/>
              <a:chExt cx="1529" cy="288"/>
            </a:xfrm>
          </p:grpSpPr>
          <p:grpSp>
            <p:nvGrpSpPr>
              <p:cNvPr id="64" name="Group 76"/>
              <p:cNvGrpSpPr>
                <a:grpSpLocks/>
              </p:cNvGrpSpPr>
              <p:nvPr/>
            </p:nvGrpSpPr>
            <p:grpSpPr bwMode="auto">
              <a:xfrm>
                <a:off x="759" y="1542"/>
                <a:ext cx="1344" cy="288"/>
                <a:chOff x="768" y="486"/>
                <a:chExt cx="1344" cy="288"/>
              </a:xfrm>
            </p:grpSpPr>
            <p:sp>
              <p:nvSpPr>
                <p:cNvPr id="109" name="Oval 77"/>
                <p:cNvSpPr>
                  <a:spLocks noChangeArrowheads="1"/>
                </p:cNvSpPr>
                <p:nvPr/>
              </p:nvSpPr>
              <p:spPr bwMode="auto">
                <a:xfrm>
                  <a:off x="768" y="486"/>
                  <a:ext cx="1344" cy="288"/>
                </a:xfrm>
                <a:prstGeom prst="ellipse">
                  <a:avLst/>
                </a:prstGeom>
                <a:solidFill>
                  <a:schemeClr val="bg1"/>
                </a:solidFill>
                <a:ln w="9525">
                  <a:noFill/>
                  <a:round/>
                  <a:headEnd/>
                  <a:tailEnd/>
                </a:ln>
              </p:spPr>
              <p:txBody>
                <a:bodyPr wrap="none" anchor="ctr"/>
                <a:lstStyle/>
                <a:p>
                  <a:endParaRPr lang="fr-FR" sz="1400">
                    <a:latin typeface="Calibri" pitchFamily="34" charset="0"/>
                  </a:endParaRPr>
                </a:p>
              </p:txBody>
            </p:sp>
            <p:sp>
              <p:nvSpPr>
                <p:cNvPr id="110" name="Text Box 78"/>
                <p:cNvSpPr txBox="1">
                  <a:spLocks noChangeArrowheads="1"/>
                </p:cNvSpPr>
                <p:nvPr/>
              </p:nvSpPr>
              <p:spPr bwMode="auto">
                <a:xfrm>
                  <a:off x="816" y="556"/>
                  <a:ext cx="1248" cy="200"/>
                </a:xfrm>
                <a:prstGeom prst="rect">
                  <a:avLst/>
                </a:prstGeom>
                <a:noFill/>
                <a:ln w="9525">
                  <a:noFill/>
                  <a:miter lim="800000"/>
                  <a:headEnd/>
                  <a:tailEnd/>
                </a:ln>
              </p:spPr>
              <p:txBody>
                <a:bodyPr>
                  <a:spAutoFit/>
                </a:bodyPr>
                <a:lstStyle/>
                <a:p>
                  <a:pPr algn="ctr">
                    <a:spcBef>
                      <a:spcPct val="50000"/>
                    </a:spcBef>
                    <a:buFontTx/>
                    <a:buNone/>
                  </a:pPr>
                  <a:r>
                    <a:rPr lang="fr-FR" sz="1400" b="1" dirty="0">
                      <a:latin typeface="Calibri" pitchFamily="34" charset="0"/>
                    </a:rPr>
                    <a:t>Existentiel</a:t>
                  </a:r>
                  <a:endParaRPr lang="fr-FR" sz="1400" dirty="0">
                    <a:latin typeface="Calibri" pitchFamily="34" charset="0"/>
                  </a:endParaRPr>
                </a:p>
              </p:txBody>
            </p:sp>
          </p:grpSp>
          <p:sp>
            <p:nvSpPr>
              <p:cNvPr id="108" name="Text Box 79"/>
              <p:cNvSpPr txBox="1">
                <a:spLocks noChangeArrowheads="1"/>
              </p:cNvSpPr>
              <p:nvPr/>
            </p:nvSpPr>
            <p:spPr bwMode="auto">
              <a:xfrm>
                <a:off x="574" y="1622"/>
                <a:ext cx="576" cy="200"/>
              </a:xfrm>
              <a:prstGeom prst="rect">
                <a:avLst/>
              </a:prstGeom>
              <a:noFill/>
              <a:ln w="9525">
                <a:noFill/>
                <a:miter lim="800000"/>
                <a:headEnd/>
                <a:tailEnd/>
              </a:ln>
            </p:spPr>
            <p:txBody>
              <a:bodyPr>
                <a:spAutoFit/>
              </a:bodyPr>
              <a:lstStyle/>
              <a:p>
                <a:pPr>
                  <a:spcBef>
                    <a:spcPct val="50000"/>
                  </a:spcBef>
                  <a:buFontTx/>
                  <a:buNone/>
                </a:pPr>
                <a:r>
                  <a:rPr lang="fr-FR" sz="1400" b="1" dirty="0">
                    <a:latin typeface="Calibri" pitchFamily="34" charset="0"/>
                  </a:rPr>
                  <a:t>7</a:t>
                </a:r>
                <a:endParaRPr lang="fr-FR" sz="1400" dirty="0">
                  <a:latin typeface="Calibri" pitchFamily="34" charset="0"/>
                </a:endParaRPr>
              </a:p>
            </p:txBody>
          </p:sp>
        </p:grpSp>
        <p:grpSp>
          <p:nvGrpSpPr>
            <p:cNvPr id="65" name="Group 80"/>
            <p:cNvGrpSpPr>
              <a:grpSpLocks/>
            </p:cNvGrpSpPr>
            <p:nvPr/>
          </p:nvGrpSpPr>
          <p:grpSpPr bwMode="auto">
            <a:xfrm>
              <a:off x="920577" y="2521496"/>
              <a:ext cx="2427288" cy="457200"/>
              <a:chOff x="574" y="1968"/>
              <a:chExt cx="1529" cy="288"/>
            </a:xfrm>
          </p:grpSpPr>
          <p:grpSp>
            <p:nvGrpSpPr>
              <p:cNvPr id="66" name="Group 81"/>
              <p:cNvGrpSpPr>
                <a:grpSpLocks/>
              </p:cNvGrpSpPr>
              <p:nvPr/>
            </p:nvGrpSpPr>
            <p:grpSpPr bwMode="auto">
              <a:xfrm>
                <a:off x="759" y="1968"/>
                <a:ext cx="1344" cy="288"/>
                <a:chOff x="768" y="528"/>
                <a:chExt cx="1344" cy="288"/>
              </a:xfrm>
            </p:grpSpPr>
            <p:sp>
              <p:nvSpPr>
                <p:cNvPr id="105" name="Oval 82"/>
                <p:cNvSpPr>
                  <a:spLocks noChangeArrowheads="1"/>
                </p:cNvSpPr>
                <p:nvPr/>
              </p:nvSpPr>
              <p:spPr bwMode="auto">
                <a:xfrm>
                  <a:off x="768" y="528"/>
                  <a:ext cx="1344" cy="288"/>
                </a:xfrm>
                <a:prstGeom prst="ellipse">
                  <a:avLst/>
                </a:prstGeom>
                <a:solidFill>
                  <a:schemeClr val="bg1"/>
                </a:solidFill>
                <a:ln w="9525">
                  <a:noFill/>
                  <a:round/>
                  <a:headEnd/>
                  <a:tailEnd/>
                </a:ln>
              </p:spPr>
              <p:txBody>
                <a:bodyPr wrap="none" anchor="ctr"/>
                <a:lstStyle/>
                <a:p>
                  <a:endParaRPr lang="fr-FR" sz="1400">
                    <a:latin typeface="Calibri" pitchFamily="34" charset="0"/>
                  </a:endParaRPr>
                </a:p>
              </p:txBody>
            </p:sp>
            <p:sp>
              <p:nvSpPr>
                <p:cNvPr id="106" name="Text Box 83"/>
                <p:cNvSpPr txBox="1">
                  <a:spLocks noChangeArrowheads="1"/>
                </p:cNvSpPr>
                <p:nvPr/>
              </p:nvSpPr>
              <p:spPr bwMode="auto">
                <a:xfrm>
                  <a:off x="816" y="556"/>
                  <a:ext cx="1248" cy="200"/>
                </a:xfrm>
                <a:prstGeom prst="rect">
                  <a:avLst/>
                </a:prstGeom>
                <a:noFill/>
                <a:ln w="9525">
                  <a:noFill/>
                  <a:miter lim="800000"/>
                  <a:headEnd/>
                  <a:tailEnd/>
                </a:ln>
              </p:spPr>
              <p:txBody>
                <a:bodyPr>
                  <a:spAutoFit/>
                </a:bodyPr>
                <a:lstStyle/>
                <a:p>
                  <a:pPr algn="ctr">
                    <a:spcBef>
                      <a:spcPct val="50000"/>
                    </a:spcBef>
                    <a:buFontTx/>
                    <a:buNone/>
                  </a:pPr>
                  <a:r>
                    <a:rPr lang="fr-FR" sz="1400" b="1" dirty="0">
                      <a:latin typeface="Calibri" pitchFamily="34" charset="0"/>
                    </a:rPr>
                    <a:t>Psychologique</a:t>
                  </a:r>
                  <a:endParaRPr lang="fr-FR" sz="1400" dirty="0">
                    <a:latin typeface="Calibri" pitchFamily="34" charset="0"/>
                  </a:endParaRPr>
                </a:p>
              </p:txBody>
            </p:sp>
          </p:grpSp>
          <p:sp>
            <p:nvSpPr>
              <p:cNvPr id="104" name="Text Box 84"/>
              <p:cNvSpPr txBox="1">
                <a:spLocks noChangeArrowheads="1"/>
              </p:cNvSpPr>
              <p:nvPr/>
            </p:nvSpPr>
            <p:spPr bwMode="auto">
              <a:xfrm>
                <a:off x="574" y="2006"/>
                <a:ext cx="576" cy="200"/>
              </a:xfrm>
              <a:prstGeom prst="rect">
                <a:avLst/>
              </a:prstGeom>
              <a:noFill/>
              <a:ln w="9525">
                <a:noFill/>
                <a:miter lim="800000"/>
                <a:headEnd/>
                <a:tailEnd/>
              </a:ln>
            </p:spPr>
            <p:txBody>
              <a:bodyPr>
                <a:spAutoFit/>
              </a:bodyPr>
              <a:lstStyle/>
              <a:p>
                <a:pPr>
                  <a:spcBef>
                    <a:spcPct val="50000"/>
                  </a:spcBef>
                  <a:buFontTx/>
                  <a:buNone/>
                </a:pPr>
                <a:r>
                  <a:rPr lang="fr-FR" sz="1400" b="1">
                    <a:latin typeface="Calibri" pitchFamily="34" charset="0"/>
                  </a:rPr>
                  <a:t>6</a:t>
                </a:r>
                <a:endParaRPr lang="fr-FR" sz="1400">
                  <a:latin typeface="Calibri" pitchFamily="34" charset="0"/>
                </a:endParaRPr>
              </a:p>
            </p:txBody>
          </p:sp>
        </p:grpSp>
        <p:grpSp>
          <p:nvGrpSpPr>
            <p:cNvPr id="67" name="Group 85"/>
            <p:cNvGrpSpPr>
              <a:grpSpLocks/>
            </p:cNvGrpSpPr>
            <p:nvPr/>
          </p:nvGrpSpPr>
          <p:grpSpPr bwMode="auto">
            <a:xfrm>
              <a:off x="920577" y="3131096"/>
              <a:ext cx="2427288" cy="457200"/>
              <a:chOff x="574" y="2352"/>
              <a:chExt cx="1529" cy="288"/>
            </a:xfrm>
          </p:grpSpPr>
          <p:grpSp>
            <p:nvGrpSpPr>
              <p:cNvPr id="68" name="Group 86"/>
              <p:cNvGrpSpPr>
                <a:grpSpLocks/>
              </p:cNvGrpSpPr>
              <p:nvPr/>
            </p:nvGrpSpPr>
            <p:grpSpPr bwMode="auto">
              <a:xfrm>
                <a:off x="759" y="2352"/>
                <a:ext cx="1344" cy="288"/>
                <a:chOff x="768" y="528"/>
                <a:chExt cx="1344" cy="288"/>
              </a:xfrm>
            </p:grpSpPr>
            <p:sp>
              <p:nvSpPr>
                <p:cNvPr id="101" name="Oval 87"/>
                <p:cNvSpPr>
                  <a:spLocks noChangeArrowheads="1"/>
                </p:cNvSpPr>
                <p:nvPr/>
              </p:nvSpPr>
              <p:spPr bwMode="auto">
                <a:xfrm>
                  <a:off x="768" y="528"/>
                  <a:ext cx="1344" cy="288"/>
                </a:xfrm>
                <a:prstGeom prst="ellipse">
                  <a:avLst/>
                </a:prstGeom>
                <a:solidFill>
                  <a:schemeClr val="bg1"/>
                </a:solidFill>
                <a:ln w="9525">
                  <a:noFill/>
                  <a:round/>
                  <a:headEnd/>
                  <a:tailEnd/>
                </a:ln>
              </p:spPr>
              <p:txBody>
                <a:bodyPr wrap="none" anchor="ctr"/>
                <a:lstStyle/>
                <a:p>
                  <a:endParaRPr lang="fr-FR" sz="1400">
                    <a:latin typeface="Calibri" pitchFamily="34" charset="0"/>
                  </a:endParaRPr>
                </a:p>
              </p:txBody>
            </p:sp>
            <p:sp>
              <p:nvSpPr>
                <p:cNvPr id="102" name="Text Box 88"/>
                <p:cNvSpPr txBox="1">
                  <a:spLocks noChangeArrowheads="1"/>
                </p:cNvSpPr>
                <p:nvPr/>
              </p:nvSpPr>
              <p:spPr bwMode="auto">
                <a:xfrm>
                  <a:off x="816" y="556"/>
                  <a:ext cx="1248" cy="200"/>
                </a:xfrm>
                <a:prstGeom prst="rect">
                  <a:avLst/>
                </a:prstGeom>
                <a:noFill/>
                <a:ln w="9525">
                  <a:noFill/>
                  <a:miter lim="800000"/>
                  <a:headEnd/>
                  <a:tailEnd/>
                </a:ln>
              </p:spPr>
              <p:txBody>
                <a:bodyPr>
                  <a:spAutoFit/>
                </a:bodyPr>
                <a:lstStyle/>
                <a:p>
                  <a:pPr algn="ctr">
                    <a:spcBef>
                      <a:spcPct val="50000"/>
                    </a:spcBef>
                    <a:buFontTx/>
                    <a:buNone/>
                  </a:pPr>
                  <a:r>
                    <a:rPr lang="fr-FR" sz="1400" b="1" dirty="0">
                      <a:latin typeface="Calibri" pitchFamily="34" charset="0"/>
                    </a:rPr>
                    <a:t>Vie privée</a:t>
                  </a:r>
                  <a:endParaRPr lang="fr-FR" sz="1400" i="1" dirty="0">
                    <a:latin typeface="Calibri" pitchFamily="34" charset="0"/>
                  </a:endParaRPr>
                </a:p>
              </p:txBody>
            </p:sp>
          </p:grpSp>
          <p:sp>
            <p:nvSpPr>
              <p:cNvPr id="100" name="Text Box 89"/>
              <p:cNvSpPr txBox="1">
                <a:spLocks noChangeArrowheads="1"/>
              </p:cNvSpPr>
              <p:nvPr/>
            </p:nvSpPr>
            <p:spPr bwMode="auto">
              <a:xfrm>
                <a:off x="574" y="2390"/>
                <a:ext cx="576" cy="200"/>
              </a:xfrm>
              <a:prstGeom prst="rect">
                <a:avLst/>
              </a:prstGeom>
              <a:noFill/>
              <a:ln w="9525">
                <a:noFill/>
                <a:miter lim="800000"/>
                <a:headEnd/>
                <a:tailEnd/>
              </a:ln>
            </p:spPr>
            <p:txBody>
              <a:bodyPr>
                <a:spAutoFit/>
              </a:bodyPr>
              <a:lstStyle/>
              <a:p>
                <a:pPr>
                  <a:spcBef>
                    <a:spcPct val="50000"/>
                  </a:spcBef>
                  <a:buFontTx/>
                  <a:buNone/>
                </a:pPr>
                <a:r>
                  <a:rPr lang="fr-FR" sz="1400" b="1">
                    <a:latin typeface="Calibri" pitchFamily="34" charset="0"/>
                  </a:rPr>
                  <a:t>5</a:t>
                </a:r>
                <a:endParaRPr lang="fr-FR" sz="1400">
                  <a:latin typeface="Calibri" pitchFamily="34" charset="0"/>
                </a:endParaRPr>
              </a:p>
            </p:txBody>
          </p:sp>
        </p:grpSp>
        <p:grpSp>
          <p:nvGrpSpPr>
            <p:cNvPr id="69" name="Group 90"/>
            <p:cNvGrpSpPr>
              <a:grpSpLocks/>
            </p:cNvGrpSpPr>
            <p:nvPr/>
          </p:nvGrpSpPr>
          <p:grpSpPr bwMode="auto">
            <a:xfrm>
              <a:off x="920577" y="3740696"/>
              <a:ext cx="2427288" cy="457200"/>
              <a:chOff x="574" y="2736"/>
              <a:chExt cx="1529" cy="288"/>
            </a:xfrm>
          </p:grpSpPr>
          <p:grpSp>
            <p:nvGrpSpPr>
              <p:cNvPr id="70" name="Group 91"/>
              <p:cNvGrpSpPr>
                <a:grpSpLocks/>
              </p:cNvGrpSpPr>
              <p:nvPr/>
            </p:nvGrpSpPr>
            <p:grpSpPr bwMode="auto">
              <a:xfrm>
                <a:off x="759" y="2736"/>
                <a:ext cx="1344" cy="288"/>
                <a:chOff x="768" y="528"/>
                <a:chExt cx="1344" cy="288"/>
              </a:xfrm>
            </p:grpSpPr>
            <p:sp>
              <p:nvSpPr>
                <p:cNvPr id="97" name="Oval 92"/>
                <p:cNvSpPr>
                  <a:spLocks noChangeArrowheads="1"/>
                </p:cNvSpPr>
                <p:nvPr/>
              </p:nvSpPr>
              <p:spPr bwMode="auto">
                <a:xfrm>
                  <a:off x="768" y="528"/>
                  <a:ext cx="1344" cy="288"/>
                </a:xfrm>
                <a:prstGeom prst="ellipse">
                  <a:avLst/>
                </a:prstGeom>
                <a:solidFill>
                  <a:schemeClr val="bg1"/>
                </a:solidFill>
                <a:ln w="9525">
                  <a:noFill/>
                  <a:round/>
                  <a:headEnd/>
                  <a:tailEnd/>
                </a:ln>
              </p:spPr>
              <p:txBody>
                <a:bodyPr wrap="none" anchor="ctr"/>
                <a:lstStyle/>
                <a:p>
                  <a:endParaRPr lang="fr-FR" sz="1400">
                    <a:latin typeface="Calibri" pitchFamily="34" charset="0"/>
                  </a:endParaRPr>
                </a:p>
              </p:txBody>
            </p:sp>
            <p:sp>
              <p:nvSpPr>
                <p:cNvPr id="98" name="Text Box 93"/>
                <p:cNvSpPr txBox="1">
                  <a:spLocks noChangeArrowheads="1"/>
                </p:cNvSpPr>
                <p:nvPr/>
              </p:nvSpPr>
              <p:spPr bwMode="auto">
                <a:xfrm>
                  <a:off x="816" y="556"/>
                  <a:ext cx="1248" cy="200"/>
                </a:xfrm>
                <a:prstGeom prst="rect">
                  <a:avLst/>
                </a:prstGeom>
                <a:noFill/>
                <a:ln w="9525">
                  <a:noFill/>
                  <a:miter lim="800000"/>
                  <a:headEnd/>
                  <a:tailEnd/>
                </a:ln>
              </p:spPr>
              <p:txBody>
                <a:bodyPr>
                  <a:spAutoFit/>
                </a:bodyPr>
                <a:lstStyle/>
                <a:p>
                  <a:pPr algn="ctr">
                    <a:spcBef>
                      <a:spcPct val="50000"/>
                    </a:spcBef>
                    <a:buFontTx/>
                    <a:buNone/>
                  </a:pPr>
                  <a:r>
                    <a:rPr lang="fr-FR" sz="1400" b="1" dirty="0">
                      <a:latin typeface="Calibri" pitchFamily="34" charset="0"/>
                    </a:rPr>
                    <a:t>Professionnel</a:t>
                  </a:r>
                  <a:endParaRPr lang="fr-FR" sz="1400" dirty="0">
                    <a:latin typeface="Calibri" pitchFamily="34" charset="0"/>
                  </a:endParaRPr>
                </a:p>
              </p:txBody>
            </p:sp>
          </p:grpSp>
          <p:sp>
            <p:nvSpPr>
              <p:cNvPr id="96" name="Text Box 94"/>
              <p:cNvSpPr txBox="1">
                <a:spLocks noChangeArrowheads="1"/>
              </p:cNvSpPr>
              <p:nvPr/>
            </p:nvSpPr>
            <p:spPr bwMode="auto">
              <a:xfrm>
                <a:off x="574" y="2774"/>
                <a:ext cx="576" cy="200"/>
              </a:xfrm>
              <a:prstGeom prst="rect">
                <a:avLst/>
              </a:prstGeom>
              <a:noFill/>
              <a:ln w="9525">
                <a:noFill/>
                <a:miter lim="800000"/>
                <a:headEnd/>
                <a:tailEnd/>
              </a:ln>
            </p:spPr>
            <p:txBody>
              <a:bodyPr>
                <a:spAutoFit/>
              </a:bodyPr>
              <a:lstStyle/>
              <a:p>
                <a:pPr>
                  <a:spcBef>
                    <a:spcPct val="50000"/>
                  </a:spcBef>
                  <a:buFontTx/>
                  <a:buNone/>
                </a:pPr>
                <a:r>
                  <a:rPr lang="fr-FR" sz="1400" b="1">
                    <a:latin typeface="Calibri" pitchFamily="34" charset="0"/>
                  </a:rPr>
                  <a:t>4</a:t>
                </a:r>
                <a:endParaRPr lang="fr-FR" sz="1400">
                  <a:latin typeface="Calibri" pitchFamily="34" charset="0"/>
                </a:endParaRPr>
              </a:p>
            </p:txBody>
          </p:sp>
        </p:grpSp>
        <p:grpSp>
          <p:nvGrpSpPr>
            <p:cNvPr id="71" name="Group 95"/>
            <p:cNvGrpSpPr>
              <a:grpSpLocks/>
            </p:cNvGrpSpPr>
            <p:nvPr/>
          </p:nvGrpSpPr>
          <p:grpSpPr bwMode="auto">
            <a:xfrm>
              <a:off x="920577" y="4350296"/>
              <a:ext cx="2427288" cy="457200"/>
              <a:chOff x="574" y="3120"/>
              <a:chExt cx="1529" cy="288"/>
            </a:xfrm>
          </p:grpSpPr>
          <p:grpSp>
            <p:nvGrpSpPr>
              <p:cNvPr id="72" name="Group 96"/>
              <p:cNvGrpSpPr>
                <a:grpSpLocks/>
              </p:cNvGrpSpPr>
              <p:nvPr/>
            </p:nvGrpSpPr>
            <p:grpSpPr bwMode="auto">
              <a:xfrm>
                <a:off x="759" y="3120"/>
                <a:ext cx="1344" cy="288"/>
                <a:chOff x="768" y="528"/>
                <a:chExt cx="1344" cy="288"/>
              </a:xfrm>
            </p:grpSpPr>
            <p:sp>
              <p:nvSpPr>
                <p:cNvPr id="93" name="Oval 97"/>
                <p:cNvSpPr>
                  <a:spLocks noChangeArrowheads="1"/>
                </p:cNvSpPr>
                <p:nvPr/>
              </p:nvSpPr>
              <p:spPr bwMode="auto">
                <a:xfrm>
                  <a:off x="768" y="528"/>
                  <a:ext cx="1344" cy="288"/>
                </a:xfrm>
                <a:prstGeom prst="ellipse">
                  <a:avLst/>
                </a:prstGeom>
                <a:solidFill>
                  <a:schemeClr val="bg1"/>
                </a:solidFill>
                <a:ln w="9525">
                  <a:noFill/>
                  <a:round/>
                  <a:headEnd/>
                  <a:tailEnd/>
                </a:ln>
              </p:spPr>
              <p:txBody>
                <a:bodyPr wrap="none" anchor="ctr"/>
                <a:lstStyle/>
                <a:p>
                  <a:endParaRPr lang="fr-FR" sz="1400">
                    <a:latin typeface="Calibri" pitchFamily="34" charset="0"/>
                  </a:endParaRPr>
                </a:p>
              </p:txBody>
            </p:sp>
            <p:sp>
              <p:nvSpPr>
                <p:cNvPr id="94" name="Text Box 98"/>
                <p:cNvSpPr txBox="1">
                  <a:spLocks noChangeArrowheads="1"/>
                </p:cNvSpPr>
                <p:nvPr/>
              </p:nvSpPr>
              <p:spPr bwMode="auto">
                <a:xfrm>
                  <a:off x="816" y="556"/>
                  <a:ext cx="1248" cy="200"/>
                </a:xfrm>
                <a:prstGeom prst="rect">
                  <a:avLst/>
                </a:prstGeom>
                <a:noFill/>
                <a:ln w="9525">
                  <a:noFill/>
                  <a:miter lim="800000"/>
                  <a:headEnd/>
                  <a:tailEnd/>
                </a:ln>
              </p:spPr>
              <p:txBody>
                <a:bodyPr>
                  <a:spAutoFit/>
                </a:bodyPr>
                <a:lstStyle/>
                <a:p>
                  <a:pPr algn="ctr">
                    <a:spcBef>
                      <a:spcPct val="50000"/>
                    </a:spcBef>
                    <a:buFontTx/>
                    <a:buNone/>
                  </a:pPr>
                  <a:r>
                    <a:rPr lang="fr-FR" sz="1400" b="1" dirty="0">
                      <a:latin typeface="Calibri" pitchFamily="34" charset="0"/>
                    </a:rPr>
                    <a:t>Managérial</a:t>
                  </a:r>
                  <a:endParaRPr lang="fr-FR" sz="1400" dirty="0">
                    <a:latin typeface="Calibri" pitchFamily="34" charset="0"/>
                  </a:endParaRPr>
                </a:p>
              </p:txBody>
            </p:sp>
          </p:grpSp>
          <p:sp>
            <p:nvSpPr>
              <p:cNvPr id="92" name="Text Box 99"/>
              <p:cNvSpPr txBox="1">
                <a:spLocks noChangeArrowheads="1"/>
              </p:cNvSpPr>
              <p:nvPr/>
            </p:nvSpPr>
            <p:spPr bwMode="auto">
              <a:xfrm>
                <a:off x="574" y="3158"/>
                <a:ext cx="576" cy="200"/>
              </a:xfrm>
              <a:prstGeom prst="rect">
                <a:avLst/>
              </a:prstGeom>
              <a:noFill/>
              <a:ln w="9525">
                <a:noFill/>
                <a:miter lim="800000"/>
                <a:headEnd/>
                <a:tailEnd/>
              </a:ln>
            </p:spPr>
            <p:txBody>
              <a:bodyPr>
                <a:spAutoFit/>
              </a:bodyPr>
              <a:lstStyle/>
              <a:p>
                <a:pPr>
                  <a:spcBef>
                    <a:spcPct val="50000"/>
                  </a:spcBef>
                  <a:buFontTx/>
                  <a:buNone/>
                </a:pPr>
                <a:r>
                  <a:rPr lang="fr-FR" sz="1400" b="1">
                    <a:latin typeface="Calibri" pitchFamily="34" charset="0"/>
                  </a:rPr>
                  <a:t>3</a:t>
                </a:r>
                <a:endParaRPr lang="fr-FR" sz="1400">
                  <a:latin typeface="Calibri" pitchFamily="34" charset="0"/>
                </a:endParaRPr>
              </a:p>
            </p:txBody>
          </p:sp>
        </p:grpSp>
        <p:grpSp>
          <p:nvGrpSpPr>
            <p:cNvPr id="73" name="Group 100"/>
            <p:cNvGrpSpPr>
              <a:grpSpLocks/>
            </p:cNvGrpSpPr>
            <p:nvPr/>
          </p:nvGrpSpPr>
          <p:grpSpPr bwMode="auto">
            <a:xfrm>
              <a:off x="920577" y="4959896"/>
              <a:ext cx="2427288" cy="457200"/>
              <a:chOff x="574" y="3504"/>
              <a:chExt cx="1529" cy="288"/>
            </a:xfrm>
          </p:grpSpPr>
          <p:grpSp>
            <p:nvGrpSpPr>
              <p:cNvPr id="74" name="Group 101"/>
              <p:cNvGrpSpPr>
                <a:grpSpLocks/>
              </p:cNvGrpSpPr>
              <p:nvPr/>
            </p:nvGrpSpPr>
            <p:grpSpPr bwMode="auto">
              <a:xfrm>
                <a:off x="759" y="3504"/>
                <a:ext cx="1344" cy="288"/>
                <a:chOff x="768" y="528"/>
                <a:chExt cx="1344" cy="288"/>
              </a:xfrm>
            </p:grpSpPr>
            <p:sp>
              <p:nvSpPr>
                <p:cNvPr id="89" name="Oval 102"/>
                <p:cNvSpPr>
                  <a:spLocks noChangeArrowheads="1"/>
                </p:cNvSpPr>
                <p:nvPr/>
              </p:nvSpPr>
              <p:spPr bwMode="auto">
                <a:xfrm>
                  <a:off x="768" y="528"/>
                  <a:ext cx="1344" cy="288"/>
                </a:xfrm>
                <a:prstGeom prst="ellipse">
                  <a:avLst/>
                </a:prstGeom>
                <a:solidFill>
                  <a:schemeClr val="bg1"/>
                </a:solidFill>
                <a:ln w="9525">
                  <a:noFill/>
                  <a:round/>
                  <a:headEnd/>
                  <a:tailEnd/>
                </a:ln>
              </p:spPr>
              <p:txBody>
                <a:bodyPr wrap="none" anchor="ctr"/>
                <a:lstStyle/>
                <a:p>
                  <a:endParaRPr lang="fr-FR" sz="1400">
                    <a:latin typeface="Calibri" pitchFamily="34" charset="0"/>
                  </a:endParaRPr>
                </a:p>
              </p:txBody>
            </p:sp>
            <p:sp>
              <p:nvSpPr>
                <p:cNvPr id="90" name="Text Box 103"/>
                <p:cNvSpPr txBox="1">
                  <a:spLocks noChangeArrowheads="1"/>
                </p:cNvSpPr>
                <p:nvPr/>
              </p:nvSpPr>
              <p:spPr bwMode="auto">
                <a:xfrm>
                  <a:off x="816" y="556"/>
                  <a:ext cx="1248" cy="200"/>
                </a:xfrm>
                <a:prstGeom prst="rect">
                  <a:avLst/>
                </a:prstGeom>
                <a:noFill/>
                <a:ln w="9525">
                  <a:noFill/>
                  <a:miter lim="800000"/>
                  <a:headEnd/>
                  <a:tailEnd/>
                </a:ln>
              </p:spPr>
              <p:txBody>
                <a:bodyPr>
                  <a:spAutoFit/>
                </a:bodyPr>
                <a:lstStyle/>
                <a:p>
                  <a:pPr algn="ctr">
                    <a:spcBef>
                      <a:spcPct val="50000"/>
                    </a:spcBef>
                    <a:buFontTx/>
                    <a:buNone/>
                  </a:pPr>
                  <a:r>
                    <a:rPr lang="fr-FR" sz="1400" b="1" dirty="0">
                      <a:latin typeface="Calibri" pitchFamily="34" charset="0"/>
                    </a:rPr>
                    <a:t>Organisationnel</a:t>
                  </a:r>
                  <a:endParaRPr lang="fr-FR" sz="1400" dirty="0">
                    <a:latin typeface="Calibri" pitchFamily="34" charset="0"/>
                  </a:endParaRPr>
                </a:p>
              </p:txBody>
            </p:sp>
          </p:grpSp>
          <p:sp>
            <p:nvSpPr>
              <p:cNvPr id="88" name="Text Box 104"/>
              <p:cNvSpPr txBox="1">
                <a:spLocks noChangeArrowheads="1"/>
              </p:cNvSpPr>
              <p:nvPr/>
            </p:nvSpPr>
            <p:spPr bwMode="auto">
              <a:xfrm>
                <a:off x="574" y="3542"/>
                <a:ext cx="576" cy="200"/>
              </a:xfrm>
              <a:prstGeom prst="rect">
                <a:avLst/>
              </a:prstGeom>
              <a:noFill/>
              <a:ln w="9525">
                <a:noFill/>
                <a:miter lim="800000"/>
                <a:headEnd/>
                <a:tailEnd/>
              </a:ln>
            </p:spPr>
            <p:txBody>
              <a:bodyPr>
                <a:spAutoFit/>
              </a:bodyPr>
              <a:lstStyle/>
              <a:p>
                <a:pPr>
                  <a:spcBef>
                    <a:spcPct val="50000"/>
                  </a:spcBef>
                  <a:buFontTx/>
                  <a:buNone/>
                </a:pPr>
                <a:r>
                  <a:rPr lang="fr-FR" sz="1400" b="1" dirty="0">
                    <a:latin typeface="Calibri" pitchFamily="34" charset="0"/>
                  </a:rPr>
                  <a:t>2</a:t>
                </a:r>
                <a:endParaRPr lang="fr-FR" sz="1400" dirty="0">
                  <a:latin typeface="Calibri" pitchFamily="34" charset="0"/>
                </a:endParaRPr>
              </a:p>
            </p:txBody>
          </p:sp>
        </p:grpSp>
      </p:grpSp>
      <p:sp>
        <p:nvSpPr>
          <p:cNvPr id="76" name="Rectangle 75"/>
          <p:cNvSpPr/>
          <p:nvPr/>
        </p:nvSpPr>
        <p:spPr>
          <a:xfrm>
            <a:off x="683568" y="1052736"/>
            <a:ext cx="8388424" cy="53285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2400" dirty="0">
              <a:solidFill>
                <a:schemeClr val="tx1"/>
              </a:solidFill>
            </a:endParaRPr>
          </a:p>
        </p:txBody>
      </p:sp>
      <p:sp>
        <p:nvSpPr>
          <p:cNvPr id="123" name="圆角矩形标注 14"/>
          <p:cNvSpPr/>
          <p:nvPr/>
        </p:nvSpPr>
        <p:spPr>
          <a:xfrm>
            <a:off x="2627784" y="5229200"/>
            <a:ext cx="4320480" cy="1368152"/>
          </a:xfrm>
          <a:prstGeom prst="wedgeRoundRectCallout">
            <a:avLst>
              <a:gd name="adj1" fmla="val -92415"/>
              <a:gd name="adj2" fmla="val 44275"/>
              <a:gd name="adj3" fmla="val 16667"/>
            </a:avLst>
          </a:prstGeom>
        </p:spPr>
        <p:style>
          <a:lnRef idx="1">
            <a:schemeClr val="accent6"/>
          </a:lnRef>
          <a:fillRef idx="3">
            <a:schemeClr val="accent6"/>
          </a:fillRef>
          <a:effectRef idx="2">
            <a:schemeClr val="accent6"/>
          </a:effectRef>
          <a:fontRef idx="minor">
            <a:schemeClr val="lt1"/>
          </a:fontRef>
        </p:style>
        <p:txBody>
          <a:bodyPr rtlCol="0" anchor="ctr"/>
          <a:lstStyle/>
          <a:p>
            <a:pPr marL="180000"/>
            <a:r>
              <a:rPr lang="fr-FR" dirty="0"/>
              <a:t>Ce processus nécessite 5 phases … pas forcement consécutives</a:t>
            </a:r>
          </a:p>
        </p:txBody>
      </p:sp>
      <p:pic>
        <p:nvPicPr>
          <p:cNvPr id="16" name="Picture 2" descr="C:\Users\Utilisateur\AppData\Local\Microsoft\Windows\Temporary Internet Files\Content.IE5\IBL6RAO1\claudesegardsangatte129114695864_gros[1].gif"/>
          <p:cNvPicPr>
            <a:picLocks noChangeAspect="1" noChangeArrowheads="1"/>
          </p:cNvPicPr>
          <p:nvPr/>
        </p:nvPicPr>
        <p:blipFill>
          <a:blip r:embed="rId6" cstate="print">
            <a:duotone>
              <a:schemeClr val="accent1">
                <a:shade val="45000"/>
                <a:satMod val="135000"/>
              </a:schemeClr>
              <a:prstClr val="white"/>
            </a:duotone>
          </a:blip>
          <a:srcRect/>
          <a:stretch>
            <a:fillRect/>
          </a:stretch>
        </p:blipFill>
        <p:spPr bwMode="auto">
          <a:xfrm>
            <a:off x="0" y="6159216"/>
            <a:ext cx="792683" cy="698784"/>
          </a:xfrm>
          <a:prstGeom prst="rect">
            <a:avLst/>
          </a:prstGeom>
          <a:noFill/>
        </p:spPr>
      </p:pic>
      <p:graphicFrame>
        <p:nvGraphicFramePr>
          <p:cNvPr id="75" name="Espace réservé du contenu 3"/>
          <p:cNvGraphicFramePr>
            <a:graphicFrameLocks/>
          </p:cNvGraphicFramePr>
          <p:nvPr/>
        </p:nvGraphicFramePr>
        <p:xfrm>
          <a:off x="914400" y="980728"/>
          <a:ext cx="7772400" cy="4572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706490362"/>
      </p:ext>
    </p:extLst>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up)">
                                      <p:cBhvr>
                                        <p:cTn id="7" dur="500"/>
                                        <p:tgtEl>
                                          <p:spTgt spid="6">
                                            <p:txEl>
                                              <p:pRg st="0" end="0"/>
                                            </p:txEl>
                                          </p:spTgt>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3"/>
                                        </p:tgtEl>
                                        <p:attrNameLst>
                                          <p:attrName>style.visibility</p:attrName>
                                        </p:attrNameLst>
                                      </p:cBhvr>
                                      <p:to>
                                        <p:strVal val="visible"/>
                                      </p:to>
                                    </p:set>
                                    <p:anim calcmode="lin" valueType="num">
                                      <p:cBhvr additive="base">
                                        <p:cTn id="11" dur="500" fill="hold"/>
                                        <p:tgtEl>
                                          <p:spTgt spid="123"/>
                                        </p:tgtEl>
                                        <p:attrNameLst>
                                          <p:attrName>ppt_x</p:attrName>
                                        </p:attrNameLst>
                                      </p:cBhvr>
                                      <p:tavLst>
                                        <p:tav tm="0">
                                          <p:val>
                                            <p:strVal val="1+#ppt_w/2"/>
                                          </p:val>
                                        </p:tav>
                                        <p:tav tm="100000">
                                          <p:val>
                                            <p:strVal val="#ppt_x"/>
                                          </p:val>
                                        </p:tav>
                                      </p:tavLst>
                                    </p:anim>
                                    <p:anim calcmode="lin" valueType="num">
                                      <p:cBhvr additive="base">
                                        <p:cTn id="12" dur="500" fill="hold"/>
                                        <p:tgtEl>
                                          <p:spTgt spid="1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123"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Espace réservé du contenu 2"/>
          <p:cNvSpPr txBox="1">
            <a:spLocks/>
          </p:cNvSpPr>
          <p:nvPr/>
        </p:nvSpPr>
        <p:spPr>
          <a:xfrm>
            <a:off x="611560" y="1196752"/>
            <a:ext cx="8425632" cy="5472608"/>
          </a:xfrm>
          <a:prstGeom prst="rect">
            <a:avLst/>
          </a:prstGeom>
        </p:spPr>
        <p:txBody>
          <a:bodyPr>
            <a:normAutofit/>
          </a:bodyPr>
          <a:lstStyle/>
          <a:p>
            <a:pPr marL="180000"/>
            <a:endParaRPr kumimoji="0" lang="fr-FR" sz="2200" b="0" i="0" u="none" strike="noStrike" kern="1200" cap="none" spc="0" normalizeH="0" baseline="0" noProof="0" dirty="0">
              <a:ln>
                <a:noFill/>
              </a:ln>
              <a:solidFill>
                <a:schemeClr val="tx1"/>
              </a:solidFill>
              <a:effectLst/>
              <a:uLnTx/>
              <a:uFillTx/>
              <a:ea typeface="+mn-ea"/>
              <a:cs typeface="+mn-cs"/>
            </a:endParaRPr>
          </a:p>
          <a:p>
            <a:pPr marL="637200" lvl="1" indent="-342900">
              <a:spcBef>
                <a:spcPts val="1200"/>
              </a:spcBef>
              <a:spcAft>
                <a:spcPts val="1200"/>
              </a:spcAft>
              <a:buBlip>
                <a:blip r:embed="rId3"/>
              </a:buBlip>
            </a:pPr>
            <a:endParaRPr lang="fr-FR" sz="2000" dirty="0"/>
          </a:p>
          <a:p>
            <a:pPr marL="637200" lvl="1" indent="-342900">
              <a:spcBef>
                <a:spcPts val="1200"/>
              </a:spcBef>
              <a:spcAft>
                <a:spcPts val="1200"/>
              </a:spcAft>
              <a:buBlip>
                <a:blip r:embed="rId3"/>
              </a:buBlip>
            </a:pPr>
            <a:endParaRPr kumimoji="0" lang="fr-FR" sz="2000" b="0" i="0" u="none" strike="noStrike" kern="1200" cap="none" spc="0" normalizeH="0" baseline="0" noProof="0" dirty="0">
              <a:ln>
                <a:noFill/>
              </a:ln>
              <a:solidFill>
                <a:schemeClr val="tx1"/>
              </a:solidFill>
              <a:effectLst/>
              <a:uLnTx/>
              <a:uFillTx/>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fr-FR" sz="3200" b="0" i="0" u="none" strike="noStrike" kern="1200" cap="none" spc="0" normalizeH="0" baseline="0" noProof="0" dirty="0">
              <a:ln>
                <a:noFill/>
              </a:ln>
              <a:solidFill>
                <a:schemeClr val="tx1"/>
              </a:solidFill>
              <a:effectLst/>
              <a:uLnTx/>
              <a:uFillTx/>
              <a:latin typeface="PetitaMedium" pitchFamily="2" charset="0"/>
              <a:ea typeface="+mn-ea"/>
              <a:cs typeface="+mn-cs"/>
            </a:endParaRPr>
          </a:p>
        </p:txBody>
      </p:sp>
      <p:sp>
        <p:nvSpPr>
          <p:cNvPr id="18" name="Rectangle 17"/>
          <p:cNvSpPr/>
          <p:nvPr/>
        </p:nvSpPr>
        <p:spPr>
          <a:xfrm>
            <a:off x="611560" y="44624"/>
            <a:ext cx="8532440" cy="34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b="1" dirty="0">
                <a:solidFill>
                  <a:schemeClr val="accent6"/>
                </a:solidFill>
                <a:latin typeface="Arial Black" pitchFamily="34" charset="0"/>
              </a:rPr>
              <a:t>Etre conscient de ce changement et de son importance</a:t>
            </a:r>
          </a:p>
        </p:txBody>
      </p:sp>
      <p:sp>
        <p:nvSpPr>
          <p:cNvPr id="12" name="Espace réservé du contenu 2"/>
          <p:cNvSpPr txBox="1">
            <a:spLocks/>
          </p:cNvSpPr>
          <p:nvPr/>
        </p:nvSpPr>
        <p:spPr>
          <a:xfrm>
            <a:off x="539552" y="836712"/>
            <a:ext cx="8209608" cy="5328592"/>
          </a:xfrm>
          <a:prstGeom prst="rect">
            <a:avLst/>
          </a:prstGeom>
        </p:spPr>
        <p:txBody>
          <a:bodyPr>
            <a:normAutofit/>
          </a:bodyPr>
          <a:lstStyle/>
          <a:p>
            <a:pPr>
              <a:buNone/>
            </a:pPr>
            <a:r>
              <a:rPr lang="fr-FR" sz="2000" b="1" dirty="0">
                <a:latin typeface="Calibri" pitchFamily="34" charset="0"/>
              </a:rPr>
              <a:t>Ce qui est à faire :</a:t>
            </a:r>
          </a:p>
          <a:p>
            <a:pPr lvl="0">
              <a:buFont typeface="Arial" pitchFamily="34" charset="0"/>
              <a:buChar char="•"/>
            </a:pPr>
            <a:r>
              <a:rPr lang="fr-FR" sz="2000" dirty="0">
                <a:latin typeface="Calibri" pitchFamily="34" charset="0"/>
              </a:rPr>
              <a:t> Se représenter clairement la fin de l’activité professionnelle et se projeter dans sa nouvelle vie de retraité</a:t>
            </a:r>
          </a:p>
          <a:p>
            <a:pPr>
              <a:buFont typeface="Arial" pitchFamily="34" charset="0"/>
              <a:buChar char="•"/>
            </a:pPr>
            <a:r>
              <a:rPr lang="fr-FR" sz="2000" dirty="0">
                <a:latin typeface="Calibri" pitchFamily="34" charset="0"/>
              </a:rPr>
              <a:t> Identifier clairement ce qui peut perturber et ce qui enthousiasme (ce que je perd / ce que je gagne)</a:t>
            </a:r>
          </a:p>
          <a:p>
            <a:pPr lvl="0">
              <a:buFont typeface="Arial" pitchFamily="34" charset="0"/>
              <a:buChar char="•"/>
            </a:pPr>
            <a:r>
              <a:rPr lang="fr-FR" sz="2000" dirty="0">
                <a:latin typeface="Calibri" pitchFamily="34" charset="0"/>
              </a:rPr>
              <a:t> Favoriser la verbalisation des ressentis et des émotions (ne pas garder pour soi ses interrogations : exprimez ce que vous vivez)</a:t>
            </a:r>
          </a:p>
          <a:p>
            <a:pPr lvl="0">
              <a:buFont typeface="Arial" pitchFamily="34" charset="0"/>
              <a:buChar char="•"/>
            </a:pPr>
            <a:r>
              <a:rPr lang="fr-FR" sz="2000" dirty="0">
                <a:latin typeface="Calibri" pitchFamily="34" charset="0"/>
              </a:rPr>
              <a:t> Rencontrer des gens dans la même situation pour échanger, partager et mesurer qu’on n’est pas tout seul à se poser des questions (c’est tout à fait légitime en phase de changement)</a:t>
            </a:r>
          </a:p>
          <a:p>
            <a:pPr lvl="0"/>
            <a:endParaRPr lang="fr-FR" sz="2000" dirty="0">
              <a:latin typeface="Calibri" pitchFamily="34" charset="0"/>
            </a:endParaRPr>
          </a:p>
          <a:p>
            <a:pPr>
              <a:buNone/>
            </a:pPr>
            <a:r>
              <a:rPr lang="fr-FR" sz="2000" b="1" dirty="0">
                <a:latin typeface="Calibri" pitchFamily="34" charset="0"/>
              </a:rPr>
              <a:t>Ce qui est à éviter :</a:t>
            </a:r>
          </a:p>
          <a:p>
            <a:pPr lvl="0">
              <a:buFont typeface="Arial" pitchFamily="34" charset="0"/>
              <a:buChar char="•"/>
            </a:pPr>
            <a:r>
              <a:rPr lang="fr-FR" sz="2000" dirty="0">
                <a:latin typeface="Calibri" pitchFamily="34" charset="0"/>
              </a:rPr>
              <a:t> Minimiser l’importance de ce changement</a:t>
            </a:r>
          </a:p>
          <a:p>
            <a:pPr lvl="0">
              <a:buFont typeface="Arial" pitchFamily="34" charset="0"/>
              <a:buChar char="•"/>
            </a:pPr>
            <a:r>
              <a:rPr lang="fr-FR" sz="2000" dirty="0">
                <a:latin typeface="Calibri" pitchFamily="34" charset="0"/>
              </a:rPr>
              <a:t> Ne pas vouloir en parler</a:t>
            </a:r>
          </a:p>
          <a:p>
            <a:pPr lvl="0">
              <a:buFont typeface="Arial" pitchFamily="34" charset="0"/>
              <a:buChar char="•"/>
            </a:pPr>
            <a:r>
              <a:rPr lang="fr-FR" sz="2000" dirty="0">
                <a:latin typeface="Calibri" pitchFamily="34" charset="0"/>
              </a:rPr>
              <a:t> Penser que la vie sera meilleure à la retraite, si on se sent mal dans sa peau ou mélancolique ou un peu dépressif ou que l’on ne supporte plus d’aller travailler</a:t>
            </a:r>
          </a:p>
          <a:p>
            <a:pPr marL="180000">
              <a:spcBef>
                <a:spcPts val="600"/>
              </a:spcBef>
              <a:spcAft>
                <a:spcPts val="600"/>
              </a:spcAft>
            </a:pPr>
            <a:endParaRPr lang="fr-FR" sz="2000" dirty="0"/>
          </a:p>
          <a:p>
            <a:pPr marL="180000"/>
            <a:endParaRPr lang="fr-FR" sz="2000" dirty="0"/>
          </a:p>
          <a:p>
            <a:pPr marL="180000"/>
            <a:endParaRPr lang="fr-FR" sz="2000" dirty="0"/>
          </a:p>
          <a:p>
            <a:pPr marL="180000"/>
            <a:endParaRPr lang="fr-FR" sz="2000" dirty="0"/>
          </a:p>
          <a:p>
            <a:pPr marL="180000"/>
            <a:endParaRPr kumimoji="0" lang="fr-FR" sz="2000" i="0" u="none" strike="noStrike" kern="1200" cap="none" spc="0" normalizeH="0" baseline="0" noProof="0" dirty="0">
              <a:ln>
                <a:noFill/>
              </a:ln>
              <a:solidFill>
                <a:schemeClr val="tx1"/>
              </a:solidFill>
              <a:effectLst/>
              <a:uLnTx/>
              <a:uFillTx/>
              <a:ea typeface="+mn-ea"/>
              <a:cs typeface="+mn-cs"/>
            </a:endParaRPr>
          </a:p>
          <a:p>
            <a:pPr marL="637200" lvl="1" indent="-342900">
              <a:spcBef>
                <a:spcPts val="1200"/>
              </a:spcBef>
              <a:spcAft>
                <a:spcPts val="1200"/>
              </a:spcAft>
              <a:buBlip>
                <a:blip r:embed="rId3"/>
              </a:buBlip>
            </a:pPr>
            <a:endParaRPr lang="fr-FR" sz="2000" dirty="0"/>
          </a:p>
          <a:p>
            <a:pPr marL="637200" lvl="1" indent="-342900">
              <a:spcBef>
                <a:spcPts val="1200"/>
              </a:spcBef>
              <a:spcAft>
                <a:spcPts val="1200"/>
              </a:spcAft>
              <a:buBlip>
                <a:blip r:embed="rId3"/>
              </a:buBlip>
            </a:pPr>
            <a:endParaRPr kumimoji="0" lang="fr-FR" sz="2000" b="0" i="0" u="none" strike="noStrike" kern="1200" cap="none" spc="0" normalizeH="0" baseline="0" noProof="0" dirty="0">
              <a:ln>
                <a:noFill/>
              </a:ln>
              <a:solidFill>
                <a:schemeClr val="tx1"/>
              </a:solidFill>
              <a:effectLst/>
              <a:uLnTx/>
              <a:uFillTx/>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fr-FR" sz="3200" b="0" i="0" u="none" strike="noStrike" kern="1200" cap="none" spc="0" normalizeH="0" baseline="0" noProof="0" dirty="0">
              <a:ln>
                <a:noFill/>
              </a:ln>
              <a:solidFill>
                <a:schemeClr val="tx1"/>
              </a:solidFill>
              <a:effectLst/>
              <a:uLnTx/>
              <a:uFillTx/>
              <a:latin typeface="PetitaMedium" pitchFamily="2" charset="0"/>
              <a:ea typeface="+mn-ea"/>
              <a:cs typeface="+mn-cs"/>
            </a:endParaRPr>
          </a:p>
        </p:txBody>
      </p:sp>
      <p:pic>
        <p:nvPicPr>
          <p:cNvPr id="5" name="Image 4" descr="2.jpg"/>
          <p:cNvPicPr>
            <a:picLocks noChangeAspect="1"/>
          </p:cNvPicPr>
          <p:nvPr/>
        </p:nvPicPr>
        <p:blipFill>
          <a:blip r:embed="rId4" cstate="print"/>
          <a:stretch>
            <a:fillRect/>
          </a:stretch>
        </p:blipFill>
        <p:spPr>
          <a:xfrm>
            <a:off x="0" y="-1"/>
            <a:ext cx="611560" cy="963671"/>
          </a:xfrm>
          <a:prstGeom prst="rect">
            <a:avLst/>
          </a:prstGeom>
        </p:spPr>
      </p:pic>
    </p:spTree>
    <p:extLst>
      <p:ext uri="{BB962C8B-B14F-4D97-AF65-F5344CB8AC3E}">
        <p14:creationId xmlns:p14="http://schemas.microsoft.com/office/powerpoint/2010/main" val="71260701"/>
      </p:ext>
    </p:extLst>
  </p:cSld>
  <p:clrMapOvr>
    <a:masterClrMapping/>
  </p:clrMapOvr>
  <p:transition>
    <p:cove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Espace réservé du contenu 2"/>
          <p:cNvSpPr txBox="1">
            <a:spLocks/>
          </p:cNvSpPr>
          <p:nvPr/>
        </p:nvSpPr>
        <p:spPr>
          <a:xfrm>
            <a:off x="611560" y="1196752"/>
            <a:ext cx="8425632" cy="5472608"/>
          </a:xfrm>
          <a:prstGeom prst="rect">
            <a:avLst/>
          </a:prstGeom>
        </p:spPr>
        <p:txBody>
          <a:bodyPr>
            <a:normAutofit/>
          </a:bodyPr>
          <a:lstStyle/>
          <a:p>
            <a:pPr marL="180000"/>
            <a:endParaRPr kumimoji="0" lang="fr-FR" sz="2200" b="0" i="0" u="none" strike="noStrike" kern="1200" cap="none" spc="0" normalizeH="0" baseline="0" noProof="0" dirty="0">
              <a:ln>
                <a:noFill/>
              </a:ln>
              <a:solidFill>
                <a:schemeClr val="tx1"/>
              </a:solidFill>
              <a:effectLst/>
              <a:uLnTx/>
              <a:uFillTx/>
              <a:ea typeface="+mn-ea"/>
              <a:cs typeface="+mn-cs"/>
            </a:endParaRPr>
          </a:p>
          <a:p>
            <a:pPr marL="637200" lvl="1" indent="-342900">
              <a:spcBef>
                <a:spcPts val="1200"/>
              </a:spcBef>
              <a:spcAft>
                <a:spcPts val="1200"/>
              </a:spcAft>
              <a:buBlip>
                <a:blip r:embed="rId3"/>
              </a:buBlip>
            </a:pPr>
            <a:endParaRPr lang="fr-FR" sz="2000" dirty="0"/>
          </a:p>
          <a:p>
            <a:pPr marL="637200" lvl="1" indent="-342900">
              <a:spcBef>
                <a:spcPts val="1200"/>
              </a:spcBef>
              <a:spcAft>
                <a:spcPts val="1200"/>
              </a:spcAft>
              <a:buBlip>
                <a:blip r:embed="rId3"/>
              </a:buBlip>
            </a:pPr>
            <a:endParaRPr kumimoji="0" lang="fr-FR" sz="2000" b="0" i="0" u="none" strike="noStrike" kern="1200" cap="none" spc="0" normalizeH="0" baseline="0" noProof="0" dirty="0">
              <a:ln>
                <a:noFill/>
              </a:ln>
              <a:solidFill>
                <a:schemeClr val="tx1"/>
              </a:solidFill>
              <a:effectLst/>
              <a:uLnTx/>
              <a:uFillTx/>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fr-FR" sz="3200" b="0" i="0" u="none" strike="noStrike" kern="1200" cap="none" spc="0" normalizeH="0" baseline="0" noProof="0" dirty="0">
              <a:ln>
                <a:noFill/>
              </a:ln>
              <a:solidFill>
                <a:schemeClr val="tx1"/>
              </a:solidFill>
              <a:effectLst/>
              <a:uLnTx/>
              <a:uFillTx/>
              <a:latin typeface="PetitaMedium" pitchFamily="2" charset="0"/>
              <a:ea typeface="+mn-ea"/>
              <a:cs typeface="+mn-cs"/>
            </a:endParaRPr>
          </a:p>
        </p:txBody>
      </p:sp>
      <p:sp>
        <p:nvSpPr>
          <p:cNvPr id="18" name="Rectangle 17"/>
          <p:cNvSpPr/>
          <p:nvPr/>
        </p:nvSpPr>
        <p:spPr>
          <a:xfrm>
            <a:off x="611560" y="44624"/>
            <a:ext cx="8532440" cy="34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b="1" dirty="0">
                <a:solidFill>
                  <a:schemeClr val="accent6"/>
                </a:solidFill>
                <a:latin typeface="Arial Black" pitchFamily="34" charset="0"/>
              </a:rPr>
              <a:t>Accompagner la remise en question</a:t>
            </a:r>
          </a:p>
        </p:txBody>
      </p:sp>
      <p:sp>
        <p:nvSpPr>
          <p:cNvPr id="12" name="Espace réservé du contenu 2"/>
          <p:cNvSpPr txBox="1">
            <a:spLocks/>
          </p:cNvSpPr>
          <p:nvPr/>
        </p:nvSpPr>
        <p:spPr>
          <a:xfrm>
            <a:off x="683568" y="830624"/>
            <a:ext cx="8065592" cy="5328592"/>
          </a:xfrm>
          <a:prstGeom prst="rect">
            <a:avLst/>
          </a:prstGeom>
        </p:spPr>
        <p:txBody>
          <a:bodyPr>
            <a:normAutofit/>
          </a:bodyPr>
          <a:lstStyle/>
          <a:p>
            <a:pPr>
              <a:buNone/>
            </a:pPr>
            <a:r>
              <a:rPr lang="fr-FR" sz="2000" b="1" dirty="0">
                <a:latin typeface="Calibri" pitchFamily="34" charset="0"/>
              </a:rPr>
              <a:t>Ce qui est à faire :</a:t>
            </a:r>
          </a:p>
          <a:p>
            <a:pPr lvl="0">
              <a:buFont typeface="Arial" pitchFamily="34" charset="0"/>
              <a:buChar char="•"/>
            </a:pPr>
            <a:r>
              <a:rPr lang="fr-FR" sz="2000" dirty="0">
                <a:latin typeface="Calibri" pitchFamily="34" charset="0"/>
              </a:rPr>
              <a:t> Favoriser les échanges avec ceux qui sont dans la même situation ou qui sont déjà en retraite</a:t>
            </a:r>
          </a:p>
          <a:p>
            <a:pPr lvl="0">
              <a:buFont typeface="Arial" pitchFamily="34" charset="0"/>
              <a:buChar char="•"/>
            </a:pPr>
            <a:r>
              <a:rPr lang="fr-FR" sz="2000" dirty="0">
                <a:latin typeface="Calibri" pitchFamily="34" charset="0"/>
              </a:rPr>
              <a:t> S’obliger à avoir une vision de cette nouvelle vie (organisation, objectifs, projets …)</a:t>
            </a:r>
          </a:p>
          <a:p>
            <a:pPr lvl="0">
              <a:buFont typeface="Arial" pitchFamily="34" charset="0"/>
              <a:buChar char="•"/>
            </a:pPr>
            <a:r>
              <a:rPr lang="fr-FR" sz="2000" dirty="0">
                <a:latin typeface="Calibri" pitchFamily="34" charset="0"/>
              </a:rPr>
              <a:t> Valoriser des comportements adaptés (mettre en œuvre des projets pour la retraite, rechercher des associations permettant de pratiquer des activités que l’on a envie de faire …)</a:t>
            </a:r>
          </a:p>
          <a:p>
            <a:pPr lvl="0">
              <a:buFont typeface="Arial" pitchFamily="34" charset="0"/>
              <a:buChar char="•"/>
            </a:pPr>
            <a:r>
              <a:rPr lang="fr-FR" sz="2000" dirty="0">
                <a:latin typeface="Calibri" pitchFamily="34" charset="0"/>
              </a:rPr>
              <a:t> Rester imperméable aux rêves, aux phantasmes, aux critiques des autres (c’est leur vision, leur vie, pas la votre)</a:t>
            </a:r>
          </a:p>
          <a:p>
            <a:pPr lvl="0">
              <a:buFont typeface="Arial" pitchFamily="34" charset="0"/>
              <a:buChar char="•"/>
            </a:pPr>
            <a:r>
              <a:rPr lang="fr-FR" sz="2000" dirty="0">
                <a:latin typeface="Calibri" pitchFamily="34" charset="0"/>
              </a:rPr>
              <a:t> Opter pour la retraite progressive, si on ne se sent pas tout à fait prêt</a:t>
            </a:r>
          </a:p>
          <a:p>
            <a:pPr lvl="0"/>
            <a:endParaRPr lang="fr-FR" sz="2000" dirty="0">
              <a:latin typeface="Calibri" pitchFamily="34" charset="0"/>
            </a:endParaRPr>
          </a:p>
          <a:p>
            <a:pPr>
              <a:buNone/>
            </a:pPr>
            <a:r>
              <a:rPr lang="fr-FR" sz="2000" b="1" dirty="0">
                <a:latin typeface="Calibri" pitchFamily="34" charset="0"/>
              </a:rPr>
              <a:t>Ce qui est à éviter :</a:t>
            </a:r>
          </a:p>
          <a:p>
            <a:pPr lvl="0">
              <a:buFont typeface="Arial" pitchFamily="34" charset="0"/>
              <a:buChar char="•"/>
            </a:pPr>
            <a:r>
              <a:rPr lang="fr-FR" sz="2000" dirty="0">
                <a:latin typeface="Calibri" pitchFamily="34" charset="0"/>
              </a:rPr>
              <a:t> Adopter la « politique de l’autruche » (on verra bien lorsqu’on y sera)</a:t>
            </a:r>
          </a:p>
          <a:p>
            <a:pPr lvl="0">
              <a:buFont typeface="Arial" pitchFamily="34" charset="0"/>
              <a:buChar char="•"/>
            </a:pPr>
            <a:r>
              <a:rPr lang="fr-FR" sz="2000" dirty="0">
                <a:latin typeface="Calibri" pitchFamily="34" charset="0"/>
              </a:rPr>
              <a:t> Refuser tout ce qui ramène à cette réalité</a:t>
            </a:r>
          </a:p>
          <a:p>
            <a:pPr lvl="0">
              <a:buFont typeface="Arial" pitchFamily="34" charset="0"/>
              <a:buChar char="•"/>
            </a:pPr>
            <a:r>
              <a:rPr lang="fr-FR" sz="2000" dirty="0">
                <a:latin typeface="Calibri" pitchFamily="34" charset="0"/>
              </a:rPr>
              <a:t> Prendre sa décision de départ sur un coup de tête</a:t>
            </a:r>
          </a:p>
          <a:p>
            <a:pPr lvl="0">
              <a:buFont typeface="Arial" pitchFamily="34" charset="0"/>
              <a:buChar char="•"/>
            </a:pPr>
            <a:r>
              <a:rPr lang="fr-FR" sz="2000" dirty="0">
                <a:latin typeface="Calibri" pitchFamily="34" charset="0"/>
              </a:rPr>
              <a:t> Se résigner à la situation (je vieillis, c’est la dernière ligne droite …)</a:t>
            </a:r>
          </a:p>
          <a:p>
            <a:pPr marL="180000">
              <a:spcBef>
                <a:spcPts val="600"/>
              </a:spcBef>
              <a:spcAft>
                <a:spcPts val="600"/>
              </a:spcAft>
            </a:pPr>
            <a:endParaRPr lang="fr-FR" sz="2000" dirty="0"/>
          </a:p>
          <a:p>
            <a:pPr marL="180000"/>
            <a:endParaRPr lang="fr-FR" sz="2000" dirty="0"/>
          </a:p>
          <a:p>
            <a:pPr marL="180000"/>
            <a:endParaRPr lang="fr-FR" sz="2000" dirty="0"/>
          </a:p>
          <a:p>
            <a:pPr marL="180000"/>
            <a:endParaRPr lang="fr-FR" sz="2000" dirty="0"/>
          </a:p>
          <a:p>
            <a:pPr marL="180000"/>
            <a:endParaRPr kumimoji="0" lang="fr-FR" sz="2000" i="0" u="none" strike="noStrike" kern="1200" cap="none" spc="0" normalizeH="0" baseline="0" noProof="0" dirty="0">
              <a:ln>
                <a:noFill/>
              </a:ln>
              <a:solidFill>
                <a:schemeClr val="tx1"/>
              </a:solidFill>
              <a:effectLst/>
              <a:uLnTx/>
              <a:uFillTx/>
              <a:ea typeface="+mn-ea"/>
              <a:cs typeface="+mn-cs"/>
            </a:endParaRPr>
          </a:p>
          <a:p>
            <a:pPr marL="637200" lvl="1" indent="-342900">
              <a:spcBef>
                <a:spcPts val="1200"/>
              </a:spcBef>
              <a:spcAft>
                <a:spcPts val="1200"/>
              </a:spcAft>
              <a:buBlip>
                <a:blip r:embed="rId3"/>
              </a:buBlip>
            </a:pPr>
            <a:endParaRPr lang="fr-FR" sz="2000" dirty="0"/>
          </a:p>
          <a:p>
            <a:pPr marL="637200" lvl="1" indent="-342900">
              <a:spcBef>
                <a:spcPts val="1200"/>
              </a:spcBef>
              <a:spcAft>
                <a:spcPts val="1200"/>
              </a:spcAft>
              <a:buBlip>
                <a:blip r:embed="rId3"/>
              </a:buBlip>
            </a:pPr>
            <a:endParaRPr kumimoji="0" lang="fr-FR" sz="2000" b="0" i="0" u="none" strike="noStrike" kern="1200" cap="none" spc="0" normalizeH="0" baseline="0" noProof="0" dirty="0">
              <a:ln>
                <a:noFill/>
              </a:ln>
              <a:solidFill>
                <a:schemeClr val="tx1"/>
              </a:solidFill>
              <a:effectLst/>
              <a:uLnTx/>
              <a:uFillTx/>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fr-FR" sz="3200" b="0" i="0" u="none" strike="noStrike" kern="1200" cap="none" spc="0" normalizeH="0" baseline="0" noProof="0" dirty="0">
              <a:ln>
                <a:noFill/>
              </a:ln>
              <a:solidFill>
                <a:schemeClr val="tx1"/>
              </a:solidFill>
              <a:effectLst/>
              <a:uLnTx/>
              <a:uFillTx/>
              <a:latin typeface="PetitaMedium" pitchFamily="2" charset="0"/>
              <a:ea typeface="+mn-ea"/>
              <a:cs typeface="+mn-cs"/>
            </a:endParaRPr>
          </a:p>
        </p:txBody>
      </p:sp>
      <p:pic>
        <p:nvPicPr>
          <p:cNvPr id="5" name="Image 4" descr="2.jpg"/>
          <p:cNvPicPr>
            <a:picLocks noChangeAspect="1"/>
          </p:cNvPicPr>
          <p:nvPr/>
        </p:nvPicPr>
        <p:blipFill>
          <a:blip r:embed="rId4" cstate="print"/>
          <a:stretch>
            <a:fillRect/>
          </a:stretch>
        </p:blipFill>
        <p:spPr>
          <a:xfrm>
            <a:off x="0" y="-1"/>
            <a:ext cx="611560" cy="963671"/>
          </a:xfrm>
          <a:prstGeom prst="rect">
            <a:avLst/>
          </a:prstGeom>
        </p:spPr>
      </p:pic>
    </p:spTree>
    <p:extLst>
      <p:ext uri="{BB962C8B-B14F-4D97-AF65-F5344CB8AC3E}">
        <p14:creationId xmlns:p14="http://schemas.microsoft.com/office/powerpoint/2010/main" val="1279449099"/>
      </p:ext>
    </p:extLst>
  </p:cSld>
  <p:clrMapOvr>
    <a:masterClrMapping/>
  </p:clrMapOvr>
  <p:transition>
    <p:cove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Espace réservé du contenu 2"/>
          <p:cNvSpPr txBox="1">
            <a:spLocks/>
          </p:cNvSpPr>
          <p:nvPr/>
        </p:nvSpPr>
        <p:spPr>
          <a:xfrm>
            <a:off x="611560" y="1196752"/>
            <a:ext cx="8425632" cy="5472608"/>
          </a:xfrm>
          <a:prstGeom prst="rect">
            <a:avLst/>
          </a:prstGeom>
        </p:spPr>
        <p:txBody>
          <a:bodyPr>
            <a:normAutofit/>
          </a:bodyPr>
          <a:lstStyle/>
          <a:p>
            <a:pPr marL="180000"/>
            <a:endParaRPr kumimoji="0" lang="fr-FR" sz="2200" b="0" i="0" u="none" strike="noStrike" kern="1200" cap="none" spc="0" normalizeH="0" baseline="0" noProof="0" dirty="0">
              <a:ln>
                <a:noFill/>
              </a:ln>
              <a:solidFill>
                <a:schemeClr val="tx1"/>
              </a:solidFill>
              <a:effectLst/>
              <a:uLnTx/>
              <a:uFillTx/>
              <a:ea typeface="+mn-ea"/>
              <a:cs typeface="+mn-cs"/>
            </a:endParaRPr>
          </a:p>
          <a:p>
            <a:pPr marL="637200" lvl="1" indent="-342900">
              <a:spcBef>
                <a:spcPts val="1200"/>
              </a:spcBef>
              <a:spcAft>
                <a:spcPts val="1200"/>
              </a:spcAft>
              <a:buBlip>
                <a:blip r:embed="rId3"/>
              </a:buBlip>
            </a:pPr>
            <a:endParaRPr lang="fr-FR" sz="2000" dirty="0"/>
          </a:p>
          <a:p>
            <a:pPr marL="637200" lvl="1" indent="-342900">
              <a:spcBef>
                <a:spcPts val="1200"/>
              </a:spcBef>
              <a:spcAft>
                <a:spcPts val="1200"/>
              </a:spcAft>
              <a:buBlip>
                <a:blip r:embed="rId3"/>
              </a:buBlip>
            </a:pPr>
            <a:endParaRPr kumimoji="0" lang="fr-FR" sz="2000" b="0" i="0" u="none" strike="noStrike" kern="1200" cap="none" spc="0" normalizeH="0" baseline="0" noProof="0" dirty="0">
              <a:ln>
                <a:noFill/>
              </a:ln>
              <a:solidFill>
                <a:schemeClr val="tx1"/>
              </a:solidFill>
              <a:effectLst/>
              <a:uLnTx/>
              <a:uFillTx/>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fr-FR" sz="3200" b="0" i="0" u="none" strike="noStrike" kern="1200" cap="none" spc="0" normalizeH="0" baseline="0" noProof="0" dirty="0">
              <a:ln>
                <a:noFill/>
              </a:ln>
              <a:solidFill>
                <a:schemeClr val="tx1"/>
              </a:solidFill>
              <a:effectLst/>
              <a:uLnTx/>
              <a:uFillTx/>
              <a:latin typeface="PetitaMedium" pitchFamily="2" charset="0"/>
              <a:ea typeface="+mn-ea"/>
              <a:cs typeface="+mn-cs"/>
            </a:endParaRPr>
          </a:p>
        </p:txBody>
      </p:sp>
      <p:sp>
        <p:nvSpPr>
          <p:cNvPr id="18" name="Rectangle 17"/>
          <p:cNvSpPr/>
          <p:nvPr/>
        </p:nvSpPr>
        <p:spPr>
          <a:xfrm>
            <a:off x="611560" y="44624"/>
            <a:ext cx="8532440" cy="34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b="1" dirty="0">
                <a:solidFill>
                  <a:schemeClr val="accent6"/>
                </a:solidFill>
                <a:latin typeface="Arial Black" pitchFamily="34" charset="0"/>
              </a:rPr>
              <a:t>Avoir une attitude proactive</a:t>
            </a:r>
          </a:p>
        </p:txBody>
      </p:sp>
      <p:sp>
        <p:nvSpPr>
          <p:cNvPr id="12" name="Espace réservé du contenu 2"/>
          <p:cNvSpPr txBox="1">
            <a:spLocks/>
          </p:cNvSpPr>
          <p:nvPr/>
        </p:nvSpPr>
        <p:spPr>
          <a:xfrm>
            <a:off x="611560" y="836712"/>
            <a:ext cx="8065592" cy="5472608"/>
          </a:xfrm>
          <a:prstGeom prst="rect">
            <a:avLst/>
          </a:prstGeom>
        </p:spPr>
        <p:txBody>
          <a:bodyPr>
            <a:normAutofit/>
          </a:bodyPr>
          <a:lstStyle/>
          <a:p>
            <a:pPr>
              <a:buNone/>
            </a:pPr>
            <a:r>
              <a:rPr lang="fr-FR" sz="2000" b="1" dirty="0">
                <a:latin typeface="Calibri" pitchFamily="34" charset="0"/>
              </a:rPr>
              <a:t>Ce qui est à faire :</a:t>
            </a:r>
          </a:p>
          <a:p>
            <a:pPr lvl="0">
              <a:buFont typeface="Arial" pitchFamily="34" charset="0"/>
              <a:buChar char="•"/>
            </a:pPr>
            <a:r>
              <a:rPr lang="fr-FR" sz="2000" dirty="0">
                <a:latin typeface="Calibri" pitchFamily="34" charset="0"/>
              </a:rPr>
              <a:t> Vous enthousiasmer de tout ce que vous pouvez mettre en œuvre pour que cette nouvelle vie soit riche et épanouissante</a:t>
            </a:r>
          </a:p>
          <a:p>
            <a:pPr lvl="0">
              <a:buFont typeface="Arial" pitchFamily="34" charset="0"/>
              <a:buChar char="•"/>
            </a:pPr>
            <a:r>
              <a:rPr lang="fr-FR" sz="2000" dirty="0">
                <a:latin typeface="Calibri" pitchFamily="34" charset="0"/>
              </a:rPr>
              <a:t> Vous impliquer déjà dans toutes actions permettant d’expérimenter des choses nouvelles pouvant avoir du sens pour votre retraite</a:t>
            </a:r>
          </a:p>
          <a:p>
            <a:pPr>
              <a:buFont typeface="Arial" pitchFamily="34" charset="0"/>
              <a:buChar char="•"/>
            </a:pPr>
            <a:r>
              <a:rPr lang="fr-FR" sz="2000" dirty="0">
                <a:latin typeface="Calibri" pitchFamily="34" charset="0"/>
              </a:rPr>
              <a:t> Favoriser tout ce qui va vous donner envie de prendre votre retraite pour faire ce qui vous passionne</a:t>
            </a:r>
          </a:p>
          <a:p>
            <a:pPr>
              <a:buFont typeface="Arial" pitchFamily="34" charset="0"/>
              <a:buChar char="•"/>
            </a:pPr>
            <a:r>
              <a:rPr lang="fr-FR" sz="2000" dirty="0">
                <a:latin typeface="Calibri" pitchFamily="34" charset="0"/>
              </a:rPr>
              <a:t> Participer à une formation de préparation à la retraite</a:t>
            </a:r>
          </a:p>
          <a:p>
            <a:endParaRPr lang="fr-FR" sz="2000" dirty="0">
              <a:latin typeface="Calibri" pitchFamily="34" charset="0"/>
            </a:endParaRPr>
          </a:p>
          <a:p>
            <a:r>
              <a:rPr lang="fr-FR" sz="2000" b="1" dirty="0">
                <a:latin typeface="Calibri" pitchFamily="34" charset="0"/>
              </a:rPr>
              <a:t>Ce qui est à éviter :</a:t>
            </a:r>
          </a:p>
          <a:p>
            <a:pPr lvl="0">
              <a:buFont typeface="Arial" pitchFamily="34" charset="0"/>
              <a:buChar char="•"/>
            </a:pPr>
            <a:r>
              <a:rPr lang="fr-FR" sz="2000" dirty="0">
                <a:latin typeface="Calibri" pitchFamily="34" charset="0"/>
              </a:rPr>
              <a:t> S’en vouloir de ne pas trouver l’énergie d’entreprendre</a:t>
            </a:r>
          </a:p>
          <a:p>
            <a:pPr lvl="0">
              <a:buFont typeface="Arial" pitchFamily="34" charset="0"/>
              <a:buChar char="•"/>
            </a:pPr>
            <a:r>
              <a:rPr lang="fr-FR" sz="2000" dirty="0">
                <a:latin typeface="Calibri" pitchFamily="34" charset="0"/>
              </a:rPr>
              <a:t> S’imaginer que les quelques résolutions qui vous semblent importantes à réaliser, vont suffire à occuper tout le temps dont vous allez disposer à la retraite (refaire la cuisine, ranger le garage, faire un voyage …)</a:t>
            </a:r>
            <a:endParaRPr lang="fr-FR" sz="2000" dirty="0"/>
          </a:p>
          <a:p>
            <a:pPr marL="180000"/>
            <a:endParaRPr lang="fr-FR" sz="2000" dirty="0"/>
          </a:p>
          <a:p>
            <a:pPr marL="180000"/>
            <a:endParaRPr lang="fr-FR" sz="2000" dirty="0"/>
          </a:p>
          <a:p>
            <a:pPr marL="180000"/>
            <a:endParaRPr lang="fr-FR" sz="2000" dirty="0"/>
          </a:p>
          <a:p>
            <a:pPr marL="180000"/>
            <a:endParaRPr kumimoji="0" lang="fr-FR" sz="2000" i="0" u="none" strike="noStrike" kern="1200" cap="none" spc="0" normalizeH="0" baseline="0" noProof="0" dirty="0">
              <a:ln>
                <a:noFill/>
              </a:ln>
              <a:solidFill>
                <a:schemeClr val="tx1"/>
              </a:solidFill>
              <a:effectLst/>
              <a:uLnTx/>
              <a:uFillTx/>
              <a:ea typeface="+mn-ea"/>
              <a:cs typeface="+mn-cs"/>
            </a:endParaRPr>
          </a:p>
          <a:p>
            <a:pPr marL="637200" lvl="1" indent="-342900">
              <a:spcBef>
                <a:spcPts val="1200"/>
              </a:spcBef>
              <a:spcAft>
                <a:spcPts val="1200"/>
              </a:spcAft>
              <a:buBlip>
                <a:blip r:embed="rId3"/>
              </a:buBlip>
            </a:pPr>
            <a:endParaRPr lang="fr-FR" sz="2000" dirty="0"/>
          </a:p>
          <a:p>
            <a:pPr marL="637200" lvl="1" indent="-342900">
              <a:spcBef>
                <a:spcPts val="1200"/>
              </a:spcBef>
              <a:spcAft>
                <a:spcPts val="1200"/>
              </a:spcAft>
              <a:buBlip>
                <a:blip r:embed="rId3"/>
              </a:buBlip>
            </a:pPr>
            <a:endParaRPr kumimoji="0" lang="fr-FR" sz="2000" b="0" i="0" u="none" strike="noStrike" kern="1200" cap="none" spc="0" normalizeH="0" baseline="0" noProof="0" dirty="0">
              <a:ln>
                <a:noFill/>
              </a:ln>
              <a:solidFill>
                <a:schemeClr val="tx1"/>
              </a:solidFill>
              <a:effectLst/>
              <a:uLnTx/>
              <a:uFillTx/>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fr-FR" sz="3200" b="0" i="0" u="none" strike="noStrike" kern="1200" cap="none" spc="0" normalizeH="0" baseline="0" noProof="0" dirty="0">
              <a:ln>
                <a:noFill/>
              </a:ln>
              <a:solidFill>
                <a:schemeClr val="tx1"/>
              </a:solidFill>
              <a:effectLst/>
              <a:uLnTx/>
              <a:uFillTx/>
              <a:latin typeface="PetitaMedium" pitchFamily="2" charset="0"/>
              <a:ea typeface="+mn-ea"/>
              <a:cs typeface="+mn-cs"/>
            </a:endParaRPr>
          </a:p>
        </p:txBody>
      </p:sp>
      <p:pic>
        <p:nvPicPr>
          <p:cNvPr id="5" name="Image 4" descr="2.jpg"/>
          <p:cNvPicPr>
            <a:picLocks noChangeAspect="1"/>
          </p:cNvPicPr>
          <p:nvPr/>
        </p:nvPicPr>
        <p:blipFill>
          <a:blip r:embed="rId4" cstate="print"/>
          <a:stretch>
            <a:fillRect/>
          </a:stretch>
        </p:blipFill>
        <p:spPr>
          <a:xfrm>
            <a:off x="0" y="-1"/>
            <a:ext cx="611560" cy="963671"/>
          </a:xfrm>
          <a:prstGeom prst="rect">
            <a:avLst/>
          </a:prstGeom>
        </p:spPr>
      </p:pic>
    </p:spTree>
    <p:extLst>
      <p:ext uri="{BB962C8B-B14F-4D97-AF65-F5344CB8AC3E}">
        <p14:creationId xmlns:p14="http://schemas.microsoft.com/office/powerpoint/2010/main" val="4193622691"/>
      </p:ext>
    </p:extLst>
  </p:cSld>
  <p:clrMapOvr>
    <a:masterClrMapping/>
  </p:clrMapOvr>
  <p:transition>
    <p:cove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Espace réservé du contenu 2"/>
          <p:cNvSpPr txBox="1">
            <a:spLocks/>
          </p:cNvSpPr>
          <p:nvPr/>
        </p:nvSpPr>
        <p:spPr>
          <a:xfrm>
            <a:off x="611560" y="1196752"/>
            <a:ext cx="8425632" cy="5472608"/>
          </a:xfrm>
          <a:prstGeom prst="rect">
            <a:avLst/>
          </a:prstGeom>
        </p:spPr>
        <p:txBody>
          <a:bodyPr>
            <a:normAutofit/>
          </a:bodyPr>
          <a:lstStyle/>
          <a:p>
            <a:pPr marL="180000"/>
            <a:endParaRPr kumimoji="0" lang="fr-FR" sz="2200" b="0" i="0" u="none" strike="noStrike" kern="1200" cap="none" spc="0" normalizeH="0" baseline="0" noProof="0" dirty="0">
              <a:ln>
                <a:noFill/>
              </a:ln>
              <a:solidFill>
                <a:schemeClr val="tx1"/>
              </a:solidFill>
              <a:effectLst/>
              <a:uLnTx/>
              <a:uFillTx/>
              <a:ea typeface="+mn-ea"/>
              <a:cs typeface="+mn-cs"/>
            </a:endParaRPr>
          </a:p>
          <a:p>
            <a:pPr marL="637200" lvl="1" indent="-342900">
              <a:spcBef>
                <a:spcPts val="1200"/>
              </a:spcBef>
              <a:spcAft>
                <a:spcPts val="1200"/>
              </a:spcAft>
              <a:buBlip>
                <a:blip r:embed="rId3"/>
              </a:buBlip>
            </a:pPr>
            <a:endParaRPr lang="fr-FR" sz="2000" dirty="0"/>
          </a:p>
          <a:p>
            <a:pPr marL="637200" lvl="1" indent="-342900">
              <a:spcBef>
                <a:spcPts val="1200"/>
              </a:spcBef>
              <a:spcAft>
                <a:spcPts val="1200"/>
              </a:spcAft>
              <a:buBlip>
                <a:blip r:embed="rId3"/>
              </a:buBlip>
            </a:pPr>
            <a:endParaRPr kumimoji="0" lang="fr-FR" sz="2000" b="0" i="0" u="none" strike="noStrike" kern="1200" cap="none" spc="0" normalizeH="0" baseline="0" noProof="0" dirty="0">
              <a:ln>
                <a:noFill/>
              </a:ln>
              <a:solidFill>
                <a:schemeClr val="tx1"/>
              </a:solidFill>
              <a:effectLst/>
              <a:uLnTx/>
              <a:uFillTx/>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fr-FR" sz="3200" b="0" i="0" u="none" strike="noStrike" kern="1200" cap="none" spc="0" normalizeH="0" baseline="0" noProof="0" dirty="0">
              <a:ln>
                <a:noFill/>
              </a:ln>
              <a:solidFill>
                <a:schemeClr val="tx1"/>
              </a:solidFill>
              <a:effectLst/>
              <a:uLnTx/>
              <a:uFillTx/>
              <a:latin typeface="PetitaMedium" pitchFamily="2" charset="0"/>
              <a:ea typeface="+mn-ea"/>
              <a:cs typeface="+mn-cs"/>
            </a:endParaRPr>
          </a:p>
        </p:txBody>
      </p:sp>
      <p:sp>
        <p:nvSpPr>
          <p:cNvPr id="18" name="Rectangle 17"/>
          <p:cNvSpPr/>
          <p:nvPr/>
        </p:nvSpPr>
        <p:spPr>
          <a:xfrm>
            <a:off x="611560" y="44624"/>
            <a:ext cx="8532440" cy="34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b="1" dirty="0">
                <a:solidFill>
                  <a:schemeClr val="accent6"/>
                </a:solidFill>
                <a:latin typeface="Arial Black" pitchFamily="34" charset="0"/>
              </a:rPr>
              <a:t>Se réengager en donnant du sens à sa retraite</a:t>
            </a:r>
          </a:p>
        </p:txBody>
      </p:sp>
      <p:sp>
        <p:nvSpPr>
          <p:cNvPr id="12" name="Espace réservé du contenu 2"/>
          <p:cNvSpPr txBox="1">
            <a:spLocks/>
          </p:cNvSpPr>
          <p:nvPr/>
        </p:nvSpPr>
        <p:spPr>
          <a:xfrm>
            <a:off x="611560" y="908720"/>
            <a:ext cx="8137600" cy="5328592"/>
          </a:xfrm>
          <a:prstGeom prst="rect">
            <a:avLst/>
          </a:prstGeom>
        </p:spPr>
        <p:txBody>
          <a:bodyPr>
            <a:normAutofit/>
          </a:bodyPr>
          <a:lstStyle/>
          <a:p>
            <a:pPr>
              <a:buNone/>
            </a:pPr>
            <a:r>
              <a:rPr lang="fr-FR" sz="2000" b="1" dirty="0">
                <a:latin typeface="Calibri" pitchFamily="34" charset="0"/>
              </a:rPr>
              <a:t>Ce qui est à faire :</a:t>
            </a:r>
          </a:p>
          <a:p>
            <a:pPr lvl="0">
              <a:buFont typeface="Arial" pitchFamily="34" charset="0"/>
              <a:buChar char="•"/>
            </a:pPr>
            <a:r>
              <a:rPr lang="fr-FR" sz="2000" dirty="0">
                <a:latin typeface="Calibri" pitchFamily="34" charset="0"/>
              </a:rPr>
              <a:t> Rester vigilant sur le ratio : Investissement personnel / Plaisir et satisfaction</a:t>
            </a:r>
          </a:p>
          <a:p>
            <a:pPr lvl="0">
              <a:buFont typeface="Arial" pitchFamily="34" charset="0"/>
              <a:buChar char="•"/>
            </a:pPr>
            <a:r>
              <a:rPr lang="fr-FR" sz="2000" dirty="0">
                <a:latin typeface="Calibri" pitchFamily="34" charset="0"/>
              </a:rPr>
              <a:t> S’octroyer des moments pour soi afin de mesurer si vous êtes bien acteur de votre vie à la retraite, ou si vous la subissez</a:t>
            </a:r>
          </a:p>
          <a:p>
            <a:pPr lvl="0">
              <a:buFont typeface="Arial" pitchFamily="34" charset="0"/>
              <a:buChar char="•"/>
            </a:pPr>
            <a:r>
              <a:rPr lang="fr-FR" sz="2000" dirty="0">
                <a:latin typeface="Calibri" pitchFamily="34" charset="0"/>
              </a:rPr>
              <a:t> Reconnaitre et conforter les nouveaux comportements qui vous semblent positifs</a:t>
            </a:r>
          </a:p>
          <a:p>
            <a:pPr lvl="0">
              <a:buFont typeface="Arial" pitchFamily="34" charset="0"/>
              <a:buChar char="•"/>
            </a:pPr>
            <a:r>
              <a:rPr lang="fr-FR" sz="2000" dirty="0">
                <a:latin typeface="Calibri" pitchFamily="34" charset="0"/>
              </a:rPr>
              <a:t>  Rester curieux de tout</a:t>
            </a:r>
          </a:p>
          <a:p>
            <a:pPr lvl="0"/>
            <a:endParaRPr lang="fr-FR" sz="2000" dirty="0">
              <a:latin typeface="Calibri" pitchFamily="34" charset="0"/>
            </a:endParaRPr>
          </a:p>
          <a:p>
            <a:pPr>
              <a:buNone/>
            </a:pPr>
            <a:r>
              <a:rPr lang="fr-FR" sz="2000" b="1" dirty="0">
                <a:latin typeface="Calibri" pitchFamily="34" charset="0"/>
              </a:rPr>
              <a:t>Ce qui est à éviter :</a:t>
            </a:r>
          </a:p>
          <a:p>
            <a:pPr lvl="0">
              <a:buFont typeface="Arial" pitchFamily="34" charset="0"/>
              <a:buChar char="•"/>
            </a:pPr>
            <a:r>
              <a:rPr lang="fr-FR" sz="2000" dirty="0">
                <a:latin typeface="Calibri" pitchFamily="34" charset="0"/>
              </a:rPr>
              <a:t> Passer d’une chose à l’autre sans prendre le temps de réfléchir au sens de ce que vous faites</a:t>
            </a:r>
          </a:p>
          <a:p>
            <a:pPr lvl="0">
              <a:buFont typeface="Arial" pitchFamily="34" charset="0"/>
              <a:buChar char="•"/>
            </a:pPr>
            <a:r>
              <a:rPr lang="fr-FR" sz="2000" dirty="0">
                <a:latin typeface="Calibri" pitchFamily="34" charset="0"/>
              </a:rPr>
              <a:t> Avoir tendance à penser que ce n’est plus pour vous, que vous n’avez plus l’âge</a:t>
            </a:r>
          </a:p>
          <a:p>
            <a:pPr lvl="0">
              <a:buFont typeface="Arial" pitchFamily="34" charset="0"/>
              <a:buChar char="•"/>
            </a:pPr>
            <a:r>
              <a:rPr lang="fr-FR" sz="2000" dirty="0">
                <a:latin typeface="Calibri" pitchFamily="34" charset="0"/>
              </a:rPr>
              <a:t> Rester chez vous et attendre que le temps passe</a:t>
            </a:r>
          </a:p>
          <a:p>
            <a:pPr marL="180000">
              <a:spcBef>
                <a:spcPts val="600"/>
              </a:spcBef>
              <a:spcAft>
                <a:spcPts val="600"/>
              </a:spcAft>
            </a:pPr>
            <a:endParaRPr lang="fr-FR" sz="2000" dirty="0"/>
          </a:p>
          <a:p>
            <a:pPr marL="180000"/>
            <a:endParaRPr lang="fr-FR" sz="2000" dirty="0"/>
          </a:p>
          <a:p>
            <a:pPr marL="180000"/>
            <a:endParaRPr lang="fr-FR" sz="2000" dirty="0"/>
          </a:p>
          <a:p>
            <a:pPr marL="180000"/>
            <a:endParaRPr lang="fr-FR" sz="2000" dirty="0"/>
          </a:p>
          <a:p>
            <a:pPr marL="180000"/>
            <a:endParaRPr kumimoji="0" lang="fr-FR" sz="2000" i="0" u="none" strike="noStrike" kern="1200" cap="none" spc="0" normalizeH="0" baseline="0" noProof="0" dirty="0">
              <a:ln>
                <a:noFill/>
              </a:ln>
              <a:solidFill>
                <a:schemeClr val="tx1"/>
              </a:solidFill>
              <a:effectLst/>
              <a:uLnTx/>
              <a:uFillTx/>
              <a:ea typeface="+mn-ea"/>
              <a:cs typeface="+mn-cs"/>
            </a:endParaRPr>
          </a:p>
          <a:p>
            <a:pPr marL="637200" lvl="1" indent="-342900">
              <a:spcBef>
                <a:spcPts val="1200"/>
              </a:spcBef>
              <a:spcAft>
                <a:spcPts val="1200"/>
              </a:spcAft>
              <a:buBlip>
                <a:blip r:embed="rId3"/>
              </a:buBlip>
            </a:pPr>
            <a:endParaRPr lang="fr-FR" sz="2000" dirty="0"/>
          </a:p>
          <a:p>
            <a:pPr marL="637200" lvl="1" indent="-342900">
              <a:spcBef>
                <a:spcPts val="1200"/>
              </a:spcBef>
              <a:spcAft>
                <a:spcPts val="1200"/>
              </a:spcAft>
              <a:buBlip>
                <a:blip r:embed="rId3"/>
              </a:buBlip>
            </a:pPr>
            <a:endParaRPr kumimoji="0" lang="fr-FR" sz="2000" b="0" i="0" u="none" strike="noStrike" kern="1200" cap="none" spc="0" normalizeH="0" baseline="0" noProof="0" dirty="0">
              <a:ln>
                <a:noFill/>
              </a:ln>
              <a:solidFill>
                <a:schemeClr val="tx1"/>
              </a:solidFill>
              <a:effectLst/>
              <a:uLnTx/>
              <a:uFillTx/>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fr-FR" sz="3200" b="0" i="0" u="none" strike="noStrike" kern="1200" cap="none" spc="0" normalizeH="0" baseline="0" noProof="0" dirty="0">
              <a:ln>
                <a:noFill/>
              </a:ln>
              <a:solidFill>
                <a:schemeClr val="tx1"/>
              </a:solidFill>
              <a:effectLst/>
              <a:uLnTx/>
              <a:uFillTx/>
              <a:latin typeface="PetitaMedium" pitchFamily="2" charset="0"/>
              <a:ea typeface="+mn-ea"/>
              <a:cs typeface="+mn-cs"/>
            </a:endParaRPr>
          </a:p>
        </p:txBody>
      </p:sp>
      <p:pic>
        <p:nvPicPr>
          <p:cNvPr id="5" name="Image 4" descr="2.jpg"/>
          <p:cNvPicPr>
            <a:picLocks noChangeAspect="1"/>
          </p:cNvPicPr>
          <p:nvPr/>
        </p:nvPicPr>
        <p:blipFill>
          <a:blip r:embed="rId4" cstate="print"/>
          <a:stretch>
            <a:fillRect/>
          </a:stretch>
        </p:blipFill>
        <p:spPr>
          <a:xfrm>
            <a:off x="5341" y="-2"/>
            <a:ext cx="611560" cy="963671"/>
          </a:xfrm>
          <a:prstGeom prst="rect">
            <a:avLst/>
          </a:prstGeom>
        </p:spPr>
      </p:pic>
    </p:spTree>
    <p:extLst>
      <p:ext uri="{BB962C8B-B14F-4D97-AF65-F5344CB8AC3E}">
        <p14:creationId xmlns:p14="http://schemas.microsoft.com/office/powerpoint/2010/main" val="1097519997"/>
      </p:ext>
    </p:extLst>
  </p:cSld>
  <p:clrMapOvr>
    <a:masterClrMapping/>
  </p:clrMapOvr>
  <p:transition>
    <p:cove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llipse 9"/>
          <p:cNvSpPr/>
          <p:nvPr/>
        </p:nvSpPr>
        <p:spPr>
          <a:xfrm>
            <a:off x="323528" y="1052736"/>
            <a:ext cx="8820472" cy="5688632"/>
          </a:xfrm>
          <a:prstGeom prst="ellipse">
            <a:avLst/>
          </a:prstGeom>
        </p:spPr>
        <p:style>
          <a:lnRef idx="0">
            <a:schemeClr val="accent3"/>
          </a:lnRef>
          <a:fillRef idx="3">
            <a:schemeClr val="accent3"/>
          </a:fillRef>
          <a:effectRef idx="3">
            <a:schemeClr val="accent3"/>
          </a:effectRef>
          <a:fontRef idx="minor">
            <a:schemeClr val="lt1"/>
          </a:fontRef>
        </p:style>
        <p:txBody>
          <a:bodyPr vert="horz" rtlCol="0" anchor="t" anchorCtr="0"/>
          <a:lstStyle/>
          <a:p>
            <a:pPr algn="r"/>
            <a:r>
              <a:rPr lang="fr-FR" b="1" dirty="0">
                <a:solidFill>
                  <a:schemeClr val="tx1"/>
                </a:solidFill>
              </a:rPr>
              <a:t>ZONE DE GRANDEUR</a:t>
            </a:r>
          </a:p>
        </p:txBody>
      </p:sp>
      <p:sp>
        <p:nvSpPr>
          <p:cNvPr id="9" name="Ellipse 8"/>
          <p:cNvSpPr/>
          <p:nvPr/>
        </p:nvSpPr>
        <p:spPr>
          <a:xfrm>
            <a:off x="323528" y="1484783"/>
            <a:ext cx="6264696" cy="5040560"/>
          </a:xfrm>
          <a:prstGeom prst="ellipse">
            <a:avLst/>
          </a:prstGeom>
          <a:solidFill>
            <a:srgbClr val="FFFF00"/>
          </a:solidFill>
        </p:spPr>
        <p:style>
          <a:lnRef idx="0">
            <a:schemeClr val="accent6"/>
          </a:lnRef>
          <a:fillRef idx="3">
            <a:schemeClr val="accent6"/>
          </a:fillRef>
          <a:effectRef idx="3">
            <a:schemeClr val="accent6"/>
          </a:effectRef>
          <a:fontRef idx="minor">
            <a:schemeClr val="lt1"/>
          </a:fontRef>
        </p:style>
        <p:txBody>
          <a:bodyPr vert="horz" rtlCol="0" anchor="t" anchorCtr="0"/>
          <a:lstStyle/>
          <a:p>
            <a:pPr algn="r"/>
            <a:r>
              <a:rPr lang="fr-FR" b="1" dirty="0">
                <a:solidFill>
                  <a:schemeClr val="tx1"/>
                </a:solidFill>
              </a:rPr>
              <a:t>ZONE D’APPRENTISSAGE</a:t>
            </a:r>
          </a:p>
        </p:txBody>
      </p:sp>
      <p:sp>
        <p:nvSpPr>
          <p:cNvPr id="6" name="Ellipse 5"/>
          <p:cNvSpPr/>
          <p:nvPr/>
        </p:nvSpPr>
        <p:spPr>
          <a:xfrm>
            <a:off x="179512" y="2348879"/>
            <a:ext cx="4392488" cy="3960440"/>
          </a:xfrm>
          <a:prstGeom prst="ellipse">
            <a:avLst/>
          </a:prstGeom>
        </p:spPr>
        <p:style>
          <a:lnRef idx="0">
            <a:schemeClr val="accent6"/>
          </a:lnRef>
          <a:fillRef idx="3">
            <a:schemeClr val="accent6"/>
          </a:fillRef>
          <a:effectRef idx="3">
            <a:schemeClr val="accent6"/>
          </a:effectRef>
          <a:fontRef idx="minor">
            <a:schemeClr val="lt1"/>
          </a:fontRef>
        </p:style>
        <p:txBody>
          <a:bodyPr vert="horz" rtlCol="0" anchor="t" anchorCtr="0"/>
          <a:lstStyle/>
          <a:p>
            <a:pPr algn="ctr"/>
            <a:r>
              <a:rPr lang="fr-FR" b="1" dirty="0"/>
              <a:t>ZONE DE PEUR</a:t>
            </a:r>
          </a:p>
        </p:txBody>
      </p:sp>
      <p:sp>
        <p:nvSpPr>
          <p:cNvPr id="5" name="Ellipse 4"/>
          <p:cNvSpPr/>
          <p:nvPr/>
        </p:nvSpPr>
        <p:spPr>
          <a:xfrm>
            <a:off x="119898" y="3458617"/>
            <a:ext cx="2003830" cy="184259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r-FR" b="1" dirty="0"/>
              <a:t>ZONE DE CONFORT</a:t>
            </a:r>
          </a:p>
          <a:p>
            <a:pPr algn="ctr"/>
            <a:r>
              <a:rPr lang="fr-FR" dirty="0"/>
              <a:t>Sécurité</a:t>
            </a:r>
          </a:p>
        </p:txBody>
      </p:sp>
      <p:sp>
        <p:nvSpPr>
          <p:cNvPr id="11" name="Flèche droite 10"/>
          <p:cNvSpPr/>
          <p:nvPr/>
        </p:nvSpPr>
        <p:spPr>
          <a:xfrm>
            <a:off x="1691680" y="4095500"/>
            <a:ext cx="7200800" cy="471635"/>
          </a:xfrm>
          <a:prstGeom prst="rightArrow">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path path="circle">
              <a:fillToRect l="50000" t="50000" r="50000" b="50000"/>
            </a:path>
            <a:tileRect/>
          </a:gradFill>
        </p:spPr>
        <p:style>
          <a:lnRef idx="2">
            <a:schemeClr val="accent1"/>
          </a:lnRef>
          <a:fillRef idx="1">
            <a:schemeClr val="lt1"/>
          </a:fillRef>
          <a:effectRef idx="0">
            <a:schemeClr val="accent1"/>
          </a:effectRef>
          <a:fontRef idx="minor">
            <a:schemeClr val="dk1"/>
          </a:fontRef>
        </p:style>
        <p:txBody>
          <a:bodyPr rtlCol="0" anchor="ctr"/>
          <a:lstStyle/>
          <a:p>
            <a:pPr algn="ctr"/>
            <a:endParaRPr lang="fr-FR" dirty="0"/>
          </a:p>
        </p:txBody>
      </p:sp>
      <p:sp>
        <p:nvSpPr>
          <p:cNvPr id="12" name="ZoneTexte 11"/>
          <p:cNvSpPr txBox="1"/>
          <p:nvPr/>
        </p:nvSpPr>
        <p:spPr>
          <a:xfrm>
            <a:off x="2425134" y="3633835"/>
            <a:ext cx="1408867" cy="461665"/>
          </a:xfrm>
          <a:prstGeom prst="rect">
            <a:avLst/>
          </a:prstGeom>
          <a:noFill/>
        </p:spPr>
        <p:txBody>
          <a:bodyPr wrap="square" rtlCol="0">
            <a:spAutoFit/>
          </a:bodyPr>
          <a:lstStyle/>
          <a:p>
            <a:r>
              <a:rPr lang="fr-FR" sz="1200" b="1" dirty="0"/>
              <a:t>Manque de confiance en soi</a:t>
            </a:r>
          </a:p>
        </p:txBody>
      </p:sp>
      <p:sp>
        <p:nvSpPr>
          <p:cNvPr id="13" name="ZoneTexte 12"/>
          <p:cNvSpPr txBox="1"/>
          <p:nvPr/>
        </p:nvSpPr>
        <p:spPr>
          <a:xfrm>
            <a:off x="1316133" y="5301206"/>
            <a:ext cx="1408867" cy="461665"/>
          </a:xfrm>
          <a:prstGeom prst="rect">
            <a:avLst/>
          </a:prstGeom>
          <a:noFill/>
        </p:spPr>
        <p:txBody>
          <a:bodyPr wrap="square" rtlCol="0">
            <a:spAutoFit/>
          </a:bodyPr>
          <a:lstStyle/>
          <a:p>
            <a:r>
              <a:rPr lang="fr-FR" sz="1200" b="1" dirty="0"/>
              <a:t>Trouver des excuses</a:t>
            </a:r>
          </a:p>
        </p:txBody>
      </p:sp>
      <p:sp>
        <p:nvSpPr>
          <p:cNvPr id="14" name="ZoneTexte 13"/>
          <p:cNvSpPr txBox="1"/>
          <p:nvPr/>
        </p:nvSpPr>
        <p:spPr>
          <a:xfrm>
            <a:off x="2425134" y="4660101"/>
            <a:ext cx="1408867" cy="646331"/>
          </a:xfrm>
          <a:prstGeom prst="rect">
            <a:avLst/>
          </a:prstGeom>
          <a:noFill/>
        </p:spPr>
        <p:txBody>
          <a:bodyPr wrap="square" rtlCol="0">
            <a:spAutoFit/>
          </a:bodyPr>
          <a:lstStyle/>
          <a:p>
            <a:r>
              <a:rPr lang="fr-FR" sz="1200" b="1" dirty="0"/>
              <a:t>Affecter par les opinions des autres</a:t>
            </a:r>
          </a:p>
        </p:txBody>
      </p:sp>
      <p:sp>
        <p:nvSpPr>
          <p:cNvPr id="15" name="ZoneTexte 14"/>
          <p:cNvSpPr txBox="1"/>
          <p:nvPr/>
        </p:nvSpPr>
        <p:spPr>
          <a:xfrm>
            <a:off x="4459277" y="2996951"/>
            <a:ext cx="1408867" cy="461665"/>
          </a:xfrm>
          <a:prstGeom prst="rect">
            <a:avLst/>
          </a:prstGeom>
          <a:noFill/>
        </p:spPr>
        <p:txBody>
          <a:bodyPr wrap="square" rtlCol="0">
            <a:spAutoFit/>
          </a:bodyPr>
          <a:lstStyle/>
          <a:p>
            <a:r>
              <a:rPr lang="fr-FR" sz="1200" b="1" dirty="0"/>
              <a:t>Régler ses problèmes</a:t>
            </a:r>
          </a:p>
        </p:txBody>
      </p:sp>
      <p:sp>
        <p:nvSpPr>
          <p:cNvPr id="16" name="ZoneTexte 15"/>
          <p:cNvSpPr txBox="1"/>
          <p:nvPr/>
        </p:nvSpPr>
        <p:spPr>
          <a:xfrm>
            <a:off x="4654885" y="4567135"/>
            <a:ext cx="1408867" cy="646331"/>
          </a:xfrm>
          <a:prstGeom prst="rect">
            <a:avLst/>
          </a:prstGeom>
          <a:noFill/>
        </p:spPr>
        <p:txBody>
          <a:bodyPr wrap="square" rtlCol="0">
            <a:spAutoFit/>
          </a:bodyPr>
          <a:lstStyle/>
          <a:p>
            <a:r>
              <a:rPr lang="fr-FR" sz="1200" b="1" dirty="0"/>
              <a:t>Acquérir de nouvelles compétences</a:t>
            </a:r>
          </a:p>
        </p:txBody>
      </p:sp>
      <p:sp>
        <p:nvSpPr>
          <p:cNvPr id="17" name="ZoneTexte 16"/>
          <p:cNvSpPr txBox="1"/>
          <p:nvPr/>
        </p:nvSpPr>
        <p:spPr>
          <a:xfrm>
            <a:off x="4171245" y="5527274"/>
            <a:ext cx="1408867" cy="461665"/>
          </a:xfrm>
          <a:prstGeom prst="rect">
            <a:avLst/>
          </a:prstGeom>
          <a:noFill/>
        </p:spPr>
        <p:txBody>
          <a:bodyPr wrap="square" rtlCol="0">
            <a:spAutoFit/>
          </a:bodyPr>
          <a:lstStyle/>
          <a:p>
            <a:r>
              <a:rPr lang="fr-FR" sz="1200" b="1" dirty="0"/>
              <a:t>Agrandir sa zone de confort</a:t>
            </a:r>
          </a:p>
        </p:txBody>
      </p:sp>
      <p:sp>
        <p:nvSpPr>
          <p:cNvPr id="18" name="ZoneTexte 17"/>
          <p:cNvSpPr txBox="1"/>
          <p:nvPr/>
        </p:nvSpPr>
        <p:spPr>
          <a:xfrm>
            <a:off x="6594688" y="2766118"/>
            <a:ext cx="1408867" cy="276999"/>
          </a:xfrm>
          <a:prstGeom prst="rect">
            <a:avLst/>
          </a:prstGeom>
          <a:noFill/>
        </p:spPr>
        <p:txBody>
          <a:bodyPr wrap="square" rtlCol="0">
            <a:spAutoFit/>
          </a:bodyPr>
          <a:lstStyle/>
          <a:p>
            <a:r>
              <a:rPr lang="fr-FR" sz="1200" b="1" dirty="0"/>
              <a:t>Vivre ses rêves</a:t>
            </a:r>
          </a:p>
        </p:txBody>
      </p:sp>
      <p:sp>
        <p:nvSpPr>
          <p:cNvPr id="19" name="ZoneTexte 18"/>
          <p:cNvSpPr txBox="1"/>
          <p:nvPr/>
        </p:nvSpPr>
        <p:spPr>
          <a:xfrm>
            <a:off x="6876256" y="3398066"/>
            <a:ext cx="1408867" cy="276999"/>
          </a:xfrm>
          <a:prstGeom prst="rect">
            <a:avLst/>
          </a:prstGeom>
          <a:noFill/>
        </p:spPr>
        <p:txBody>
          <a:bodyPr wrap="square" rtlCol="0">
            <a:spAutoFit/>
          </a:bodyPr>
          <a:lstStyle/>
          <a:p>
            <a:r>
              <a:rPr lang="fr-FR" sz="1200" b="1" dirty="0"/>
              <a:t>Trouver sa valeur</a:t>
            </a:r>
          </a:p>
        </p:txBody>
      </p:sp>
      <p:sp>
        <p:nvSpPr>
          <p:cNvPr id="20" name="ZoneTexte 19"/>
          <p:cNvSpPr txBox="1"/>
          <p:nvPr/>
        </p:nvSpPr>
        <p:spPr>
          <a:xfrm>
            <a:off x="6444208" y="4982633"/>
            <a:ext cx="1408867" cy="461665"/>
          </a:xfrm>
          <a:prstGeom prst="rect">
            <a:avLst/>
          </a:prstGeom>
          <a:noFill/>
        </p:spPr>
        <p:txBody>
          <a:bodyPr wrap="square" rtlCol="0">
            <a:spAutoFit/>
          </a:bodyPr>
          <a:lstStyle/>
          <a:p>
            <a:r>
              <a:rPr lang="fr-FR" sz="1200" b="1" dirty="0"/>
              <a:t>Définir de nouveaux objectifs</a:t>
            </a:r>
          </a:p>
        </p:txBody>
      </p:sp>
      <p:sp>
        <p:nvSpPr>
          <p:cNvPr id="2" name="Rectangle 1">
            <a:extLst>
              <a:ext uri="{FF2B5EF4-FFF2-40B4-BE49-F238E27FC236}">
                <a16:creationId xmlns:a16="http://schemas.microsoft.com/office/drawing/2014/main" id="{A32ACF3E-F1B5-4316-936C-7991ED4F8414}"/>
              </a:ext>
            </a:extLst>
          </p:cNvPr>
          <p:cNvSpPr/>
          <p:nvPr/>
        </p:nvSpPr>
        <p:spPr>
          <a:xfrm>
            <a:off x="611560" y="620688"/>
            <a:ext cx="8532440" cy="342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b="1" dirty="0">
                <a:latin typeface="Arial Black" pitchFamily="34" charset="0"/>
              </a:rPr>
              <a:t>Le changement implique un processus de transformation</a:t>
            </a:r>
          </a:p>
        </p:txBody>
      </p:sp>
    </p:spTree>
    <p:extLst>
      <p:ext uri="{BB962C8B-B14F-4D97-AF65-F5344CB8AC3E}">
        <p14:creationId xmlns:p14="http://schemas.microsoft.com/office/powerpoint/2010/main" val="202577434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611560" y="1268760"/>
            <a:ext cx="8390060" cy="3600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r"/>
            <a:r>
              <a:rPr lang="fr-FR" b="1" dirty="0"/>
              <a:t>Mon couple, ma famille </a:t>
            </a:r>
            <a:endParaRPr lang="fr-FR" dirty="0"/>
          </a:p>
        </p:txBody>
      </p:sp>
      <p:sp>
        <p:nvSpPr>
          <p:cNvPr id="12" name="Espace réservé du contenu 2"/>
          <p:cNvSpPr txBox="1">
            <a:spLocks/>
          </p:cNvSpPr>
          <p:nvPr/>
        </p:nvSpPr>
        <p:spPr>
          <a:xfrm>
            <a:off x="683568" y="1349152"/>
            <a:ext cx="8425632" cy="5472608"/>
          </a:xfrm>
          <a:prstGeom prst="rect">
            <a:avLst/>
          </a:prstGeom>
        </p:spPr>
        <p:txBody>
          <a:bodyPr>
            <a:normAutofit/>
          </a:bodyPr>
          <a:lstStyle/>
          <a:p>
            <a:pPr marL="180000"/>
            <a:endParaRPr lang="fr-FR" sz="2000" dirty="0"/>
          </a:p>
          <a:p>
            <a:pPr marL="180000"/>
            <a:endParaRPr lang="fr-FR" sz="2000" dirty="0"/>
          </a:p>
          <a:p>
            <a:pPr marL="180000"/>
            <a:endParaRPr lang="fr-FR" sz="2000" dirty="0"/>
          </a:p>
          <a:p>
            <a:pPr marL="180000"/>
            <a:endParaRPr lang="fr-FR" sz="2000" dirty="0"/>
          </a:p>
          <a:p>
            <a:pPr marL="180000"/>
            <a:endParaRPr lang="fr-FR" sz="2000" dirty="0"/>
          </a:p>
          <a:p>
            <a:pPr marL="180000"/>
            <a:endParaRPr lang="fr-FR" sz="2000" dirty="0"/>
          </a:p>
          <a:p>
            <a:pPr marL="180000"/>
            <a:endParaRPr kumimoji="0" lang="fr-FR" sz="2000" i="0" u="none" strike="noStrike" kern="1200" cap="none" spc="0" normalizeH="0" baseline="0" noProof="0" dirty="0">
              <a:ln>
                <a:noFill/>
              </a:ln>
              <a:solidFill>
                <a:schemeClr val="tx1"/>
              </a:solidFill>
              <a:effectLst/>
              <a:uLnTx/>
              <a:uFillTx/>
              <a:ea typeface="+mn-ea"/>
              <a:cs typeface="+mn-cs"/>
            </a:endParaRPr>
          </a:p>
          <a:p>
            <a:pPr marL="637200" lvl="1" indent="-342900">
              <a:spcBef>
                <a:spcPts val="1200"/>
              </a:spcBef>
              <a:spcAft>
                <a:spcPts val="1200"/>
              </a:spcAft>
              <a:buBlip>
                <a:blip r:embed="rId3"/>
              </a:buBlip>
            </a:pPr>
            <a:endParaRPr lang="fr-FR" sz="2000" dirty="0"/>
          </a:p>
          <a:p>
            <a:pPr marL="637200" lvl="1" indent="-342900">
              <a:spcBef>
                <a:spcPts val="1200"/>
              </a:spcBef>
              <a:spcAft>
                <a:spcPts val="1200"/>
              </a:spcAft>
              <a:buBlip>
                <a:blip r:embed="rId3"/>
              </a:buBlip>
            </a:pPr>
            <a:endParaRPr kumimoji="0" lang="fr-FR" sz="2000" b="0" i="0" u="none" strike="noStrike" kern="1200" cap="none" spc="0" normalizeH="0" baseline="0" noProof="0" dirty="0">
              <a:ln>
                <a:noFill/>
              </a:ln>
              <a:solidFill>
                <a:schemeClr val="tx1"/>
              </a:solidFill>
              <a:effectLst/>
              <a:uLnTx/>
              <a:uFillTx/>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fr-FR" sz="3200" b="0" i="0" u="none" strike="noStrike" kern="1200" cap="none" spc="0" normalizeH="0" baseline="0" noProof="0" dirty="0">
              <a:ln>
                <a:noFill/>
              </a:ln>
              <a:solidFill>
                <a:schemeClr val="tx1"/>
              </a:solidFill>
              <a:effectLst/>
              <a:uLnTx/>
              <a:uFillTx/>
              <a:latin typeface="PetitaMedium" pitchFamily="2" charset="0"/>
              <a:ea typeface="+mn-ea"/>
              <a:cs typeface="+mn-cs"/>
            </a:endParaRPr>
          </a:p>
        </p:txBody>
      </p:sp>
      <p:sp>
        <p:nvSpPr>
          <p:cNvPr id="17" name="Espace réservé du contenu 2"/>
          <p:cNvSpPr txBox="1">
            <a:spLocks/>
          </p:cNvSpPr>
          <p:nvPr/>
        </p:nvSpPr>
        <p:spPr>
          <a:xfrm>
            <a:off x="611560" y="1268760"/>
            <a:ext cx="8064896" cy="5256584"/>
          </a:xfrm>
          <a:prstGeom prst="rect">
            <a:avLst/>
          </a:prstGeom>
        </p:spPr>
        <p:txBody>
          <a:bodyPr>
            <a:normAutofit/>
          </a:bodyPr>
          <a:lstStyle/>
          <a:p>
            <a:pPr marL="274320" marR="0" lvl="0" indent="-274320" algn="l" defTabSz="914400" rtl="0" eaLnBrk="1" fontAlgn="auto" latinLnBrk="0" hangingPunct="1">
              <a:lnSpc>
                <a:spcPct val="100000"/>
              </a:lnSpc>
              <a:spcBef>
                <a:spcPct val="20000"/>
              </a:spcBef>
              <a:spcAft>
                <a:spcPts val="0"/>
              </a:spcAft>
              <a:buClrTx/>
              <a:buSzTx/>
              <a:buFont typeface="Wingdings 3" pitchFamily="18" charset="2"/>
              <a:buNone/>
              <a:tabLst/>
              <a:defRPr/>
            </a:pPr>
            <a:endParaRPr kumimoji="0" lang="fr-FR" sz="2400" b="0" i="0" u="none" strike="noStrike" kern="1200" cap="none" spc="0" normalizeH="0" baseline="0" noProof="0" dirty="0">
              <a:ln>
                <a:noFill/>
              </a:ln>
              <a:solidFill>
                <a:schemeClr val="tx1"/>
              </a:solidFill>
              <a:effectLst/>
              <a:uLnTx/>
              <a:uFillTx/>
              <a:latin typeface="Calibri" pitchFamily="34" charset="0"/>
              <a:ea typeface="+mn-ea"/>
              <a:cs typeface="Calibri" pitchFamily="34" charset="0"/>
            </a:endParaRPr>
          </a:p>
        </p:txBody>
      </p:sp>
      <p:pic>
        <p:nvPicPr>
          <p:cNvPr id="14" name="Image 13" descr="Une image contenant dessin&#10;&#10;Description générée automatiquement">
            <a:extLst>
              <a:ext uri="{FF2B5EF4-FFF2-40B4-BE49-F238E27FC236}">
                <a16:creationId xmlns:a16="http://schemas.microsoft.com/office/drawing/2014/main" id="{A3F8F2F7-2054-4594-9679-F1E0314C194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89324" y="143851"/>
            <a:ext cx="4358940" cy="980893"/>
          </a:xfrm>
          <a:prstGeom prst="rect">
            <a:avLst/>
          </a:prstGeom>
        </p:spPr>
      </p:pic>
      <p:pic>
        <p:nvPicPr>
          <p:cNvPr id="4" name="Image 3">
            <a:extLst>
              <a:ext uri="{FF2B5EF4-FFF2-40B4-BE49-F238E27FC236}">
                <a16:creationId xmlns:a16="http://schemas.microsoft.com/office/drawing/2014/main" id="{DFD1A262-3CDA-4A4E-B74F-326715C91128}"/>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696816" y="2059108"/>
            <a:ext cx="3894384" cy="3675888"/>
          </a:xfrm>
          <a:prstGeom prst="rect">
            <a:avLst/>
          </a:prstGeom>
        </p:spPr>
      </p:pic>
    </p:spTree>
    <p:extLst>
      <p:ext uri="{BB962C8B-B14F-4D97-AF65-F5344CB8AC3E}">
        <p14:creationId xmlns:p14="http://schemas.microsoft.com/office/powerpoint/2010/main" val="42789506"/>
      </p:ext>
    </p:extLst>
  </p:cSld>
  <p:clrMapOvr>
    <a:masterClrMapping/>
  </p:clrMapOvr>
  <p:transition>
    <p:cove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31640" y="1556792"/>
            <a:ext cx="6840760" cy="2677656"/>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fr-FR" dirty="0">
                <a:solidFill>
                  <a:schemeClr val="bg1"/>
                </a:solidFill>
              </a:rPr>
              <a:t> </a:t>
            </a:r>
            <a:r>
              <a:rPr lang="fr-FR" sz="3000" dirty="0">
                <a:solidFill>
                  <a:schemeClr val="bg1"/>
                </a:solidFill>
              </a:rPr>
              <a:t>En dix ans, le nombre de divorces des seniors a doublé. </a:t>
            </a:r>
          </a:p>
          <a:p>
            <a:r>
              <a:rPr lang="fr-FR" dirty="0">
                <a:solidFill>
                  <a:schemeClr val="bg1"/>
                </a:solidFill>
              </a:rPr>
              <a:t>Chaque année, environ 20 000 seniors divorcent ou se séparent. </a:t>
            </a:r>
          </a:p>
          <a:p>
            <a:endParaRPr lang="fr-FR" dirty="0">
              <a:solidFill>
                <a:schemeClr val="bg1"/>
              </a:solidFill>
            </a:endParaRPr>
          </a:p>
          <a:p>
            <a:r>
              <a:rPr lang="fr-FR" dirty="0">
                <a:solidFill>
                  <a:schemeClr val="bg1"/>
                </a:solidFill>
              </a:rPr>
              <a:t>Avec l'espérance de vie qui s'allonge, le temps de la retraite semble ouvrir de nouvelles perspectives. </a:t>
            </a:r>
          </a:p>
          <a:p>
            <a:endParaRPr lang="fr-FR" dirty="0">
              <a:solidFill>
                <a:schemeClr val="bg1"/>
              </a:solidFill>
            </a:endParaRPr>
          </a:p>
          <a:p>
            <a:r>
              <a:rPr lang="fr-FR" dirty="0">
                <a:solidFill>
                  <a:schemeClr val="bg1"/>
                </a:solidFill>
              </a:rPr>
              <a:t>Besoin de liberté, soif de nouveauté ou envie de changement </a:t>
            </a:r>
          </a:p>
        </p:txBody>
      </p:sp>
      <p:sp>
        <p:nvSpPr>
          <p:cNvPr id="3" name="Rectangle 2"/>
          <p:cNvSpPr/>
          <p:nvPr/>
        </p:nvSpPr>
        <p:spPr>
          <a:xfrm>
            <a:off x="611560" y="44624"/>
            <a:ext cx="8532440" cy="34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b="1" dirty="0">
                <a:solidFill>
                  <a:schemeClr val="accent6"/>
                </a:solidFill>
                <a:latin typeface="Arial Black" pitchFamily="34" charset="0"/>
              </a:rPr>
              <a:t>Conjoint</a:t>
            </a:r>
          </a:p>
        </p:txBody>
      </p:sp>
      <p:pic>
        <p:nvPicPr>
          <p:cNvPr id="4" name="Image 3" descr="2.jpg"/>
          <p:cNvPicPr>
            <a:picLocks noChangeAspect="1"/>
          </p:cNvPicPr>
          <p:nvPr/>
        </p:nvPicPr>
        <p:blipFill>
          <a:blip r:embed="rId2" cstate="print"/>
          <a:stretch>
            <a:fillRect/>
          </a:stretch>
        </p:blipFill>
        <p:spPr>
          <a:xfrm>
            <a:off x="179512" y="216046"/>
            <a:ext cx="611560" cy="963671"/>
          </a:xfrm>
          <a:prstGeom prst="rect">
            <a:avLst/>
          </a:prstGeom>
        </p:spPr>
      </p:pic>
    </p:spTree>
    <p:extLst>
      <p:ext uri="{BB962C8B-B14F-4D97-AF65-F5344CB8AC3E}">
        <p14:creationId xmlns:p14="http://schemas.microsoft.com/office/powerpoint/2010/main" val="17696372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标注 13">
            <a:extLst>
              <a:ext uri="{FF2B5EF4-FFF2-40B4-BE49-F238E27FC236}">
                <a16:creationId xmlns:a16="http://schemas.microsoft.com/office/drawing/2014/main" id="{271EC92F-09A4-47B0-8F84-1E52E56771D4}"/>
              </a:ext>
            </a:extLst>
          </p:cNvPr>
          <p:cNvSpPr/>
          <p:nvPr/>
        </p:nvSpPr>
        <p:spPr>
          <a:xfrm>
            <a:off x="144016" y="1052736"/>
            <a:ext cx="3203848" cy="2934658"/>
          </a:xfrm>
          <a:prstGeom prst="wedgeRoundRectCallout">
            <a:avLst>
              <a:gd name="adj1" fmla="val 13058"/>
              <a:gd name="adj2" fmla="val 79565"/>
              <a:gd name="adj3" fmla="val 16667"/>
            </a:avLst>
          </a:prstGeom>
        </p:spPr>
        <p:style>
          <a:lnRef idx="0">
            <a:schemeClr val="accent1"/>
          </a:lnRef>
          <a:fillRef idx="3">
            <a:schemeClr val="accent1"/>
          </a:fillRef>
          <a:effectRef idx="3">
            <a:schemeClr val="accent1"/>
          </a:effectRef>
          <a:fontRef idx="minor">
            <a:schemeClr val="lt1"/>
          </a:fontRef>
        </p:style>
        <p:txBody>
          <a:bodyPr rtlCol="0" anchor="ctr"/>
          <a:lstStyle/>
          <a:p>
            <a:pPr>
              <a:spcBef>
                <a:spcPts val="600"/>
              </a:spcBef>
              <a:spcAft>
                <a:spcPts val="600"/>
              </a:spcAft>
            </a:pPr>
            <a:r>
              <a:rPr lang="fr-FR" sz="2000" b="1" dirty="0">
                <a:solidFill>
                  <a:schemeClr val="bg1"/>
                </a:solidFill>
              </a:rPr>
              <a:t>Quelle est votre ressenti, vos questionnements, votre perception, vos appréhensions ou vos joies d’arriver à l’âge de la retraite ? </a:t>
            </a:r>
            <a:endParaRPr lang="fr-FR" sz="2000" dirty="0">
              <a:solidFill>
                <a:schemeClr val="bg1"/>
              </a:solidFill>
            </a:endParaRPr>
          </a:p>
        </p:txBody>
      </p:sp>
      <p:pic>
        <p:nvPicPr>
          <p:cNvPr id="3" name="Picture 2" descr="C:\Users\Utilisateur\AppData\Local\Microsoft\Windows\Temporary Internet Files\Content.IE5\IBL6RAO1\claudesegardsangatte129114695864_gros[1].gif">
            <a:extLst>
              <a:ext uri="{FF2B5EF4-FFF2-40B4-BE49-F238E27FC236}">
                <a16:creationId xmlns:a16="http://schemas.microsoft.com/office/drawing/2014/main" id="{0C3CD7BE-42BF-41C9-A27C-487B08BB81D5}"/>
              </a:ext>
            </a:extLst>
          </p:cNvPr>
          <p:cNvPicPr>
            <a:picLocks noChangeAspect="1" noChangeArrowheads="1"/>
          </p:cNvPicPr>
          <p:nvPr/>
        </p:nvPicPr>
        <p:blipFill>
          <a:blip r:embed="rId2" cstate="print">
            <a:duotone>
              <a:schemeClr val="accent1">
                <a:shade val="45000"/>
                <a:satMod val="135000"/>
              </a:schemeClr>
              <a:prstClr val="white"/>
            </a:duotone>
          </a:blip>
          <a:srcRect/>
          <a:stretch>
            <a:fillRect/>
          </a:stretch>
        </p:blipFill>
        <p:spPr bwMode="auto">
          <a:xfrm>
            <a:off x="1259632" y="4941168"/>
            <a:ext cx="1800795" cy="1587478"/>
          </a:xfrm>
          <a:prstGeom prst="rect">
            <a:avLst/>
          </a:prstGeom>
          <a:noFill/>
        </p:spPr>
      </p:pic>
      <p:sp>
        <p:nvSpPr>
          <p:cNvPr id="4" name="圆角矩形标注 14">
            <a:extLst>
              <a:ext uri="{FF2B5EF4-FFF2-40B4-BE49-F238E27FC236}">
                <a16:creationId xmlns:a16="http://schemas.microsoft.com/office/drawing/2014/main" id="{2266F0C2-30B3-4A24-85C6-3A096974736F}"/>
              </a:ext>
            </a:extLst>
          </p:cNvPr>
          <p:cNvSpPr/>
          <p:nvPr/>
        </p:nvSpPr>
        <p:spPr>
          <a:xfrm>
            <a:off x="4644008" y="908720"/>
            <a:ext cx="4176464" cy="3888432"/>
          </a:xfrm>
          <a:prstGeom prst="wedgeRoundRectCallout">
            <a:avLst>
              <a:gd name="adj1" fmla="val -92874"/>
              <a:gd name="adj2" fmla="val 66656"/>
              <a:gd name="adj3" fmla="val 16667"/>
            </a:avLst>
          </a:prstGeom>
        </p:spPr>
        <p:style>
          <a:lnRef idx="0">
            <a:schemeClr val="accent5"/>
          </a:lnRef>
          <a:fillRef idx="3">
            <a:schemeClr val="accent5"/>
          </a:fillRef>
          <a:effectRef idx="3">
            <a:schemeClr val="accent5"/>
          </a:effectRef>
          <a:fontRef idx="minor">
            <a:schemeClr val="lt1"/>
          </a:fontRef>
        </p:style>
        <p:txBody>
          <a:bodyPr rtlCol="0" anchor="ctr"/>
          <a:lstStyle/>
          <a:p>
            <a:pPr>
              <a:spcBef>
                <a:spcPts val="600"/>
              </a:spcBef>
              <a:spcAft>
                <a:spcPts val="600"/>
              </a:spcAft>
              <a:buFont typeface="Arial" pitchFamily="34" charset="0"/>
              <a:buChar char="•"/>
            </a:pPr>
            <a:r>
              <a:rPr lang="fr-FR" b="1" dirty="0"/>
              <a:t> </a:t>
            </a:r>
            <a:r>
              <a:rPr lang="fr-FR" sz="2000" b="1" dirty="0"/>
              <a:t>Notez ce que cela vous inspire et ce que vous avez envie de partager avec nous.</a:t>
            </a:r>
          </a:p>
          <a:p>
            <a:pPr>
              <a:spcBef>
                <a:spcPts val="600"/>
              </a:spcBef>
              <a:spcAft>
                <a:spcPts val="600"/>
              </a:spcAft>
              <a:buFont typeface="Arial" pitchFamily="34" charset="0"/>
              <a:buChar char="•"/>
            </a:pPr>
            <a:endParaRPr lang="fr-FR" sz="2000" b="1" dirty="0"/>
          </a:p>
          <a:p>
            <a:pPr>
              <a:spcBef>
                <a:spcPts val="600"/>
              </a:spcBef>
              <a:spcAft>
                <a:spcPts val="600"/>
              </a:spcAft>
              <a:buFont typeface="Arial" pitchFamily="34" charset="0"/>
              <a:buChar char="•"/>
            </a:pPr>
            <a:r>
              <a:rPr lang="fr-FR" sz="2000" b="1" dirty="0"/>
              <a:t> RIP 10’</a:t>
            </a:r>
            <a:endParaRPr lang="fr-FR" sz="2000" dirty="0"/>
          </a:p>
        </p:txBody>
      </p:sp>
      <p:sp>
        <p:nvSpPr>
          <p:cNvPr id="12" name="Rectangle 11">
            <a:extLst>
              <a:ext uri="{FF2B5EF4-FFF2-40B4-BE49-F238E27FC236}">
                <a16:creationId xmlns:a16="http://schemas.microsoft.com/office/drawing/2014/main" id="{B13EDD1E-0821-4858-8233-7D8D652B8B55}"/>
              </a:ext>
            </a:extLst>
          </p:cNvPr>
          <p:cNvSpPr/>
          <p:nvPr/>
        </p:nvSpPr>
        <p:spPr>
          <a:xfrm>
            <a:off x="575556" y="179805"/>
            <a:ext cx="7992888"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rgbClr val="0070C0"/>
                </a:solidFill>
                <a:latin typeface="Arial Black" pitchFamily="34" charset="0"/>
              </a:rPr>
              <a:t>Ma perception de la retraite ?</a:t>
            </a:r>
          </a:p>
        </p:txBody>
      </p:sp>
      <p:pic>
        <p:nvPicPr>
          <p:cNvPr id="18" name="Image 17" descr="Une image contenant dessin&#10;&#10;Description générée automatiquement">
            <a:extLst>
              <a:ext uri="{FF2B5EF4-FFF2-40B4-BE49-F238E27FC236}">
                <a16:creationId xmlns:a16="http://schemas.microsoft.com/office/drawing/2014/main" id="{ECF1513C-BDF9-4A56-98BB-0B96432464A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42732" y="6285539"/>
            <a:ext cx="3275856" cy="502614"/>
          </a:xfrm>
          <a:prstGeom prst="rect">
            <a:avLst/>
          </a:prstGeom>
        </p:spPr>
      </p:pic>
    </p:spTree>
    <p:extLst>
      <p:ext uri="{BB962C8B-B14F-4D97-AF65-F5344CB8AC3E}">
        <p14:creationId xmlns:p14="http://schemas.microsoft.com/office/powerpoint/2010/main" val="1690981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1+#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Espace réservé du contenu 2"/>
          <p:cNvSpPr txBox="1">
            <a:spLocks/>
          </p:cNvSpPr>
          <p:nvPr/>
        </p:nvSpPr>
        <p:spPr>
          <a:xfrm>
            <a:off x="611560" y="1196752"/>
            <a:ext cx="8425632" cy="5472608"/>
          </a:xfrm>
          <a:prstGeom prst="rect">
            <a:avLst/>
          </a:prstGeom>
        </p:spPr>
        <p:txBody>
          <a:bodyPr>
            <a:normAutofit/>
          </a:bodyPr>
          <a:lstStyle/>
          <a:p>
            <a:pPr marL="180000"/>
            <a:endParaRPr kumimoji="0" lang="fr-FR" sz="2200" b="0" i="0" u="none" strike="noStrike" kern="1200" cap="none" spc="0" normalizeH="0" baseline="0" noProof="0" dirty="0">
              <a:ln>
                <a:noFill/>
              </a:ln>
              <a:solidFill>
                <a:schemeClr val="tx1"/>
              </a:solidFill>
              <a:effectLst/>
              <a:uLnTx/>
              <a:uFillTx/>
              <a:ea typeface="+mn-ea"/>
              <a:cs typeface="+mn-cs"/>
            </a:endParaRPr>
          </a:p>
          <a:p>
            <a:pPr marL="637200" lvl="1" indent="-342900">
              <a:spcBef>
                <a:spcPts val="1200"/>
              </a:spcBef>
              <a:spcAft>
                <a:spcPts val="1200"/>
              </a:spcAft>
              <a:buBlip>
                <a:blip r:embed="rId3"/>
              </a:buBlip>
            </a:pPr>
            <a:endParaRPr lang="fr-FR" sz="2000" dirty="0"/>
          </a:p>
          <a:p>
            <a:pPr marL="637200" lvl="1" indent="-342900">
              <a:spcBef>
                <a:spcPts val="1200"/>
              </a:spcBef>
              <a:spcAft>
                <a:spcPts val="1200"/>
              </a:spcAft>
              <a:buBlip>
                <a:blip r:embed="rId3"/>
              </a:buBlip>
            </a:pPr>
            <a:endParaRPr kumimoji="0" lang="fr-FR" sz="2000" b="0" i="0" u="none" strike="noStrike" kern="1200" cap="none" spc="0" normalizeH="0" baseline="0" noProof="0" dirty="0">
              <a:ln>
                <a:noFill/>
              </a:ln>
              <a:solidFill>
                <a:schemeClr val="tx1"/>
              </a:solidFill>
              <a:effectLst/>
              <a:uLnTx/>
              <a:uFillTx/>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fr-FR" sz="3200" b="0" i="0" u="none" strike="noStrike" kern="1200" cap="none" spc="0" normalizeH="0" baseline="0" noProof="0" dirty="0">
              <a:ln>
                <a:noFill/>
              </a:ln>
              <a:solidFill>
                <a:schemeClr val="tx1"/>
              </a:solidFill>
              <a:effectLst/>
              <a:uLnTx/>
              <a:uFillTx/>
              <a:latin typeface="PetitaMedium" pitchFamily="2" charset="0"/>
              <a:ea typeface="+mn-ea"/>
              <a:cs typeface="+mn-cs"/>
            </a:endParaRPr>
          </a:p>
        </p:txBody>
      </p:sp>
      <p:sp>
        <p:nvSpPr>
          <p:cNvPr id="18" name="Rectangle 17"/>
          <p:cNvSpPr/>
          <p:nvPr/>
        </p:nvSpPr>
        <p:spPr>
          <a:xfrm>
            <a:off x="611560" y="44624"/>
            <a:ext cx="8532440" cy="34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b="1" dirty="0">
                <a:solidFill>
                  <a:schemeClr val="accent6"/>
                </a:solidFill>
                <a:latin typeface="Arial Black" pitchFamily="34" charset="0"/>
              </a:rPr>
              <a:t>Conjoint</a:t>
            </a:r>
          </a:p>
        </p:txBody>
      </p:sp>
      <p:sp>
        <p:nvSpPr>
          <p:cNvPr id="11" name="Rectangle 10"/>
          <p:cNvSpPr/>
          <p:nvPr/>
        </p:nvSpPr>
        <p:spPr>
          <a:xfrm>
            <a:off x="683568" y="620688"/>
            <a:ext cx="7776864" cy="5663089"/>
          </a:xfrm>
          <a:prstGeom prst="rect">
            <a:avLst/>
          </a:prstGeom>
        </p:spPr>
        <p:txBody>
          <a:bodyPr wrap="square">
            <a:spAutoFit/>
          </a:bodyPr>
          <a:lstStyle/>
          <a:p>
            <a:r>
              <a:rPr lang="fr-FR" sz="2400" b="1" dirty="0">
                <a:solidFill>
                  <a:srgbClr val="00B050"/>
                </a:solidFill>
                <a:latin typeface="Arial" pitchFamily="34" charset="0"/>
                <a:cs typeface="Arial" pitchFamily="34" charset="0"/>
              </a:rPr>
              <a:t>Le couple mis à l’épreuve</a:t>
            </a:r>
            <a:endParaRPr lang="fr-FR" sz="2400" dirty="0">
              <a:solidFill>
                <a:srgbClr val="00B050"/>
              </a:solidFill>
              <a:latin typeface="Arial" pitchFamily="34" charset="0"/>
              <a:cs typeface="Arial" pitchFamily="34" charset="0"/>
            </a:endParaRPr>
          </a:p>
          <a:p>
            <a:endParaRPr lang="fr-FR" dirty="0">
              <a:latin typeface="Arial" pitchFamily="34" charset="0"/>
              <a:cs typeface="Arial" pitchFamily="34" charset="0"/>
            </a:endParaRPr>
          </a:p>
          <a:p>
            <a:r>
              <a:rPr lang="fr-FR" sz="2000" dirty="0">
                <a:latin typeface="Arial" pitchFamily="34" charset="0"/>
                <a:cs typeface="Arial" pitchFamily="34" charset="0"/>
              </a:rPr>
              <a:t>La rupture avec le monde du travail, même bien préparée, est un véritable choc, qui peut créer chez l’ensemble des gens des coups de blues, voire une petite dépression pouvant durer entre six et dix huit mois.</a:t>
            </a:r>
          </a:p>
          <a:p>
            <a:endParaRPr lang="fr-FR" sz="2000" i="1" dirty="0">
              <a:latin typeface="Arial" pitchFamily="34" charset="0"/>
              <a:cs typeface="Arial" pitchFamily="34" charset="0"/>
            </a:endParaRPr>
          </a:p>
          <a:p>
            <a:r>
              <a:rPr lang="fr-FR" sz="2000" dirty="0">
                <a:latin typeface="Arial" pitchFamily="34" charset="0"/>
                <a:cs typeface="Arial" pitchFamily="34" charset="0"/>
              </a:rPr>
              <a:t>Faire le deuil de notre vie professionnelle renvoie à un sentiment de vide, une liberté vertigineuse face à laquelle nous pouvons nous sentir perdus et qui peut modifier notre équilibre ainsi que celui de notre couple.</a:t>
            </a:r>
          </a:p>
          <a:p>
            <a:endParaRPr lang="fr-FR" sz="2000" dirty="0">
              <a:latin typeface="Arial" pitchFamily="34" charset="0"/>
              <a:cs typeface="Arial" pitchFamily="34" charset="0"/>
            </a:endParaRPr>
          </a:p>
          <a:p>
            <a:r>
              <a:rPr lang="fr-FR" sz="2000" dirty="0">
                <a:latin typeface="Arial" pitchFamily="34" charset="0"/>
                <a:cs typeface="Arial" pitchFamily="34" charset="0"/>
              </a:rPr>
              <a:t>Se retrouver ensemble à la maison à temps plein n’est pas chose aisée.</a:t>
            </a:r>
          </a:p>
          <a:p>
            <a:endParaRPr lang="fr-FR" sz="2000" dirty="0">
              <a:latin typeface="Arial" pitchFamily="34" charset="0"/>
              <a:cs typeface="Arial" pitchFamily="34" charset="0"/>
            </a:endParaRPr>
          </a:p>
          <a:p>
            <a:r>
              <a:rPr lang="fr-FR" sz="2000" b="1" dirty="0">
                <a:latin typeface="Arial" pitchFamily="34" charset="0"/>
                <a:cs typeface="Arial" pitchFamily="34" charset="0"/>
              </a:rPr>
              <a:t>Chacun a souvent tendance a s’enquérir des tâches de l’autre alors qu’antérieurement la répartition était naturelle.</a:t>
            </a:r>
          </a:p>
          <a:p>
            <a:endParaRPr lang="fr-FR" sz="2000" dirty="0"/>
          </a:p>
        </p:txBody>
      </p:sp>
      <p:pic>
        <p:nvPicPr>
          <p:cNvPr id="5" name="Image 4" descr="2.jpg"/>
          <p:cNvPicPr>
            <a:picLocks noChangeAspect="1"/>
          </p:cNvPicPr>
          <p:nvPr/>
        </p:nvPicPr>
        <p:blipFill>
          <a:blip r:embed="rId4" cstate="print"/>
          <a:stretch>
            <a:fillRect/>
          </a:stretch>
        </p:blipFill>
        <p:spPr>
          <a:xfrm>
            <a:off x="5341" y="-2"/>
            <a:ext cx="611560" cy="963671"/>
          </a:xfrm>
          <a:prstGeom prst="rect">
            <a:avLst/>
          </a:prstGeom>
        </p:spPr>
      </p:pic>
    </p:spTree>
    <p:extLst>
      <p:ext uri="{BB962C8B-B14F-4D97-AF65-F5344CB8AC3E}">
        <p14:creationId xmlns:p14="http://schemas.microsoft.com/office/powerpoint/2010/main" val="3628920413"/>
      </p:ext>
    </p:extLst>
  </p:cSld>
  <p:clrMapOvr>
    <a:masterClrMapping/>
  </p:clrMapOvr>
  <p:transition>
    <p:cove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Espace réservé du contenu 2"/>
          <p:cNvSpPr txBox="1">
            <a:spLocks/>
          </p:cNvSpPr>
          <p:nvPr/>
        </p:nvSpPr>
        <p:spPr>
          <a:xfrm>
            <a:off x="611560" y="1196752"/>
            <a:ext cx="8425632" cy="5472608"/>
          </a:xfrm>
          <a:prstGeom prst="rect">
            <a:avLst/>
          </a:prstGeom>
        </p:spPr>
        <p:txBody>
          <a:bodyPr>
            <a:normAutofit/>
          </a:bodyPr>
          <a:lstStyle/>
          <a:p>
            <a:pPr marL="180000"/>
            <a:endParaRPr kumimoji="0" lang="fr-FR" sz="2200" b="0" i="0" u="none" strike="noStrike" kern="1200" cap="none" spc="0" normalizeH="0" baseline="0" noProof="0" dirty="0">
              <a:ln>
                <a:noFill/>
              </a:ln>
              <a:solidFill>
                <a:schemeClr val="tx1"/>
              </a:solidFill>
              <a:effectLst/>
              <a:uLnTx/>
              <a:uFillTx/>
              <a:ea typeface="+mn-ea"/>
              <a:cs typeface="+mn-cs"/>
            </a:endParaRPr>
          </a:p>
          <a:p>
            <a:pPr marL="637200" lvl="1" indent="-342900">
              <a:spcBef>
                <a:spcPts val="1200"/>
              </a:spcBef>
              <a:spcAft>
                <a:spcPts val="1200"/>
              </a:spcAft>
              <a:buBlip>
                <a:blip r:embed="rId3"/>
              </a:buBlip>
            </a:pPr>
            <a:endParaRPr lang="fr-FR" sz="2000" dirty="0"/>
          </a:p>
          <a:p>
            <a:pPr marL="637200" lvl="1" indent="-342900">
              <a:spcBef>
                <a:spcPts val="1200"/>
              </a:spcBef>
              <a:spcAft>
                <a:spcPts val="1200"/>
              </a:spcAft>
              <a:buBlip>
                <a:blip r:embed="rId3"/>
              </a:buBlip>
            </a:pPr>
            <a:endParaRPr kumimoji="0" lang="fr-FR" sz="2000" b="0" i="0" u="none" strike="noStrike" kern="1200" cap="none" spc="0" normalizeH="0" baseline="0" noProof="0" dirty="0">
              <a:ln>
                <a:noFill/>
              </a:ln>
              <a:solidFill>
                <a:schemeClr val="tx1"/>
              </a:solidFill>
              <a:effectLst/>
              <a:uLnTx/>
              <a:uFillTx/>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fr-FR" sz="3200" b="0" i="0" u="none" strike="noStrike" kern="1200" cap="none" spc="0" normalizeH="0" baseline="0" noProof="0" dirty="0">
              <a:ln>
                <a:noFill/>
              </a:ln>
              <a:solidFill>
                <a:schemeClr val="tx1"/>
              </a:solidFill>
              <a:effectLst/>
              <a:uLnTx/>
              <a:uFillTx/>
              <a:latin typeface="PetitaMedium" pitchFamily="2" charset="0"/>
              <a:ea typeface="+mn-ea"/>
              <a:cs typeface="+mn-cs"/>
            </a:endParaRPr>
          </a:p>
        </p:txBody>
      </p:sp>
      <p:sp>
        <p:nvSpPr>
          <p:cNvPr id="18" name="Rectangle 17"/>
          <p:cNvSpPr/>
          <p:nvPr/>
        </p:nvSpPr>
        <p:spPr>
          <a:xfrm>
            <a:off x="611560" y="44624"/>
            <a:ext cx="8532440" cy="34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b="1" dirty="0">
                <a:solidFill>
                  <a:schemeClr val="accent6"/>
                </a:solidFill>
                <a:latin typeface="Arial Black" pitchFamily="34" charset="0"/>
              </a:rPr>
              <a:t>Conjoint</a:t>
            </a:r>
          </a:p>
        </p:txBody>
      </p:sp>
      <p:sp>
        <p:nvSpPr>
          <p:cNvPr id="11" name="Rectangle 10"/>
          <p:cNvSpPr/>
          <p:nvPr/>
        </p:nvSpPr>
        <p:spPr>
          <a:xfrm>
            <a:off x="899592" y="836712"/>
            <a:ext cx="7488832" cy="5047536"/>
          </a:xfrm>
          <a:prstGeom prst="rect">
            <a:avLst/>
          </a:prstGeom>
        </p:spPr>
        <p:txBody>
          <a:bodyPr wrap="square">
            <a:spAutoFit/>
          </a:bodyPr>
          <a:lstStyle/>
          <a:p>
            <a:r>
              <a:rPr lang="fr-FR" sz="2400" b="1" dirty="0">
                <a:solidFill>
                  <a:srgbClr val="00B050"/>
                </a:solidFill>
                <a:latin typeface="Arial" pitchFamily="34" charset="0"/>
                <a:cs typeface="Arial" pitchFamily="34" charset="0"/>
              </a:rPr>
              <a:t>Le couple mis à l’épreuve</a:t>
            </a:r>
            <a:endParaRPr lang="fr-FR" sz="2400" dirty="0">
              <a:solidFill>
                <a:srgbClr val="00B050"/>
              </a:solidFill>
              <a:latin typeface="Arial" pitchFamily="34" charset="0"/>
              <a:cs typeface="Arial" pitchFamily="34" charset="0"/>
            </a:endParaRPr>
          </a:p>
          <a:p>
            <a:endParaRPr lang="fr-FR" dirty="0">
              <a:latin typeface="Arial" pitchFamily="34" charset="0"/>
              <a:cs typeface="Arial" pitchFamily="34" charset="0"/>
            </a:endParaRPr>
          </a:p>
          <a:p>
            <a:r>
              <a:rPr lang="fr-FR" sz="2000" dirty="0">
                <a:latin typeface="Arial" pitchFamily="34" charset="0"/>
                <a:cs typeface="Arial" pitchFamily="34" charset="0"/>
              </a:rPr>
              <a:t>Chacun jusqu’à présent a pris l’habitude, sa vie durant, d’exister autant en dehors qu’à l’intérieur du foyer.</a:t>
            </a:r>
          </a:p>
          <a:p>
            <a:endParaRPr lang="fr-FR" sz="2000" dirty="0">
              <a:latin typeface="Arial" pitchFamily="34" charset="0"/>
              <a:cs typeface="Arial" pitchFamily="34" charset="0"/>
            </a:endParaRPr>
          </a:p>
          <a:p>
            <a:r>
              <a:rPr lang="fr-FR" sz="2000" dirty="0">
                <a:latin typeface="Arial" pitchFamily="34" charset="0"/>
                <a:cs typeface="Arial" pitchFamily="34" charset="0"/>
              </a:rPr>
              <a:t>Pour le couple, c’est le moment de redéfinir ses attentes communes tout en respectant le territoire et l’indépendance de chacun.</a:t>
            </a:r>
          </a:p>
          <a:p>
            <a:endParaRPr lang="fr-FR" sz="2000" dirty="0">
              <a:latin typeface="Arial" pitchFamily="34" charset="0"/>
              <a:cs typeface="Arial" pitchFamily="34" charset="0"/>
            </a:endParaRPr>
          </a:p>
          <a:p>
            <a:r>
              <a:rPr lang="fr-FR" sz="2000" dirty="0">
                <a:latin typeface="Arial" pitchFamily="34" charset="0"/>
                <a:cs typeface="Arial" pitchFamily="34" charset="0"/>
              </a:rPr>
              <a:t>Si nous voulons continuer à nous enrichir mutuellement, il faut pouvoir aller puiser à l’extérieur aux travers d’activités « sociales ». </a:t>
            </a:r>
          </a:p>
          <a:p>
            <a:endParaRPr lang="fr-FR" sz="2000" dirty="0">
              <a:latin typeface="Arial" pitchFamily="34" charset="0"/>
              <a:cs typeface="Arial" pitchFamily="34" charset="0"/>
            </a:endParaRPr>
          </a:p>
          <a:p>
            <a:r>
              <a:rPr lang="fr-FR" sz="2000" dirty="0">
                <a:latin typeface="Arial" pitchFamily="34" charset="0"/>
                <a:cs typeface="Arial" pitchFamily="34" charset="0"/>
              </a:rPr>
              <a:t>Cela peut être n’importe quoi : le tricot, la philo, le vélo, l’humanitaire, la musique, la peinture…</a:t>
            </a:r>
          </a:p>
          <a:p>
            <a:endParaRPr lang="fr-FR" sz="2000" dirty="0">
              <a:latin typeface="Arial" pitchFamily="34" charset="0"/>
              <a:cs typeface="Arial" pitchFamily="34" charset="0"/>
            </a:endParaRPr>
          </a:p>
        </p:txBody>
      </p:sp>
      <p:pic>
        <p:nvPicPr>
          <p:cNvPr id="5" name="Image 4" descr="2.jpg"/>
          <p:cNvPicPr>
            <a:picLocks noChangeAspect="1"/>
          </p:cNvPicPr>
          <p:nvPr/>
        </p:nvPicPr>
        <p:blipFill>
          <a:blip r:embed="rId4" cstate="print"/>
          <a:stretch>
            <a:fillRect/>
          </a:stretch>
        </p:blipFill>
        <p:spPr>
          <a:xfrm>
            <a:off x="5341" y="-2"/>
            <a:ext cx="611560" cy="963671"/>
          </a:xfrm>
          <a:prstGeom prst="rect">
            <a:avLst/>
          </a:prstGeom>
        </p:spPr>
      </p:pic>
    </p:spTree>
    <p:extLst>
      <p:ext uri="{BB962C8B-B14F-4D97-AF65-F5344CB8AC3E}">
        <p14:creationId xmlns:p14="http://schemas.microsoft.com/office/powerpoint/2010/main" val="431916235"/>
      </p:ext>
    </p:extLst>
  </p:cSld>
  <p:clrMapOvr>
    <a:masterClrMapping/>
  </p:clrMapOvr>
  <p:transition>
    <p:cove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Espace réservé du contenu 2"/>
          <p:cNvSpPr txBox="1">
            <a:spLocks/>
          </p:cNvSpPr>
          <p:nvPr/>
        </p:nvSpPr>
        <p:spPr>
          <a:xfrm>
            <a:off x="611560" y="1196752"/>
            <a:ext cx="8425632" cy="5472608"/>
          </a:xfrm>
          <a:prstGeom prst="rect">
            <a:avLst/>
          </a:prstGeom>
        </p:spPr>
        <p:txBody>
          <a:bodyPr>
            <a:normAutofit/>
          </a:bodyPr>
          <a:lstStyle/>
          <a:p>
            <a:pPr marL="180000"/>
            <a:endParaRPr kumimoji="0" lang="fr-FR" sz="2200" b="0" i="0" u="none" strike="noStrike" kern="1200" cap="none" spc="0" normalizeH="0" baseline="0" noProof="0" dirty="0">
              <a:ln>
                <a:noFill/>
              </a:ln>
              <a:solidFill>
                <a:schemeClr val="tx1"/>
              </a:solidFill>
              <a:effectLst/>
              <a:uLnTx/>
              <a:uFillTx/>
              <a:ea typeface="+mn-ea"/>
              <a:cs typeface="+mn-cs"/>
            </a:endParaRPr>
          </a:p>
          <a:p>
            <a:pPr marL="637200" lvl="1" indent="-342900">
              <a:spcBef>
                <a:spcPts val="1200"/>
              </a:spcBef>
              <a:spcAft>
                <a:spcPts val="1200"/>
              </a:spcAft>
              <a:buBlip>
                <a:blip r:embed="rId3"/>
              </a:buBlip>
            </a:pPr>
            <a:endParaRPr lang="fr-FR" sz="2000" dirty="0"/>
          </a:p>
          <a:p>
            <a:pPr marL="637200" lvl="1" indent="-342900">
              <a:spcBef>
                <a:spcPts val="1200"/>
              </a:spcBef>
              <a:spcAft>
                <a:spcPts val="1200"/>
              </a:spcAft>
              <a:buBlip>
                <a:blip r:embed="rId3"/>
              </a:buBlip>
            </a:pPr>
            <a:endParaRPr kumimoji="0" lang="fr-FR" sz="2000" b="0" i="0" u="none" strike="noStrike" kern="1200" cap="none" spc="0" normalizeH="0" baseline="0" noProof="0" dirty="0">
              <a:ln>
                <a:noFill/>
              </a:ln>
              <a:solidFill>
                <a:schemeClr val="tx1"/>
              </a:solidFill>
              <a:effectLst/>
              <a:uLnTx/>
              <a:uFillTx/>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fr-FR" sz="3200" b="0" i="0" u="none" strike="noStrike" kern="1200" cap="none" spc="0" normalizeH="0" baseline="0" noProof="0" dirty="0">
              <a:ln>
                <a:noFill/>
              </a:ln>
              <a:solidFill>
                <a:schemeClr val="tx1"/>
              </a:solidFill>
              <a:effectLst/>
              <a:uLnTx/>
              <a:uFillTx/>
              <a:latin typeface="PetitaMedium" pitchFamily="2" charset="0"/>
              <a:ea typeface="+mn-ea"/>
              <a:cs typeface="+mn-cs"/>
            </a:endParaRPr>
          </a:p>
        </p:txBody>
      </p:sp>
      <p:sp>
        <p:nvSpPr>
          <p:cNvPr id="18" name="Rectangle 17"/>
          <p:cNvSpPr/>
          <p:nvPr/>
        </p:nvSpPr>
        <p:spPr>
          <a:xfrm>
            <a:off x="611560" y="44624"/>
            <a:ext cx="8532440" cy="34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b="1" dirty="0">
                <a:solidFill>
                  <a:schemeClr val="accent6"/>
                </a:solidFill>
                <a:latin typeface="Arial Black" pitchFamily="34" charset="0"/>
              </a:rPr>
              <a:t>Conjoint</a:t>
            </a:r>
          </a:p>
        </p:txBody>
      </p:sp>
      <p:sp>
        <p:nvSpPr>
          <p:cNvPr id="11" name="Rectangle 10"/>
          <p:cNvSpPr/>
          <p:nvPr/>
        </p:nvSpPr>
        <p:spPr>
          <a:xfrm>
            <a:off x="683568" y="548680"/>
            <a:ext cx="7776864" cy="5663089"/>
          </a:xfrm>
          <a:prstGeom prst="rect">
            <a:avLst/>
          </a:prstGeom>
        </p:spPr>
        <p:txBody>
          <a:bodyPr wrap="square">
            <a:spAutoFit/>
          </a:bodyPr>
          <a:lstStyle/>
          <a:p>
            <a:r>
              <a:rPr lang="fr-FR" sz="2400" b="1" dirty="0">
                <a:latin typeface="Arial" pitchFamily="34" charset="0"/>
                <a:cs typeface="Arial" pitchFamily="34" charset="0"/>
              </a:rPr>
              <a:t>Le couple mis à l’épreuve</a:t>
            </a:r>
            <a:endParaRPr lang="fr-FR" sz="2400" dirty="0">
              <a:latin typeface="Arial" pitchFamily="34" charset="0"/>
              <a:cs typeface="Arial" pitchFamily="34" charset="0"/>
            </a:endParaRPr>
          </a:p>
          <a:p>
            <a:endParaRPr lang="fr-FR" dirty="0">
              <a:latin typeface="Arial" pitchFamily="34" charset="0"/>
              <a:cs typeface="Arial" pitchFamily="34" charset="0"/>
            </a:endParaRPr>
          </a:p>
          <a:p>
            <a:r>
              <a:rPr lang="fr-FR" sz="2000" dirty="0">
                <a:latin typeface="Arial" pitchFamily="34" charset="0"/>
                <a:cs typeface="Arial" pitchFamily="34" charset="0"/>
              </a:rPr>
              <a:t>Comment trouver un terrain d’entente ?</a:t>
            </a:r>
          </a:p>
          <a:p>
            <a:endParaRPr lang="fr-FR" sz="2000" dirty="0">
              <a:latin typeface="Arial" pitchFamily="34" charset="0"/>
              <a:cs typeface="Arial" pitchFamily="34" charset="0"/>
            </a:endParaRPr>
          </a:p>
          <a:p>
            <a:r>
              <a:rPr lang="fr-FR" sz="2000" dirty="0">
                <a:latin typeface="Arial" pitchFamily="34" charset="0"/>
                <a:cs typeface="Arial" pitchFamily="34" charset="0"/>
              </a:rPr>
              <a:t>L’objectif n’est pas de rallier absolument son conjoint à sa manière d’envisager la retraite, de lui imposer son propre mode de fonctionnement psychique.</a:t>
            </a:r>
          </a:p>
          <a:p>
            <a:endParaRPr lang="fr-FR" sz="2000" dirty="0">
              <a:latin typeface="Arial" pitchFamily="34" charset="0"/>
              <a:cs typeface="Arial" pitchFamily="34" charset="0"/>
            </a:endParaRPr>
          </a:p>
          <a:p>
            <a:r>
              <a:rPr lang="fr-FR" sz="2000" dirty="0">
                <a:latin typeface="Arial" pitchFamily="34" charset="0"/>
                <a:cs typeface="Arial" pitchFamily="34" charset="0"/>
              </a:rPr>
              <a:t>Il convient dans ces cas de s’interdire les reproches mutuels, et les jugements de valeur</a:t>
            </a:r>
          </a:p>
          <a:p>
            <a:endParaRPr lang="fr-FR" sz="2000" dirty="0">
              <a:latin typeface="Arial" pitchFamily="34" charset="0"/>
              <a:cs typeface="Arial" pitchFamily="34" charset="0"/>
            </a:endParaRPr>
          </a:p>
          <a:p>
            <a:r>
              <a:rPr lang="fr-FR" sz="2000" dirty="0">
                <a:latin typeface="Arial" pitchFamily="34" charset="0"/>
                <a:cs typeface="Arial" pitchFamily="34" charset="0"/>
              </a:rPr>
              <a:t>S’en tenir aux faits objectifs. A la soixantaine, au moment de poursuivre le chemin en profitant d’une vie à deux, il n’y a pas d’intérêt à vouloir montrer à l’autre que nous sommes plus fort que lui ou qu’il a une dette envers nous.</a:t>
            </a:r>
          </a:p>
          <a:p>
            <a:r>
              <a:rPr lang="fr-FR" sz="2000" dirty="0">
                <a:latin typeface="Arial" pitchFamily="34" charset="0"/>
                <a:cs typeface="Arial" pitchFamily="34" charset="0"/>
              </a:rPr>
              <a:t>Les valeurs de solidarité et de partage permettront beaucoup plus surement de passer ce cap et de trouver un épanouissement partagé. </a:t>
            </a:r>
          </a:p>
        </p:txBody>
      </p:sp>
      <p:pic>
        <p:nvPicPr>
          <p:cNvPr id="5" name="Image 4" descr="2.jpg"/>
          <p:cNvPicPr>
            <a:picLocks noChangeAspect="1"/>
          </p:cNvPicPr>
          <p:nvPr/>
        </p:nvPicPr>
        <p:blipFill>
          <a:blip r:embed="rId4" cstate="print"/>
          <a:stretch>
            <a:fillRect/>
          </a:stretch>
        </p:blipFill>
        <p:spPr>
          <a:xfrm>
            <a:off x="5341" y="-2"/>
            <a:ext cx="611560" cy="963671"/>
          </a:xfrm>
          <a:prstGeom prst="rect">
            <a:avLst/>
          </a:prstGeom>
        </p:spPr>
      </p:pic>
    </p:spTree>
    <p:extLst>
      <p:ext uri="{BB962C8B-B14F-4D97-AF65-F5344CB8AC3E}">
        <p14:creationId xmlns:p14="http://schemas.microsoft.com/office/powerpoint/2010/main" val="1364674865"/>
      </p:ext>
    </p:extLst>
  </p:cSld>
  <p:clrMapOvr>
    <a:masterClrMapping/>
  </p:clrMapOvr>
  <p:transition>
    <p:cove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Espace réservé du contenu 2"/>
          <p:cNvSpPr txBox="1">
            <a:spLocks/>
          </p:cNvSpPr>
          <p:nvPr/>
        </p:nvSpPr>
        <p:spPr>
          <a:xfrm>
            <a:off x="611560" y="1196752"/>
            <a:ext cx="8425632" cy="5472608"/>
          </a:xfrm>
          <a:prstGeom prst="rect">
            <a:avLst/>
          </a:prstGeom>
        </p:spPr>
        <p:txBody>
          <a:bodyPr>
            <a:normAutofit/>
          </a:bodyPr>
          <a:lstStyle/>
          <a:p>
            <a:pPr marL="180000"/>
            <a:endParaRPr kumimoji="0" lang="fr-FR" sz="2200" b="0" i="0" u="none" strike="noStrike" kern="1200" cap="none" spc="0" normalizeH="0" baseline="0" noProof="0" dirty="0">
              <a:ln>
                <a:noFill/>
              </a:ln>
              <a:solidFill>
                <a:schemeClr val="tx1"/>
              </a:solidFill>
              <a:effectLst/>
              <a:uLnTx/>
              <a:uFillTx/>
              <a:ea typeface="+mn-ea"/>
              <a:cs typeface="+mn-cs"/>
            </a:endParaRPr>
          </a:p>
          <a:p>
            <a:pPr marL="637200" lvl="1" indent="-342900">
              <a:spcBef>
                <a:spcPts val="1200"/>
              </a:spcBef>
              <a:spcAft>
                <a:spcPts val="1200"/>
              </a:spcAft>
              <a:buBlip>
                <a:blip r:embed="rId3"/>
              </a:buBlip>
            </a:pPr>
            <a:endParaRPr lang="fr-FR" sz="2000" dirty="0"/>
          </a:p>
          <a:p>
            <a:pPr marL="637200" lvl="1" indent="-342900">
              <a:spcBef>
                <a:spcPts val="1200"/>
              </a:spcBef>
              <a:spcAft>
                <a:spcPts val="1200"/>
              </a:spcAft>
            </a:pPr>
            <a:endParaRPr kumimoji="0" lang="fr-FR" sz="2000" b="0" i="0" u="none" strike="noStrike" kern="1200" cap="none" spc="0" normalizeH="0" baseline="0" noProof="0" dirty="0">
              <a:ln>
                <a:noFill/>
              </a:ln>
              <a:solidFill>
                <a:schemeClr val="tx1"/>
              </a:solidFill>
              <a:effectLst/>
              <a:uLnTx/>
              <a:uFillTx/>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fr-FR" sz="3200" b="0" i="0" u="none" strike="noStrike" kern="1200" cap="none" spc="0" normalizeH="0" baseline="0" noProof="0" dirty="0">
              <a:ln>
                <a:noFill/>
              </a:ln>
              <a:solidFill>
                <a:schemeClr val="tx1"/>
              </a:solidFill>
              <a:effectLst/>
              <a:uLnTx/>
              <a:uFillTx/>
              <a:latin typeface="PetitaMedium" pitchFamily="2" charset="0"/>
              <a:ea typeface="+mn-ea"/>
              <a:cs typeface="+mn-cs"/>
            </a:endParaRPr>
          </a:p>
        </p:txBody>
      </p:sp>
      <p:sp>
        <p:nvSpPr>
          <p:cNvPr id="18" name="Rectangle 17"/>
          <p:cNvSpPr/>
          <p:nvPr/>
        </p:nvSpPr>
        <p:spPr>
          <a:xfrm>
            <a:off x="611560" y="44624"/>
            <a:ext cx="8532440" cy="34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b="1" dirty="0">
                <a:solidFill>
                  <a:schemeClr val="accent6"/>
                </a:solidFill>
                <a:latin typeface="Arial Black" pitchFamily="34" charset="0"/>
              </a:rPr>
              <a:t>Conjoint</a:t>
            </a:r>
          </a:p>
        </p:txBody>
      </p:sp>
      <p:sp>
        <p:nvSpPr>
          <p:cNvPr id="11" name="Rectangle 10"/>
          <p:cNvSpPr/>
          <p:nvPr/>
        </p:nvSpPr>
        <p:spPr>
          <a:xfrm>
            <a:off x="683568" y="620688"/>
            <a:ext cx="7992888" cy="4462760"/>
          </a:xfrm>
          <a:prstGeom prst="rect">
            <a:avLst/>
          </a:prstGeom>
        </p:spPr>
        <p:txBody>
          <a:bodyPr wrap="square">
            <a:spAutoFit/>
          </a:bodyPr>
          <a:lstStyle/>
          <a:p>
            <a:r>
              <a:rPr lang="fr-FR" sz="2400" b="1" dirty="0">
                <a:latin typeface="Arial" pitchFamily="34" charset="0"/>
                <a:cs typeface="Arial" pitchFamily="34" charset="0"/>
              </a:rPr>
              <a:t>Quatre étapes pour se retrouver à deux</a:t>
            </a:r>
          </a:p>
          <a:p>
            <a:endParaRPr lang="fr-FR" sz="2000" dirty="0">
              <a:latin typeface="Arial" pitchFamily="34" charset="0"/>
              <a:cs typeface="Arial" pitchFamily="34" charset="0"/>
            </a:endParaRPr>
          </a:p>
          <a:p>
            <a:endParaRPr lang="fr-FR" sz="2000" dirty="0">
              <a:solidFill>
                <a:srgbClr val="00B050"/>
              </a:solidFill>
              <a:latin typeface="Arial" pitchFamily="34" charset="0"/>
              <a:cs typeface="Arial" pitchFamily="34" charset="0"/>
            </a:endParaRPr>
          </a:p>
          <a:p>
            <a:pPr marL="457200" indent="-457200">
              <a:buFont typeface="+mj-lt"/>
              <a:buAutoNum type="arabicPeriod"/>
            </a:pPr>
            <a:r>
              <a:rPr lang="fr-FR" sz="2000" dirty="0">
                <a:solidFill>
                  <a:srgbClr val="00B050"/>
                </a:solidFill>
                <a:latin typeface="Arial" pitchFamily="34" charset="0"/>
                <a:cs typeface="Arial" pitchFamily="34" charset="0"/>
              </a:rPr>
              <a:t>Rétablir un dialogue privilégié</a:t>
            </a:r>
          </a:p>
          <a:p>
            <a:pPr marL="457200" indent="-457200"/>
            <a:r>
              <a:rPr lang="fr-FR" sz="2000" dirty="0">
                <a:latin typeface="Arial" pitchFamily="34" charset="0"/>
                <a:cs typeface="Arial" pitchFamily="34" charset="0"/>
              </a:rPr>
              <a:t>Au lieu de faire la liste de tout ce que notre partenaire ne fait pas ou </a:t>
            </a:r>
          </a:p>
          <a:p>
            <a:pPr marL="457200" indent="-457200"/>
            <a:r>
              <a:rPr lang="fr-FR" sz="2000" dirty="0">
                <a:latin typeface="Arial" pitchFamily="34" charset="0"/>
                <a:cs typeface="Arial" pitchFamily="34" charset="0"/>
              </a:rPr>
              <a:t>plus, on gagne à lui demander ce que l’on pourrait faire pour lui pour </a:t>
            </a:r>
          </a:p>
          <a:p>
            <a:pPr marL="457200" indent="-457200"/>
            <a:r>
              <a:rPr lang="fr-FR" sz="2000" dirty="0">
                <a:latin typeface="Arial" pitchFamily="34" charset="0"/>
                <a:cs typeface="Arial" pitchFamily="34" charset="0"/>
              </a:rPr>
              <a:t>qu’il se sente plus confiant, mieux aimé. Aborder les choses de cette </a:t>
            </a:r>
          </a:p>
          <a:p>
            <a:pPr marL="457200" indent="-457200"/>
            <a:r>
              <a:rPr lang="fr-FR" sz="2000" dirty="0">
                <a:latin typeface="Arial" pitchFamily="34" charset="0"/>
                <a:cs typeface="Arial" pitchFamily="34" charset="0"/>
              </a:rPr>
              <a:t>manière peut inciter l’autre à en faire autant.</a:t>
            </a:r>
          </a:p>
          <a:p>
            <a:pPr marL="457200" indent="-457200"/>
            <a:endParaRPr lang="fr-FR" sz="2000" dirty="0">
              <a:latin typeface="Arial" pitchFamily="34" charset="0"/>
              <a:cs typeface="Arial" pitchFamily="34" charset="0"/>
            </a:endParaRPr>
          </a:p>
          <a:p>
            <a:pPr marL="457200" indent="-457200">
              <a:buFont typeface="+mj-lt"/>
              <a:buAutoNum type="arabicPeriod" startAt="2"/>
            </a:pPr>
            <a:r>
              <a:rPr lang="fr-FR" sz="2000" dirty="0">
                <a:solidFill>
                  <a:srgbClr val="00B050"/>
                </a:solidFill>
                <a:latin typeface="Arial" pitchFamily="34" charset="0"/>
                <a:cs typeface="Arial" pitchFamily="34" charset="0"/>
              </a:rPr>
              <a:t>Se donner du temps</a:t>
            </a:r>
          </a:p>
          <a:p>
            <a:pPr marL="457200" indent="-457200"/>
            <a:r>
              <a:rPr lang="fr-FR" sz="2000" dirty="0">
                <a:latin typeface="Arial" pitchFamily="34" charset="0"/>
                <a:cs typeface="Arial" pitchFamily="34" charset="0"/>
              </a:rPr>
              <a:t>S’il est important de conserver une activité personnelle, il est tout </a:t>
            </a:r>
          </a:p>
          <a:p>
            <a:pPr marL="457200" indent="-457200"/>
            <a:r>
              <a:rPr lang="fr-FR" sz="2000" dirty="0">
                <a:latin typeface="Arial" pitchFamily="34" charset="0"/>
                <a:cs typeface="Arial" pitchFamily="34" charset="0"/>
              </a:rPr>
              <a:t>aussi important de se réserver des moments à deux dans la maison.</a:t>
            </a:r>
          </a:p>
          <a:p>
            <a:pPr marL="457200" indent="-457200"/>
            <a:r>
              <a:rPr lang="fr-FR" sz="2000" dirty="0">
                <a:latin typeface="Arial" pitchFamily="34" charset="0"/>
                <a:cs typeface="Arial" pitchFamily="34" charset="0"/>
              </a:rPr>
              <a:t>Partager chaque soir une heure sans télé, sans portable valide </a:t>
            </a:r>
          </a:p>
          <a:p>
            <a:pPr marL="457200" indent="-457200"/>
            <a:r>
              <a:rPr lang="fr-FR" sz="2000" dirty="0">
                <a:latin typeface="Arial" pitchFamily="34" charset="0"/>
                <a:cs typeface="Arial" pitchFamily="34" charset="0"/>
              </a:rPr>
              <a:t>l’importance que l’on donne à l’autre et à la relation.</a:t>
            </a:r>
          </a:p>
        </p:txBody>
      </p:sp>
      <p:pic>
        <p:nvPicPr>
          <p:cNvPr id="5" name="Image 4" descr="2.jpg"/>
          <p:cNvPicPr>
            <a:picLocks noChangeAspect="1"/>
          </p:cNvPicPr>
          <p:nvPr/>
        </p:nvPicPr>
        <p:blipFill>
          <a:blip r:embed="rId4" cstate="print"/>
          <a:stretch>
            <a:fillRect/>
          </a:stretch>
        </p:blipFill>
        <p:spPr>
          <a:xfrm>
            <a:off x="5341" y="-2"/>
            <a:ext cx="611560" cy="963671"/>
          </a:xfrm>
          <a:prstGeom prst="rect">
            <a:avLst/>
          </a:prstGeom>
        </p:spPr>
      </p:pic>
    </p:spTree>
    <p:extLst>
      <p:ext uri="{BB962C8B-B14F-4D97-AF65-F5344CB8AC3E}">
        <p14:creationId xmlns:p14="http://schemas.microsoft.com/office/powerpoint/2010/main" val="2235539545"/>
      </p:ext>
    </p:extLst>
  </p:cSld>
  <p:clrMapOvr>
    <a:masterClrMapping/>
  </p:clrMapOvr>
  <p:transition>
    <p:cove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Espace réservé du contenu 2"/>
          <p:cNvSpPr txBox="1">
            <a:spLocks/>
          </p:cNvSpPr>
          <p:nvPr/>
        </p:nvSpPr>
        <p:spPr>
          <a:xfrm>
            <a:off x="611560" y="1196752"/>
            <a:ext cx="8425632" cy="5472608"/>
          </a:xfrm>
          <a:prstGeom prst="rect">
            <a:avLst/>
          </a:prstGeom>
        </p:spPr>
        <p:txBody>
          <a:bodyPr>
            <a:normAutofit/>
          </a:bodyPr>
          <a:lstStyle/>
          <a:p>
            <a:pPr marL="180000"/>
            <a:endParaRPr kumimoji="0" lang="fr-FR" sz="2200" b="0" i="0" u="none" strike="noStrike" kern="1200" cap="none" spc="0" normalizeH="0" baseline="0" noProof="0" dirty="0">
              <a:ln>
                <a:noFill/>
              </a:ln>
              <a:solidFill>
                <a:schemeClr val="tx1"/>
              </a:solidFill>
              <a:effectLst/>
              <a:uLnTx/>
              <a:uFillTx/>
              <a:ea typeface="+mn-ea"/>
              <a:cs typeface="+mn-cs"/>
            </a:endParaRPr>
          </a:p>
          <a:p>
            <a:pPr marL="637200" lvl="1" indent="-342900">
              <a:spcBef>
                <a:spcPts val="1200"/>
              </a:spcBef>
              <a:spcAft>
                <a:spcPts val="1200"/>
              </a:spcAft>
              <a:buBlip>
                <a:blip r:embed="rId3"/>
              </a:buBlip>
            </a:pPr>
            <a:endParaRPr lang="fr-FR" sz="2000" dirty="0"/>
          </a:p>
          <a:p>
            <a:pPr marL="637200" lvl="1" indent="-342900">
              <a:spcBef>
                <a:spcPts val="1200"/>
              </a:spcBef>
              <a:spcAft>
                <a:spcPts val="1200"/>
              </a:spcAft>
              <a:buBlip>
                <a:blip r:embed="rId3"/>
              </a:buBlip>
            </a:pPr>
            <a:endParaRPr kumimoji="0" lang="fr-FR" sz="2000" b="0" i="0" u="none" strike="noStrike" kern="1200" cap="none" spc="0" normalizeH="0" baseline="0" noProof="0" dirty="0">
              <a:ln>
                <a:noFill/>
              </a:ln>
              <a:solidFill>
                <a:schemeClr val="tx1"/>
              </a:solidFill>
              <a:effectLst/>
              <a:uLnTx/>
              <a:uFillTx/>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fr-FR" sz="3200" b="0" i="0" u="none" strike="noStrike" kern="1200" cap="none" spc="0" normalizeH="0" baseline="0" noProof="0" dirty="0">
              <a:ln>
                <a:noFill/>
              </a:ln>
              <a:solidFill>
                <a:schemeClr val="tx1"/>
              </a:solidFill>
              <a:effectLst/>
              <a:uLnTx/>
              <a:uFillTx/>
              <a:latin typeface="PetitaMedium" pitchFamily="2" charset="0"/>
              <a:ea typeface="+mn-ea"/>
              <a:cs typeface="+mn-cs"/>
            </a:endParaRPr>
          </a:p>
        </p:txBody>
      </p:sp>
      <p:sp>
        <p:nvSpPr>
          <p:cNvPr id="18" name="Rectangle 17"/>
          <p:cNvSpPr/>
          <p:nvPr/>
        </p:nvSpPr>
        <p:spPr>
          <a:xfrm>
            <a:off x="611560" y="44624"/>
            <a:ext cx="8532440" cy="34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b="1" dirty="0">
                <a:solidFill>
                  <a:schemeClr val="accent6"/>
                </a:solidFill>
                <a:latin typeface="Arial Black" pitchFamily="34" charset="0"/>
              </a:rPr>
              <a:t>Conjoint</a:t>
            </a:r>
          </a:p>
        </p:txBody>
      </p:sp>
      <p:sp>
        <p:nvSpPr>
          <p:cNvPr id="11" name="Rectangle 10"/>
          <p:cNvSpPr/>
          <p:nvPr/>
        </p:nvSpPr>
        <p:spPr>
          <a:xfrm>
            <a:off x="755576" y="620688"/>
            <a:ext cx="7992888" cy="5693866"/>
          </a:xfrm>
          <a:prstGeom prst="rect">
            <a:avLst/>
          </a:prstGeom>
        </p:spPr>
        <p:txBody>
          <a:bodyPr wrap="square">
            <a:spAutoFit/>
          </a:bodyPr>
          <a:lstStyle/>
          <a:p>
            <a:r>
              <a:rPr lang="fr-FR" sz="2400" b="1" dirty="0">
                <a:latin typeface="Arial" pitchFamily="34" charset="0"/>
                <a:cs typeface="Arial" pitchFamily="34" charset="0"/>
              </a:rPr>
              <a:t>Quatre étapes pour se retrouver à deux</a:t>
            </a:r>
            <a:endParaRPr lang="fr-FR" sz="2000" dirty="0">
              <a:latin typeface="Arial" pitchFamily="34" charset="0"/>
              <a:cs typeface="Arial" pitchFamily="34" charset="0"/>
            </a:endParaRPr>
          </a:p>
          <a:p>
            <a:endParaRPr lang="fr-FR" sz="2000" dirty="0">
              <a:latin typeface="Arial" pitchFamily="34" charset="0"/>
              <a:cs typeface="Arial" pitchFamily="34" charset="0"/>
            </a:endParaRPr>
          </a:p>
          <a:p>
            <a:pPr marL="457200" indent="-457200">
              <a:buFont typeface="+mj-lt"/>
              <a:buAutoNum type="arabicPeriod" startAt="3"/>
            </a:pPr>
            <a:r>
              <a:rPr lang="fr-FR" sz="2000" dirty="0">
                <a:solidFill>
                  <a:srgbClr val="00B050"/>
                </a:solidFill>
                <a:latin typeface="Arial" pitchFamily="34" charset="0"/>
                <a:cs typeface="Arial" pitchFamily="34" charset="0"/>
              </a:rPr>
              <a:t>Continuer à se séduire</a:t>
            </a:r>
          </a:p>
          <a:p>
            <a:pPr marL="457200" indent="-457200"/>
            <a:r>
              <a:rPr lang="fr-FR" sz="2000" dirty="0">
                <a:latin typeface="Arial" pitchFamily="34" charset="0"/>
                <a:cs typeface="Arial" pitchFamily="34" charset="0"/>
              </a:rPr>
              <a:t>Il peut être doux de s’autoriser dans l’intimité du foyer, une forme de </a:t>
            </a:r>
          </a:p>
          <a:p>
            <a:pPr marL="457200" indent="-457200"/>
            <a:r>
              <a:rPr lang="fr-FR" sz="2000" dirty="0">
                <a:latin typeface="Arial" pitchFamily="34" charset="0"/>
                <a:cs typeface="Arial" pitchFamily="34" charset="0"/>
              </a:rPr>
              <a:t>laisser-aller.</a:t>
            </a:r>
          </a:p>
          <a:p>
            <a:pPr marL="457200" indent="-457200"/>
            <a:r>
              <a:rPr lang="fr-FR" sz="2000" dirty="0">
                <a:latin typeface="Arial" pitchFamily="34" charset="0"/>
                <a:cs typeface="Arial" pitchFamily="34" charset="0"/>
              </a:rPr>
              <a:t>Mais à un certain point, il risque de détériorer la relation en entamant </a:t>
            </a:r>
          </a:p>
          <a:p>
            <a:pPr marL="457200" indent="-457200"/>
            <a:r>
              <a:rPr lang="fr-FR" sz="2000" dirty="0">
                <a:latin typeface="Arial" pitchFamily="34" charset="0"/>
                <a:cs typeface="Arial" pitchFamily="34" charset="0"/>
              </a:rPr>
              <a:t>Trop profondément la vision de l’idéalisation de l’autre.</a:t>
            </a:r>
          </a:p>
          <a:p>
            <a:pPr marL="457200" indent="-457200"/>
            <a:r>
              <a:rPr lang="fr-FR" sz="2000" dirty="0">
                <a:latin typeface="Arial" pitchFamily="34" charset="0"/>
                <a:cs typeface="Arial" pitchFamily="34" charset="0"/>
              </a:rPr>
              <a:t>Continuer à prendre soin de soi et à à rester séduisant l’un pour </a:t>
            </a:r>
          </a:p>
          <a:p>
            <a:pPr marL="457200" indent="-457200"/>
            <a:r>
              <a:rPr lang="fr-FR" sz="2000" dirty="0">
                <a:latin typeface="Arial" pitchFamily="34" charset="0"/>
                <a:cs typeface="Arial" pitchFamily="34" charset="0"/>
              </a:rPr>
              <a:t>l’autre est une manière de se valoriser mutuellement et de signifier à</a:t>
            </a:r>
          </a:p>
          <a:p>
            <a:pPr marL="457200" indent="-457200"/>
            <a:r>
              <a:rPr lang="fr-FR" sz="2000" dirty="0">
                <a:latin typeface="Arial" pitchFamily="34" charset="0"/>
                <a:cs typeface="Arial" pitchFamily="34" charset="0"/>
              </a:rPr>
              <a:t>l’autre que l’on a toujours envie de se plaire.</a:t>
            </a:r>
          </a:p>
          <a:p>
            <a:pPr marL="457200" indent="-457200"/>
            <a:endParaRPr lang="fr-FR" sz="2000" dirty="0">
              <a:latin typeface="Arial" pitchFamily="34" charset="0"/>
              <a:cs typeface="Arial" pitchFamily="34" charset="0"/>
            </a:endParaRPr>
          </a:p>
          <a:p>
            <a:pPr marL="457200" indent="-457200">
              <a:buFont typeface="+mj-lt"/>
              <a:buAutoNum type="arabicPeriod" startAt="4"/>
            </a:pPr>
            <a:r>
              <a:rPr lang="fr-FR" sz="2000" dirty="0">
                <a:solidFill>
                  <a:srgbClr val="00B050"/>
                </a:solidFill>
                <a:latin typeface="Arial" pitchFamily="34" charset="0"/>
                <a:cs typeface="Arial" pitchFamily="34" charset="0"/>
              </a:rPr>
              <a:t>Se soutenir</a:t>
            </a:r>
          </a:p>
          <a:p>
            <a:r>
              <a:rPr lang="fr-FR" sz="2000" dirty="0">
                <a:latin typeface="Arial" pitchFamily="34" charset="0"/>
                <a:cs typeface="Arial" pitchFamily="34" charset="0"/>
              </a:rPr>
              <a:t>Se retrouver c’est aussi prendre en compte les difficultés de l’autre, lui prêter une oreille attentive, voler à son secours lorsqu’il est dans l’embarras. C’est supporter qu’il ne soit pas toujours au mieux de sa forme, qu’il soit affaibli.</a:t>
            </a:r>
          </a:p>
          <a:p>
            <a:pPr lvl="1">
              <a:buFont typeface="Arial" pitchFamily="34" charset="0"/>
              <a:buChar char="•"/>
            </a:pPr>
            <a:endParaRPr lang="fr-FR" sz="2000" dirty="0"/>
          </a:p>
          <a:p>
            <a:endParaRPr lang="fr-FR" sz="2000" dirty="0"/>
          </a:p>
        </p:txBody>
      </p:sp>
      <p:pic>
        <p:nvPicPr>
          <p:cNvPr id="5" name="Image 4" descr="2.jpg"/>
          <p:cNvPicPr>
            <a:picLocks noChangeAspect="1"/>
          </p:cNvPicPr>
          <p:nvPr/>
        </p:nvPicPr>
        <p:blipFill>
          <a:blip r:embed="rId4" cstate="print"/>
          <a:stretch>
            <a:fillRect/>
          </a:stretch>
        </p:blipFill>
        <p:spPr>
          <a:xfrm>
            <a:off x="5341" y="-2"/>
            <a:ext cx="611560" cy="963671"/>
          </a:xfrm>
          <a:prstGeom prst="rect">
            <a:avLst/>
          </a:prstGeom>
        </p:spPr>
      </p:pic>
    </p:spTree>
    <p:extLst>
      <p:ext uri="{BB962C8B-B14F-4D97-AF65-F5344CB8AC3E}">
        <p14:creationId xmlns:p14="http://schemas.microsoft.com/office/powerpoint/2010/main" val="2142623852"/>
      </p:ext>
    </p:extLst>
  </p:cSld>
  <p:clrMapOvr>
    <a:masterClrMapping/>
  </p:clrMapOvr>
  <p:transition>
    <p:cove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611560" y="1268760"/>
            <a:ext cx="8390060" cy="3600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r"/>
            <a:r>
              <a:rPr lang="fr-FR" b="1" dirty="0"/>
              <a:t>Mon réseau</a:t>
            </a:r>
            <a:endParaRPr lang="fr-FR" dirty="0"/>
          </a:p>
        </p:txBody>
      </p:sp>
      <p:sp>
        <p:nvSpPr>
          <p:cNvPr id="12" name="Espace réservé du contenu 2"/>
          <p:cNvSpPr txBox="1">
            <a:spLocks/>
          </p:cNvSpPr>
          <p:nvPr/>
        </p:nvSpPr>
        <p:spPr>
          <a:xfrm>
            <a:off x="683568" y="1349152"/>
            <a:ext cx="8425632" cy="5472608"/>
          </a:xfrm>
          <a:prstGeom prst="rect">
            <a:avLst/>
          </a:prstGeom>
        </p:spPr>
        <p:txBody>
          <a:bodyPr>
            <a:normAutofit/>
          </a:bodyPr>
          <a:lstStyle/>
          <a:p>
            <a:pPr marL="180000"/>
            <a:endParaRPr lang="fr-FR" sz="2000" dirty="0"/>
          </a:p>
          <a:p>
            <a:pPr marL="180000"/>
            <a:endParaRPr lang="fr-FR" sz="2000" dirty="0"/>
          </a:p>
          <a:p>
            <a:pPr marL="180000"/>
            <a:endParaRPr lang="fr-FR" sz="2000" dirty="0"/>
          </a:p>
          <a:p>
            <a:pPr marL="180000"/>
            <a:endParaRPr lang="fr-FR" sz="2000" dirty="0"/>
          </a:p>
          <a:p>
            <a:pPr marL="180000"/>
            <a:endParaRPr lang="fr-FR" sz="2000" dirty="0"/>
          </a:p>
          <a:p>
            <a:pPr marL="180000"/>
            <a:endParaRPr lang="fr-FR" sz="2000" dirty="0"/>
          </a:p>
          <a:p>
            <a:pPr marL="180000"/>
            <a:endParaRPr kumimoji="0" lang="fr-FR" sz="2000" i="0" u="none" strike="noStrike" kern="1200" cap="none" spc="0" normalizeH="0" baseline="0" noProof="0" dirty="0">
              <a:ln>
                <a:noFill/>
              </a:ln>
              <a:solidFill>
                <a:schemeClr val="tx1"/>
              </a:solidFill>
              <a:effectLst/>
              <a:uLnTx/>
              <a:uFillTx/>
              <a:ea typeface="+mn-ea"/>
              <a:cs typeface="+mn-cs"/>
            </a:endParaRPr>
          </a:p>
          <a:p>
            <a:pPr marL="637200" lvl="1" indent="-342900">
              <a:spcBef>
                <a:spcPts val="1200"/>
              </a:spcBef>
              <a:spcAft>
                <a:spcPts val="1200"/>
              </a:spcAft>
              <a:buBlip>
                <a:blip r:embed="rId3"/>
              </a:buBlip>
            </a:pPr>
            <a:endParaRPr lang="fr-FR" sz="2000" dirty="0"/>
          </a:p>
          <a:p>
            <a:pPr marL="637200" lvl="1" indent="-342900">
              <a:spcBef>
                <a:spcPts val="1200"/>
              </a:spcBef>
              <a:spcAft>
                <a:spcPts val="1200"/>
              </a:spcAft>
              <a:buBlip>
                <a:blip r:embed="rId3"/>
              </a:buBlip>
            </a:pPr>
            <a:endParaRPr kumimoji="0" lang="fr-FR" sz="2000" b="0" i="0" u="none" strike="noStrike" kern="1200" cap="none" spc="0" normalizeH="0" baseline="0" noProof="0" dirty="0">
              <a:ln>
                <a:noFill/>
              </a:ln>
              <a:solidFill>
                <a:schemeClr val="tx1"/>
              </a:solidFill>
              <a:effectLst/>
              <a:uLnTx/>
              <a:uFillTx/>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fr-FR" sz="3200" b="0" i="0" u="none" strike="noStrike" kern="1200" cap="none" spc="0" normalizeH="0" baseline="0" noProof="0" dirty="0">
              <a:ln>
                <a:noFill/>
              </a:ln>
              <a:solidFill>
                <a:schemeClr val="tx1"/>
              </a:solidFill>
              <a:effectLst/>
              <a:uLnTx/>
              <a:uFillTx/>
              <a:latin typeface="PetitaMedium" pitchFamily="2" charset="0"/>
              <a:ea typeface="+mn-ea"/>
              <a:cs typeface="+mn-cs"/>
            </a:endParaRPr>
          </a:p>
        </p:txBody>
      </p:sp>
      <p:sp>
        <p:nvSpPr>
          <p:cNvPr id="17" name="Espace réservé du contenu 2"/>
          <p:cNvSpPr txBox="1">
            <a:spLocks/>
          </p:cNvSpPr>
          <p:nvPr/>
        </p:nvSpPr>
        <p:spPr>
          <a:xfrm>
            <a:off x="611560" y="1268760"/>
            <a:ext cx="8064896" cy="5256584"/>
          </a:xfrm>
          <a:prstGeom prst="rect">
            <a:avLst/>
          </a:prstGeom>
        </p:spPr>
        <p:txBody>
          <a:bodyPr>
            <a:normAutofit/>
          </a:bodyPr>
          <a:lstStyle/>
          <a:p>
            <a:pPr marL="274320" marR="0" lvl="0" indent="-274320" algn="l" defTabSz="914400" rtl="0" eaLnBrk="1" fontAlgn="auto" latinLnBrk="0" hangingPunct="1">
              <a:lnSpc>
                <a:spcPct val="100000"/>
              </a:lnSpc>
              <a:spcBef>
                <a:spcPct val="20000"/>
              </a:spcBef>
              <a:spcAft>
                <a:spcPts val="0"/>
              </a:spcAft>
              <a:buClrTx/>
              <a:buSzTx/>
              <a:buFont typeface="Wingdings 3" pitchFamily="18" charset="2"/>
              <a:buNone/>
              <a:tabLst/>
              <a:defRPr/>
            </a:pPr>
            <a:endParaRPr kumimoji="0" lang="fr-FR" sz="2400" b="0" i="0" u="none" strike="noStrike" kern="1200" cap="none" spc="0" normalizeH="0" baseline="0" noProof="0" dirty="0">
              <a:ln>
                <a:noFill/>
              </a:ln>
              <a:solidFill>
                <a:schemeClr val="tx1"/>
              </a:solidFill>
              <a:effectLst/>
              <a:uLnTx/>
              <a:uFillTx/>
              <a:latin typeface="Calibri" pitchFamily="34" charset="0"/>
              <a:ea typeface="+mn-ea"/>
              <a:cs typeface="Calibri" pitchFamily="34" charset="0"/>
            </a:endParaRPr>
          </a:p>
        </p:txBody>
      </p:sp>
      <p:pic>
        <p:nvPicPr>
          <p:cNvPr id="14" name="Image 13" descr="Une image contenant dessin&#10;&#10;Description générée automatiquement">
            <a:extLst>
              <a:ext uri="{FF2B5EF4-FFF2-40B4-BE49-F238E27FC236}">
                <a16:creationId xmlns:a16="http://schemas.microsoft.com/office/drawing/2014/main" id="{A3F8F2F7-2054-4594-9679-F1E0314C194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89324" y="143851"/>
            <a:ext cx="4358940" cy="980893"/>
          </a:xfrm>
          <a:prstGeom prst="rect">
            <a:avLst/>
          </a:prstGeom>
        </p:spPr>
      </p:pic>
      <p:pic>
        <p:nvPicPr>
          <p:cNvPr id="3" name="Image 2">
            <a:extLst>
              <a:ext uri="{FF2B5EF4-FFF2-40B4-BE49-F238E27FC236}">
                <a16:creationId xmlns:a16="http://schemas.microsoft.com/office/drawing/2014/main" id="{F18A667F-7942-4CF8-9BD0-F920BDDA6C0A}"/>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624808" y="2059108"/>
            <a:ext cx="3894384" cy="3675888"/>
          </a:xfrm>
          <a:prstGeom prst="rect">
            <a:avLst/>
          </a:prstGeom>
        </p:spPr>
      </p:pic>
    </p:spTree>
    <p:extLst>
      <p:ext uri="{BB962C8B-B14F-4D97-AF65-F5344CB8AC3E}">
        <p14:creationId xmlns:p14="http://schemas.microsoft.com/office/powerpoint/2010/main" val="3633352279"/>
      </p:ext>
    </p:extLst>
  </p:cSld>
  <p:clrMapOvr>
    <a:masterClrMapping/>
  </p:clrMapOvr>
  <p:transition>
    <p:cove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Espace réservé du contenu 2"/>
          <p:cNvSpPr txBox="1">
            <a:spLocks/>
          </p:cNvSpPr>
          <p:nvPr/>
        </p:nvSpPr>
        <p:spPr>
          <a:xfrm>
            <a:off x="611560" y="1196752"/>
            <a:ext cx="8425632" cy="5472608"/>
          </a:xfrm>
          <a:prstGeom prst="rect">
            <a:avLst/>
          </a:prstGeom>
        </p:spPr>
        <p:txBody>
          <a:bodyPr>
            <a:normAutofit/>
          </a:bodyPr>
          <a:lstStyle/>
          <a:p>
            <a:pPr marL="180000"/>
            <a:endParaRPr kumimoji="0" lang="fr-FR" sz="2200" b="0" i="0" u="none" strike="noStrike" kern="1200" cap="none" spc="0" normalizeH="0" baseline="0" noProof="0" dirty="0">
              <a:ln>
                <a:noFill/>
              </a:ln>
              <a:solidFill>
                <a:schemeClr val="tx1"/>
              </a:solidFill>
              <a:effectLst/>
              <a:uLnTx/>
              <a:uFillTx/>
              <a:ea typeface="+mn-ea"/>
              <a:cs typeface="+mn-cs"/>
            </a:endParaRPr>
          </a:p>
          <a:p>
            <a:pPr marL="637200" lvl="1" indent="-342900">
              <a:spcBef>
                <a:spcPts val="1200"/>
              </a:spcBef>
              <a:spcAft>
                <a:spcPts val="1200"/>
              </a:spcAft>
              <a:buBlip>
                <a:blip r:embed="rId3"/>
              </a:buBlip>
            </a:pPr>
            <a:endParaRPr lang="fr-FR" sz="2000" dirty="0"/>
          </a:p>
          <a:p>
            <a:pPr marL="637200" lvl="1" indent="-342900">
              <a:spcBef>
                <a:spcPts val="1200"/>
              </a:spcBef>
              <a:spcAft>
                <a:spcPts val="1200"/>
              </a:spcAft>
              <a:buBlip>
                <a:blip r:embed="rId3"/>
              </a:buBlip>
            </a:pPr>
            <a:endParaRPr kumimoji="0" lang="fr-FR" sz="2000" b="0" i="0" u="none" strike="noStrike" kern="1200" cap="none" spc="0" normalizeH="0" baseline="0" noProof="0" dirty="0">
              <a:ln>
                <a:noFill/>
              </a:ln>
              <a:solidFill>
                <a:schemeClr val="tx1"/>
              </a:solidFill>
              <a:effectLst/>
              <a:uLnTx/>
              <a:uFillTx/>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fr-FR" sz="3200" b="0" i="0" u="none" strike="noStrike" kern="1200" cap="none" spc="0" normalizeH="0" baseline="0" noProof="0" dirty="0">
              <a:ln>
                <a:noFill/>
              </a:ln>
              <a:solidFill>
                <a:schemeClr val="tx1"/>
              </a:solidFill>
              <a:effectLst/>
              <a:uLnTx/>
              <a:uFillTx/>
              <a:latin typeface="PetitaMedium" pitchFamily="2" charset="0"/>
              <a:ea typeface="+mn-ea"/>
              <a:cs typeface="+mn-cs"/>
            </a:endParaRPr>
          </a:p>
        </p:txBody>
      </p:sp>
      <p:sp>
        <p:nvSpPr>
          <p:cNvPr id="18" name="Rectangle 17"/>
          <p:cNvSpPr/>
          <p:nvPr/>
        </p:nvSpPr>
        <p:spPr>
          <a:xfrm>
            <a:off x="611560" y="62664"/>
            <a:ext cx="8532440" cy="34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b="1" dirty="0">
                <a:solidFill>
                  <a:schemeClr val="accent6"/>
                </a:solidFill>
                <a:latin typeface="Arial Black" pitchFamily="34" charset="0"/>
              </a:rPr>
              <a:t>Relations sociales</a:t>
            </a:r>
          </a:p>
        </p:txBody>
      </p:sp>
      <p:sp>
        <p:nvSpPr>
          <p:cNvPr id="11" name="Rectangle 10"/>
          <p:cNvSpPr/>
          <p:nvPr/>
        </p:nvSpPr>
        <p:spPr>
          <a:xfrm>
            <a:off x="714500" y="620688"/>
            <a:ext cx="7817940" cy="5324535"/>
          </a:xfrm>
          <a:prstGeom prst="rect">
            <a:avLst/>
          </a:prstGeom>
        </p:spPr>
        <p:txBody>
          <a:bodyPr wrap="square">
            <a:spAutoFit/>
          </a:bodyPr>
          <a:lstStyle/>
          <a:p>
            <a:endParaRPr lang="fr-FR" sz="2000" dirty="0"/>
          </a:p>
          <a:p>
            <a:r>
              <a:rPr lang="fr-FR" sz="2000" b="1" dirty="0">
                <a:solidFill>
                  <a:srgbClr val="00B050"/>
                </a:solidFill>
                <a:latin typeface="Arial" pitchFamily="34" charset="0"/>
                <a:cs typeface="Arial" pitchFamily="34" charset="0"/>
              </a:rPr>
              <a:t>Garder le contact </a:t>
            </a:r>
          </a:p>
          <a:p>
            <a:endParaRPr lang="fr-FR" sz="2000" b="1" dirty="0">
              <a:latin typeface="Arial" pitchFamily="34" charset="0"/>
              <a:cs typeface="Arial" pitchFamily="34" charset="0"/>
            </a:endParaRPr>
          </a:p>
          <a:p>
            <a:r>
              <a:rPr lang="fr-FR" sz="2000" dirty="0">
                <a:latin typeface="Arial" pitchFamily="34" charset="0"/>
                <a:cs typeface="Arial" pitchFamily="34" charset="0"/>
              </a:rPr>
              <a:t>L’arrêt de la vie professionnelle est souvent associé à un retrait du monde social. Petit à petit vous avez l’impression que vous perdez le contact avec les personnes qui faisaient partie de votre cercle relationnel : collègues, clients,…</a:t>
            </a:r>
            <a:br>
              <a:rPr lang="fr-FR" sz="2000" dirty="0">
                <a:latin typeface="Arial" pitchFamily="34" charset="0"/>
                <a:cs typeface="Arial" pitchFamily="34" charset="0"/>
              </a:rPr>
            </a:br>
            <a:endParaRPr lang="fr-FR" sz="2000" dirty="0">
              <a:latin typeface="Arial" pitchFamily="34" charset="0"/>
              <a:cs typeface="Arial" pitchFamily="34" charset="0"/>
            </a:endParaRPr>
          </a:p>
          <a:p>
            <a:r>
              <a:rPr lang="fr-FR" sz="2000" dirty="0">
                <a:latin typeface="Arial" pitchFamily="34" charset="0"/>
                <a:cs typeface="Arial" pitchFamily="34" charset="0"/>
              </a:rPr>
              <a:t>Certains actifs au moment de la retraite, prennent conscience qu’ils ont tout donné à la vie professionnelle et peu investi dans la vie sociale. Mais il n’est pas trop tard.</a:t>
            </a:r>
          </a:p>
          <a:p>
            <a:endParaRPr lang="fr-FR" sz="2000" dirty="0">
              <a:latin typeface="Arial" pitchFamily="34" charset="0"/>
              <a:cs typeface="Arial" pitchFamily="34" charset="0"/>
            </a:endParaRPr>
          </a:p>
          <a:p>
            <a:r>
              <a:rPr lang="fr-FR" sz="2000" dirty="0">
                <a:latin typeface="Arial" pitchFamily="34" charset="0"/>
                <a:cs typeface="Arial" pitchFamily="34" charset="0"/>
              </a:rPr>
              <a:t>D’autres se sont, au contraire, désinvestis de leur travail et ont misé sur la richesse de la vie à côté.</a:t>
            </a:r>
          </a:p>
          <a:p>
            <a:endParaRPr lang="fr-FR" sz="2000" dirty="0">
              <a:latin typeface="Arial" pitchFamily="34" charset="0"/>
              <a:cs typeface="Arial" pitchFamily="34" charset="0"/>
            </a:endParaRPr>
          </a:p>
          <a:p>
            <a:r>
              <a:rPr lang="fr-FR" sz="2000" dirty="0">
                <a:latin typeface="Arial" pitchFamily="34" charset="0"/>
                <a:cs typeface="Arial" pitchFamily="34" charset="0"/>
              </a:rPr>
              <a:t>La position intermédiaire correspond aux personnes qui ont cultivé une vie sociale dans les deux espaces de leur vie.</a:t>
            </a:r>
          </a:p>
        </p:txBody>
      </p:sp>
      <p:pic>
        <p:nvPicPr>
          <p:cNvPr id="5" name="Image 4" descr="2.jpg"/>
          <p:cNvPicPr>
            <a:picLocks noChangeAspect="1"/>
          </p:cNvPicPr>
          <p:nvPr/>
        </p:nvPicPr>
        <p:blipFill>
          <a:blip r:embed="rId4" cstate="print"/>
          <a:stretch>
            <a:fillRect/>
          </a:stretch>
        </p:blipFill>
        <p:spPr>
          <a:xfrm>
            <a:off x="5341" y="-2"/>
            <a:ext cx="611560" cy="963671"/>
          </a:xfrm>
          <a:prstGeom prst="rect">
            <a:avLst/>
          </a:prstGeom>
        </p:spPr>
      </p:pic>
    </p:spTree>
    <p:extLst>
      <p:ext uri="{BB962C8B-B14F-4D97-AF65-F5344CB8AC3E}">
        <p14:creationId xmlns:p14="http://schemas.microsoft.com/office/powerpoint/2010/main" val="722121656"/>
      </p:ext>
    </p:extLst>
  </p:cSld>
  <p:clrMapOvr>
    <a:masterClrMapping/>
  </p:clrMapOvr>
  <p:transition>
    <p:cove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Espace réservé du contenu 2"/>
          <p:cNvSpPr txBox="1">
            <a:spLocks/>
          </p:cNvSpPr>
          <p:nvPr/>
        </p:nvSpPr>
        <p:spPr>
          <a:xfrm>
            <a:off x="611560" y="1196752"/>
            <a:ext cx="8425632" cy="5472608"/>
          </a:xfrm>
          <a:prstGeom prst="rect">
            <a:avLst/>
          </a:prstGeom>
        </p:spPr>
        <p:txBody>
          <a:bodyPr>
            <a:normAutofit/>
          </a:bodyPr>
          <a:lstStyle/>
          <a:p>
            <a:pPr marL="180000"/>
            <a:endParaRPr kumimoji="0" lang="fr-FR" sz="2200" b="0" i="0" u="none" strike="noStrike" kern="1200" cap="none" spc="0" normalizeH="0" baseline="0" noProof="0" dirty="0">
              <a:ln>
                <a:noFill/>
              </a:ln>
              <a:solidFill>
                <a:schemeClr val="tx1"/>
              </a:solidFill>
              <a:effectLst/>
              <a:uLnTx/>
              <a:uFillTx/>
              <a:ea typeface="+mn-ea"/>
              <a:cs typeface="+mn-cs"/>
            </a:endParaRPr>
          </a:p>
          <a:p>
            <a:pPr marL="637200" lvl="1" indent="-342900">
              <a:spcBef>
                <a:spcPts val="1200"/>
              </a:spcBef>
              <a:spcAft>
                <a:spcPts val="1200"/>
              </a:spcAft>
              <a:buBlip>
                <a:blip r:embed="rId3"/>
              </a:buBlip>
            </a:pPr>
            <a:endParaRPr lang="fr-FR" sz="2000" dirty="0"/>
          </a:p>
          <a:p>
            <a:pPr marL="637200" lvl="1" indent="-342900">
              <a:spcBef>
                <a:spcPts val="1200"/>
              </a:spcBef>
              <a:spcAft>
                <a:spcPts val="1200"/>
              </a:spcAft>
              <a:buBlip>
                <a:blip r:embed="rId3"/>
              </a:buBlip>
            </a:pPr>
            <a:endParaRPr kumimoji="0" lang="fr-FR" sz="2000" b="0" i="0" u="none" strike="noStrike" kern="1200" cap="none" spc="0" normalizeH="0" baseline="0" noProof="0" dirty="0">
              <a:ln>
                <a:noFill/>
              </a:ln>
              <a:solidFill>
                <a:schemeClr val="tx1"/>
              </a:solidFill>
              <a:effectLst/>
              <a:uLnTx/>
              <a:uFillTx/>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fr-FR" sz="3200" b="0" i="0" u="none" strike="noStrike" kern="1200" cap="none" spc="0" normalizeH="0" baseline="0" noProof="0" dirty="0">
              <a:ln>
                <a:noFill/>
              </a:ln>
              <a:solidFill>
                <a:schemeClr val="tx1"/>
              </a:solidFill>
              <a:effectLst/>
              <a:uLnTx/>
              <a:uFillTx/>
              <a:latin typeface="PetitaMedium" pitchFamily="2" charset="0"/>
              <a:ea typeface="+mn-ea"/>
              <a:cs typeface="+mn-cs"/>
            </a:endParaRPr>
          </a:p>
        </p:txBody>
      </p:sp>
      <p:sp>
        <p:nvSpPr>
          <p:cNvPr id="18" name="Rectangle 17"/>
          <p:cNvSpPr/>
          <p:nvPr/>
        </p:nvSpPr>
        <p:spPr>
          <a:xfrm>
            <a:off x="611560" y="44624"/>
            <a:ext cx="8532440" cy="34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b="1" dirty="0">
                <a:solidFill>
                  <a:schemeClr val="accent6"/>
                </a:solidFill>
                <a:latin typeface="Arial Black" pitchFamily="34" charset="0"/>
              </a:rPr>
              <a:t>Relations sociales</a:t>
            </a:r>
          </a:p>
        </p:txBody>
      </p:sp>
      <p:sp>
        <p:nvSpPr>
          <p:cNvPr id="11" name="Rectangle 10"/>
          <p:cNvSpPr/>
          <p:nvPr/>
        </p:nvSpPr>
        <p:spPr>
          <a:xfrm>
            <a:off x="611560" y="677009"/>
            <a:ext cx="7920880" cy="5632311"/>
          </a:xfrm>
          <a:prstGeom prst="rect">
            <a:avLst/>
          </a:prstGeom>
        </p:spPr>
        <p:txBody>
          <a:bodyPr wrap="square">
            <a:spAutoFit/>
          </a:bodyPr>
          <a:lstStyle/>
          <a:p>
            <a:r>
              <a:rPr lang="fr-FR" sz="2000" dirty="0">
                <a:latin typeface="Arial" pitchFamily="34" charset="0"/>
                <a:cs typeface="Arial" pitchFamily="34" charset="0"/>
              </a:rPr>
              <a:t>Pour chacun d’entre nous, la retraite est l’occasion de nous demander ce que nous voulons faire de notre vie, ce que nous allons y mettre et qui nous voulons voir.</a:t>
            </a:r>
          </a:p>
          <a:p>
            <a:endParaRPr lang="fr-FR" sz="2000" dirty="0">
              <a:latin typeface="Arial" pitchFamily="34" charset="0"/>
              <a:cs typeface="Arial" pitchFamily="34" charset="0"/>
            </a:endParaRPr>
          </a:p>
          <a:p>
            <a:r>
              <a:rPr lang="fr-FR" sz="2000" dirty="0">
                <a:latin typeface="Arial" pitchFamily="34" charset="0"/>
                <a:cs typeface="Arial" pitchFamily="34" charset="0"/>
              </a:rPr>
              <a:t>Un tri se fait naturellement entre les relations finalement peu intéressantes et celles qui méritent d’être cultivées.</a:t>
            </a:r>
          </a:p>
          <a:p>
            <a:endParaRPr lang="fr-FR" sz="2000" dirty="0">
              <a:latin typeface="Arial" pitchFamily="34" charset="0"/>
              <a:cs typeface="Arial" pitchFamily="34" charset="0"/>
            </a:endParaRPr>
          </a:p>
          <a:p>
            <a:r>
              <a:rPr lang="fr-FR" sz="2000" dirty="0">
                <a:latin typeface="Arial" pitchFamily="34" charset="0"/>
                <a:cs typeface="Arial" pitchFamily="34" charset="0"/>
              </a:rPr>
              <a:t>Maintenir ou se créer des relations sociales peut être très positif pour le couple.</a:t>
            </a:r>
          </a:p>
          <a:p>
            <a:r>
              <a:rPr lang="fr-FR" sz="2000" dirty="0">
                <a:latin typeface="Arial" pitchFamily="34" charset="0"/>
                <a:cs typeface="Arial" pitchFamily="34" charset="0"/>
              </a:rPr>
              <a:t>Se retrouver en tête à tête après avoir été si occupés à l’extérieur peut générer des tensions. Il est bon alors de trouver des relais à l’extérieur du couple.</a:t>
            </a:r>
          </a:p>
          <a:p>
            <a:endParaRPr lang="fr-FR" sz="2000" dirty="0">
              <a:latin typeface="Arial" pitchFamily="34" charset="0"/>
              <a:cs typeface="Arial" pitchFamily="34" charset="0"/>
            </a:endParaRPr>
          </a:p>
          <a:p>
            <a:r>
              <a:rPr lang="fr-FR" sz="2000" dirty="0">
                <a:latin typeface="Arial" pitchFamily="34" charset="0"/>
                <a:cs typeface="Arial" pitchFamily="34" charset="0"/>
              </a:rPr>
              <a:t>Les anciens collègues peuvent offrir cette respiration.</a:t>
            </a:r>
          </a:p>
          <a:p>
            <a:endParaRPr lang="fr-FR" sz="2000" dirty="0">
              <a:latin typeface="Arial" pitchFamily="34" charset="0"/>
              <a:cs typeface="Arial" pitchFamily="34" charset="0"/>
            </a:endParaRPr>
          </a:p>
          <a:p>
            <a:r>
              <a:rPr lang="fr-FR" sz="2000" dirty="0">
                <a:latin typeface="Arial" pitchFamily="34" charset="0"/>
                <a:cs typeface="Arial" pitchFamily="34" charset="0"/>
              </a:rPr>
              <a:t>Mais, comment se faire de “nouveaux amis” ? Comment faire pour recréer du lien social ? Bref comment rester actif et en contact avec les autres ? </a:t>
            </a:r>
          </a:p>
        </p:txBody>
      </p:sp>
      <p:pic>
        <p:nvPicPr>
          <p:cNvPr id="5" name="Image 4" descr="2.jpg"/>
          <p:cNvPicPr>
            <a:picLocks noChangeAspect="1"/>
          </p:cNvPicPr>
          <p:nvPr/>
        </p:nvPicPr>
        <p:blipFill>
          <a:blip r:embed="rId4" cstate="print"/>
          <a:stretch>
            <a:fillRect/>
          </a:stretch>
        </p:blipFill>
        <p:spPr>
          <a:xfrm>
            <a:off x="5341" y="-2"/>
            <a:ext cx="611560" cy="963671"/>
          </a:xfrm>
          <a:prstGeom prst="rect">
            <a:avLst/>
          </a:prstGeom>
        </p:spPr>
      </p:pic>
    </p:spTree>
    <p:extLst>
      <p:ext uri="{BB962C8B-B14F-4D97-AF65-F5344CB8AC3E}">
        <p14:creationId xmlns:p14="http://schemas.microsoft.com/office/powerpoint/2010/main" val="2837771125"/>
      </p:ext>
    </p:extLst>
  </p:cSld>
  <p:clrMapOvr>
    <a:masterClrMapping/>
  </p:clrMapOvr>
  <p:transition>
    <p:cove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Espace réservé du contenu 2"/>
          <p:cNvSpPr txBox="1">
            <a:spLocks/>
          </p:cNvSpPr>
          <p:nvPr/>
        </p:nvSpPr>
        <p:spPr>
          <a:xfrm>
            <a:off x="611560" y="1196752"/>
            <a:ext cx="8425632" cy="5472608"/>
          </a:xfrm>
          <a:prstGeom prst="rect">
            <a:avLst/>
          </a:prstGeom>
        </p:spPr>
        <p:txBody>
          <a:bodyPr>
            <a:normAutofit/>
          </a:bodyPr>
          <a:lstStyle/>
          <a:p>
            <a:pPr marL="180000"/>
            <a:endParaRPr kumimoji="0" lang="fr-FR" sz="2200" b="0" i="0" u="none" strike="noStrike" kern="1200" cap="none" spc="0" normalizeH="0" baseline="0" noProof="0" dirty="0">
              <a:ln>
                <a:noFill/>
              </a:ln>
              <a:solidFill>
                <a:schemeClr val="tx1"/>
              </a:solidFill>
              <a:effectLst/>
              <a:uLnTx/>
              <a:uFillTx/>
              <a:ea typeface="+mn-ea"/>
              <a:cs typeface="+mn-cs"/>
            </a:endParaRPr>
          </a:p>
          <a:p>
            <a:pPr marL="637200" lvl="1" indent="-342900">
              <a:spcBef>
                <a:spcPts val="1200"/>
              </a:spcBef>
              <a:spcAft>
                <a:spcPts val="1200"/>
              </a:spcAft>
              <a:buBlip>
                <a:blip r:embed="rId3"/>
              </a:buBlip>
            </a:pPr>
            <a:endParaRPr lang="fr-FR" sz="2000" dirty="0"/>
          </a:p>
          <a:p>
            <a:pPr marL="637200" lvl="1" indent="-342900">
              <a:spcBef>
                <a:spcPts val="1200"/>
              </a:spcBef>
              <a:spcAft>
                <a:spcPts val="1200"/>
              </a:spcAft>
              <a:buBlip>
                <a:blip r:embed="rId3"/>
              </a:buBlip>
            </a:pPr>
            <a:endParaRPr kumimoji="0" lang="fr-FR" sz="2000" b="0" i="0" u="none" strike="noStrike" kern="1200" cap="none" spc="0" normalizeH="0" baseline="0" noProof="0" dirty="0">
              <a:ln>
                <a:noFill/>
              </a:ln>
              <a:solidFill>
                <a:schemeClr val="tx1"/>
              </a:solidFill>
              <a:effectLst/>
              <a:uLnTx/>
              <a:uFillTx/>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fr-FR" sz="3200" b="0" i="0" u="none" strike="noStrike" kern="1200" cap="none" spc="0" normalizeH="0" baseline="0" noProof="0" dirty="0">
              <a:ln>
                <a:noFill/>
              </a:ln>
              <a:solidFill>
                <a:schemeClr val="tx1"/>
              </a:solidFill>
              <a:effectLst/>
              <a:uLnTx/>
              <a:uFillTx/>
              <a:latin typeface="PetitaMedium" pitchFamily="2" charset="0"/>
              <a:ea typeface="+mn-ea"/>
              <a:cs typeface="+mn-cs"/>
            </a:endParaRPr>
          </a:p>
        </p:txBody>
      </p:sp>
      <p:sp>
        <p:nvSpPr>
          <p:cNvPr id="18" name="Rectangle 17"/>
          <p:cNvSpPr/>
          <p:nvPr/>
        </p:nvSpPr>
        <p:spPr>
          <a:xfrm>
            <a:off x="899592" y="44624"/>
            <a:ext cx="8244408" cy="34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b="1" dirty="0">
                <a:solidFill>
                  <a:schemeClr val="accent6"/>
                </a:solidFill>
                <a:latin typeface="Arial Black" pitchFamily="34" charset="0"/>
              </a:rPr>
              <a:t>Relations sociales</a:t>
            </a:r>
          </a:p>
        </p:txBody>
      </p:sp>
      <p:sp>
        <p:nvSpPr>
          <p:cNvPr id="431114" name="AutoShape 10" descr="Partager cet article">
            <a:hlinkClick r:id="rId4"/>
          </p:cNvPr>
          <p:cNvSpPr>
            <a:spLocks noChangeAspect="1" noChangeArrowheads="1"/>
          </p:cNvSpPr>
          <p:nvPr/>
        </p:nvSpPr>
        <p:spPr bwMode="auto">
          <a:xfrm>
            <a:off x="155575" y="-746125"/>
            <a:ext cx="714375" cy="1524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431115" name="AutoShape 11" descr="Imprimer cet article">
            <a:hlinkClick r:id="rId5" tooltip="Imprimer cet article"/>
          </p:cNvPr>
          <p:cNvSpPr>
            <a:spLocks noChangeAspect="1" noChangeArrowheads="1"/>
          </p:cNvSpPr>
          <p:nvPr/>
        </p:nvSpPr>
        <p:spPr bwMode="auto">
          <a:xfrm>
            <a:off x="155575" y="-471488"/>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431116" name="AutoShape 12" descr="Envoyer à un ami">
            <a:hlinkClick r:id="rId6" tooltip="Envoyer à un ami"/>
          </p:cNvPr>
          <p:cNvSpPr>
            <a:spLocks noChangeAspect="1" noChangeArrowheads="1"/>
          </p:cNvSpPr>
          <p:nvPr/>
        </p:nvSpPr>
        <p:spPr bwMode="auto">
          <a:xfrm>
            <a:off x="155575" y="-1825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431121" name="Rectangle 17"/>
          <p:cNvSpPr>
            <a:spLocks noChangeArrowheads="1"/>
          </p:cNvSpPr>
          <p:nvPr/>
        </p:nvSpPr>
        <p:spPr bwMode="auto">
          <a:xfrm>
            <a:off x="625371" y="825170"/>
            <a:ext cx="8136904" cy="535531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b="1" i="0" u="none" strike="noStrike" cap="none" normalizeH="0" baseline="0" dirty="0">
                <a:ln>
                  <a:noFill/>
                </a:ln>
                <a:solidFill>
                  <a:schemeClr val="tx1"/>
                </a:solidFill>
                <a:effectLst/>
                <a:latin typeface="Arial" pitchFamily="34" charset="0"/>
                <a:ea typeface="Times New Roman" pitchFamily="18" charset="0"/>
                <a:cs typeface="Arial" pitchFamily="34" charset="0"/>
              </a:rPr>
              <a:t>Développer des relations intergénérationnelles : </a:t>
            </a:r>
          </a:p>
          <a:p>
            <a:pPr marL="0" marR="0" lvl="0" indent="0" algn="l" defTabSz="914400" rtl="0" eaLnBrk="1" fontAlgn="base" latinLnBrk="0" hangingPunct="1">
              <a:lnSpc>
                <a:spcPct val="100000"/>
              </a:lnSpc>
              <a:spcBef>
                <a:spcPct val="0"/>
              </a:spcBef>
              <a:spcAft>
                <a:spcPct val="0"/>
              </a:spcAft>
              <a:buClrTx/>
              <a:buSzTx/>
              <a:buFontTx/>
              <a:buNone/>
              <a:tabLst/>
            </a:pPr>
            <a:r>
              <a:rPr lang="fr-FR" dirty="0">
                <a:latin typeface="Arial" pitchFamily="34" charset="0"/>
                <a:ea typeface="Times New Roman" pitchFamily="18" charset="0"/>
                <a:cs typeface="Arial" pitchFamily="34" charset="0"/>
              </a:rPr>
              <a:t>S’occuper de ses petits enfants</a:t>
            </a:r>
          </a:p>
          <a:p>
            <a:pPr lvl="1" fontAlgn="base">
              <a:spcBef>
                <a:spcPct val="0"/>
              </a:spcBef>
              <a:spcAft>
                <a:spcPct val="0"/>
              </a:spcAft>
              <a:buFont typeface="Arial" pitchFamily="34" charset="0"/>
              <a:buChar char="•"/>
            </a:pPr>
            <a:r>
              <a:rPr kumimoji="0" lang="fr-FR" i="0" u="none" strike="noStrike" cap="none" normalizeH="0" baseline="0" dirty="0">
                <a:ln>
                  <a:noFill/>
                </a:ln>
                <a:solidFill>
                  <a:schemeClr val="tx1"/>
                </a:solidFill>
                <a:effectLst/>
                <a:latin typeface="Arial" pitchFamily="34" charset="0"/>
                <a:ea typeface="Times New Roman" pitchFamily="18" charset="0"/>
                <a:cs typeface="Arial" pitchFamily="34" charset="0"/>
              </a:rPr>
              <a:t> Faire du soutien scolaire </a:t>
            </a:r>
          </a:p>
          <a:p>
            <a:pPr lvl="1" fontAlgn="base">
              <a:spcBef>
                <a:spcPct val="0"/>
              </a:spcBef>
              <a:spcAft>
                <a:spcPct val="0"/>
              </a:spcAft>
              <a:buFont typeface="Arial" pitchFamily="34" charset="0"/>
              <a:buChar char="•"/>
            </a:pPr>
            <a:r>
              <a:rPr lang="fr-FR" dirty="0">
                <a:latin typeface="Arial" pitchFamily="34" charset="0"/>
                <a:cs typeface="Arial" pitchFamily="34" charset="0"/>
              </a:rPr>
              <a:t> Se lancer dans la cohabitation</a:t>
            </a:r>
          </a:p>
          <a:p>
            <a:pPr lvl="1" fontAlgn="base">
              <a:spcBef>
                <a:spcPct val="0"/>
              </a:spcBef>
              <a:spcAft>
                <a:spcPct val="0"/>
              </a:spcAft>
              <a:buFont typeface="Arial" pitchFamily="34" charset="0"/>
              <a:buChar char="•"/>
            </a:pPr>
            <a:endParaRPr kumimoji="0" lang="fr-FR" i="0" u="none" strike="noStrike" cap="none" normalizeH="0" baseline="0" dirty="0">
              <a:ln>
                <a:noFill/>
              </a:ln>
              <a:solidFill>
                <a:schemeClr val="tx1"/>
              </a:solidFill>
              <a:effectLst/>
              <a:latin typeface="Arial" pitchFamily="34" charset="0"/>
              <a:cs typeface="Arial" pitchFamily="34" charset="0"/>
            </a:endParaRPr>
          </a:p>
          <a:p>
            <a:pPr fontAlgn="base">
              <a:spcBef>
                <a:spcPct val="0"/>
              </a:spcBef>
              <a:spcAft>
                <a:spcPct val="0"/>
              </a:spcAft>
            </a:pPr>
            <a:r>
              <a:rPr kumimoji="0" lang="fr-FR" b="1" i="0" u="none" strike="noStrike" cap="none" normalizeH="0" baseline="0" dirty="0">
                <a:ln>
                  <a:noFill/>
                </a:ln>
                <a:solidFill>
                  <a:schemeClr val="tx1"/>
                </a:solidFill>
                <a:effectLst/>
                <a:latin typeface="Arial" pitchFamily="34" charset="0"/>
                <a:cs typeface="Arial" pitchFamily="34" charset="0"/>
              </a:rPr>
              <a:t>Faire du bénévolat</a:t>
            </a:r>
          </a:p>
          <a:p>
            <a:pPr fontAlgn="base">
              <a:spcBef>
                <a:spcPct val="0"/>
              </a:spcBef>
              <a:spcAft>
                <a:spcPct val="0"/>
              </a:spcAft>
            </a:pPr>
            <a:endParaRPr kumimoji="0" lang="fr-FR" b="1" i="0" u="none" strike="noStrike" cap="none" normalizeH="0" baseline="0" dirty="0">
              <a:ln>
                <a:noFill/>
              </a:ln>
              <a:solidFill>
                <a:schemeClr val="tx1"/>
              </a:solidFill>
              <a:effectLst/>
              <a:latin typeface="Arial" pitchFamily="34" charset="0"/>
              <a:cs typeface="Arial" pitchFamily="34" charset="0"/>
            </a:endParaRPr>
          </a:p>
          <a:p>
            <a:pPr fontAlgn="base">
              <a:spcBef>
                <a:spcPct val="0"/>
              </a:spcBef>
              <a:spcAft>
                <a:spcPct val="0"/>
              </a:spcAft>
            </a:pPr>
            <a:r>
              <a:rPr lang="fr-FR" dirty="0">
                <a:latin typeface="Arial" pitchFamily="34" charset="0"/>
                <a:cs typeface="Arial" pitchFamily="34" charset="0"/>
              </a:rPr>
              <a:t>Vous avez du temps, des compétences, des convictions : le bénévolat peut vous permettre de retrouver une activité régulière au moment de la retraite et de tisser un nouveau réseau relationnel</a:t>
            </a:r>
          </a:p>
          <a:p>
            <a:pPr fontAlgn="base">
              <a:spcBef>
                <a:spcPct val="0"/>
              </a:spcBef>
              <a:spcAft>
                <a:spcPct val="0"/>
              </a:spcAft>
            </a:pPr>
            <a:endParaRPr kumimoji="0" lang="fr-FR" u="none" strike="noStrike" cap="none" normalizeH="0" baseline="0" dirty="0">
              <a:ln>
                <a:noFill/>
              </a:ln>
              <a:solidFill>
                <a:schemeClr val="tx1"/>
              </a:solidFill>
              <a:effectLst/>
              <a:latin typeface="Arial" pitchFamily="34" charset="0"/>
              <a:cs typeface="Arial" pitchFamily="34" charset="0"/>
            </a:endParaRPr>
          </a:p>
          <a:p>
            <a:pPr fontAlgn="base">
              <a:spcBef>
                <a:spcPct val="0"/>
              </a:spcBef>
              <a:spcAft>
                <a:spcPct val="0"/>
              </a:spcAft>
            </a:pPr>
            <a:endParaRPr lang="fr-FR" b="1" dirty="0">
              <a:latin typeface="Arial" pitchFamily="34" charset="0"/>
              <a:cs typeface="Arial" pitchFamily="34" charset="0"/>
            </a:endParaRPr>
          </a:p>
          <a:p>
            <a:pPr fontAlgn="base">
              <a:spcBef>
                <a:spcPct val="0"/>
              </a:spcBef>
              <a:spcAft>
                <a:spcPct val="0"/>
              </a:spcAft>
            </a:pPr>
            <a:endParaRPr lang="fr-FR" b="1" dirty="0">
              <a:latin typeface="Arial" pitchFamily="34" charset="0"/>
              <a:cs typeface="Arial" pitchFamily="34" charset="0"/>
            </a:endParaRPr>
          </a:p>
          <a:p>
            <a:pPr fontAlgn="base">
              <a:spcBef>
                <a:spcPct val="0"/>
              </a:spcBef>
              <a:spcAft>
                <a:spcPct val="0"/>
              </a:spcAft>
            </a:pPr>
            <a:endParaRPr lang="fr-FR" b="1" dirty="0">
              <a:latin typeface="Arial" pitchFamily="34" charset="0"/>
              <a:cs typeface="Arial" pitchFamily="34" charset="0"/>
            </a:endParaRPr>
          </a:p>
          <a:p>
            <a:pPr fontAlgn="base">
              <a:spcBef>
                <a:spcPct val="0"/>
              </a:spcBef>
              <a:spcAft>
                <a:spcPct val="0"/>
              </a:spcAft>
            </a:pPr>
            <a:r>
              <a:rPr lang="fr-FR" b="1" dirty="0">
                <a:latin typeface="Arial" pitchFamily="34" charset="0"/>
                <a:cs typeface="Arial" pitchFamily="34" charset="0"/>
              </a:rPr>
              <a:t>Pratiquer une activité</a:t>
            </a:r>
          </a:p>
          <a:p>
            <a:pPr fontAlgn="base">
              <a:spcBef>
                <a:spcPct val="0"/>
              </a:spcBef>
              <a:spcAft>
                <a:spcPct val="0"/>
              </a:spcAft>
            </a:pPr>
            <a:endParaRPr lang="fr-FR" b="1" dirty="0">
              <a:latin typeface="Arial" pitchFamily="34" charset="0"/>
              <a:cs typeface="Arial" pitchFamily="34" charset="0"/>
            </a:endParaRPr>
          </a:p>
          <a:p>
            <a:pPr fontAlgn="base">
              <a:spcBef>
                <a:spcPct val="0"/>
              </a:spcBef>
              <a:spcAft>
                <a:spcPct val="0"/>
              </a:spcAft>
            </a:pPr>
            <a:r>
              <a:rPr kumimoji="0" lang="fr-FR" u="none" strike="noStrike" cap="none" normalizeH="0" baseline="0" dirty="0">
                <a:ln>
                  <a:noFill/>
                </a:ln>
                <a:solidFill>
                  <a:schemeClr val="tx1"/>
                </a:solidFill>
                <a:effectLst/>
                <a:latin typeface="Arial" pitchFamily="34" charset="0"/>
                <a:cs typeface="Arial" pitchFamily="34" charset="0"/>
              </a:rPr>
              <a:t>Acquérir de nouveaux savoirs</a:t>
            </a:r>
          </a:p>
          <a:p>
            <a:pPr fontAlgn="base">
              <a:spcBef>
                <a:spcPct val="0"/>
              </a:spcBef>
              <a:spcAft>
                <a:spcPct val="0"/>
              </a:spcAft>
            </a:pPr>
            <a:r>
              <a:rPr lang="fr-FR" dirty="0">
                <a:latin typeface="Arial" pitchFamily="34" charset="0"/>
                <a:cs typeface="Arial" pitchFamily="34" charset="0"/>
              </a:rPr>
              <a:t>S’inscrire à un club de sport, de loisirs</a:t>
            </a:r>
          </a:p>
          <a:p>
            <a:pPr fontAlgn="base">
              <a:spcBef>
                <a:spcPct val="0"/>
              </a:spcBef>
              <a:spcAft>
                <a:spcPct val="0"/>
              </a:spcAft>
            </a:pPr>
            <a:r>
              <a:rPr kumimoji="0" lang="fr-FR" u="none" strike="noStrike" cap="none" normalizeH="0" baseline="0" dirty="0">
                <a:ln>
                  <a:noFill/>
                </a:ln>
                <a:solidFill>
                  <a:schemeClr val="tx1"/>
                </a:solidFill>
                <a:effectLst/>
                <a:latin typeface="Arial" pitchFamily="34" charset="0"/>
                <a:cs typeface="Arial" pitchFamily="34" charset="0"/>
              </a:rPr>
              <a:t>Reprendre</a:t>
            </a:r>
            <a:r>
              <a:rPr kumimoji="0" lang="fr-FR" u="none" strike="noStrike" cap="none" normalizeH="0" dirty="0">
                <a:ln>
                  <a:noFill/>
                </a:ln>
                <a:solidFill>
                  <a:schemeClr val="tx1"/>
                </a:solidFill>
                <a:effectLst/>
                <a:latin typeface="Arial" pitchFamily="34" charset="0"/>
                <a:cs typeface="Arial" pitchFamily="34" charset="0"/>
              </a:rPr>
              <a:t> une activité </a:t>
            </a:r>
            <a:r>
              <a:rPr lang="fr-FR" u="sng" dirty="0">
                <a:latin typeface="Arial" pitchFamily="34" charset="0"/>
                <a:cs typeface="Arial" pitchFamily="34" charset="0"/>
                <a:hlinkClick r:id="rId7"/>
              </a:rPr>
              <a:t>www.seniorsavotreservice.com</a:t>
            </a:r>
            <a:r>
              <a:rPr lang="fr-FR" dirty="0">
                <a:latin typeface="Arial" pitchFamily="34" charset="0"/>
                <a:cs typeface="Arial" pitchFamily="34" charset="0"/>
              </a:rPr>
              <a:t>,</a:t>
            </a:r>
            <a:endParaRPr kumimoji="0" lang="fr-FR" u="none" strike="noStrike" cap="none" normalizeH="0" baseline="0" dirty="0">
              <a:ln>
                <a:noFill/>
              </a:ln>
              <a:solidFill>
                <a:schemeClr val="tx1"/>
              </a:solidFill>
              <a:effectLst/>
              <a:latin typeface="Arial" pitchFamily="34" charset="0"/>
              <a:cs typeface="Arial" pitchFamily="34" charset="0"/>
            </a:endParaRPr>
          </a:p>
        </p:txBody>
      </p:sp>
      <p:pic>
        <p:nvPicPr>
          <p:cNvPr id="8" name="Image 7" descr="2.jpg"/>
          <p:cNvPicPr>
            <a:picLocks noChangeAspect="1"/>
          </p:cNvPicPr>
          <p:nvPr/>
        </p:nvPicPr>
        <p:blipFill>
          <a:blip r:embed="rId8" cstate="print"/>
          <a:stretch>
            <a:fillRect/>
          </a:stretch>
        </p:blipFill>
        <p:spPr>
          <a:xfrm>
            <a:off x="5341" y="-2"/>
            <a:ext cx="611560" cy="963671"/>
          </a:xfrm>
          <a:prstGeom prst="rect">
            <a:avLst/>
          </a:prstGeom>
        </p:spPr>
      </p:pic>
      <p:pic>
        <p:nvPicPr>
          <p:cNvPr id="2050" name="Picture 2" descr="Logo Tous BÃ©nÃ©voles"/>
          <p:cNvPicPr>
            <a:picLocks noChangeAspect="1" noChangeArrowheads="1"/>
          </p:cNvPicPr>
          <p:nvPr/>
        </p:nvPicPr>
        <p:blipFill rotWithShape="1">
          <a:blip r:embed="rId9">
            <a:extLst>
              <a:ext uri="{28A0092B-C50C-407E-A947-70E740481C1C}">
                <a14:useLocalDpi xmlns:a14="http://schemas.microsoft.com/office/drawing/2010/main" val="0"/>
              </a:ext>
            </a:extLst>
          </a:blip>
          <a:srcRect b="27508"/>
          <a:stretch/>
        </p:blipFill>
        <p:spPr bwMode="auto">
          <a:xfrm>
            <a:off x="869950" y="4077072"/>
            <a:ext cx="2736304" cy="44147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CE345F65-B63A-41C3-A060-32147C5A7498}"/>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15427" t="10443" r="13122" b="19232"/>
          <a:stretch/>
        </p:blipFill>
        <p:spPr bwMode="auto">
          <a:xfrm>
            <a:off x="4693823" y="3881505"/>
            <a:ext cx="1872208" cy="966301"/>
          </a:xfrm>
          <a:prstGeom prst="rect">
            <a:avLst/>
          </a:prstGeom>
          <a:noFill/>
          <a:extLst>
            <a:ext uri="{909E8E84-426E-40DD-AFC4-6F175D3DCCD1}">
              <a14:hiddenFill xmlns:a14="http://schemas.microsoft.com/office/drawing/2010/main">
                <a:solidFill>
                  <a:srgbClr val="FFFFFF"/>
                </a:solidFill>
              </a14:hiddenFill>
            </a:ext>
          </a:extLst>
        </p:spPr>
      </p:pic>
      <p:sp>
        <p:nvSpPr>
          <p:cNvPr id="6" name="ZoneTexte 5">
            <a:extLst>
              <a:ext uri="{FF2B5EF4-FFF2-40B4-BE49-F238E27FC236}">
                <a16:creationId xmlns:a16="http://schemas.microsoft.com/office/drawing/2014/main" id="{ABE3C597-D061-4666-A3B6-ECC1329F0F2B}"/>
              </a:ext>
            </a:extLst>
          </p:cNvPr>
          <p:cNvSpPr txBox="1"/>
          <p:nvPr/>
        </p:nvSpPr>
        <p:spPr>
          <a:xfrm>
            <a:off x="6500826" y="4297808"/>
            <a:ext cx="2347759" cy="307777"/>
          </a:xfrm>
          <a:prstGeom prst="rect">
            <a:avLst/>
          </a:prstGeom>
          <a:noFill/>
        </p:spPr>
        <p:txBody>
          <a:bodyPr wrap="none" rtlCol="0">
            <a:spAutoFit/>
          </a:bodyPr>
          <a:lstStyle/>
          <a:p>
            <a:r>
              <a:rPr lang="fr-FR" sz="1400" dirty="0">
                <a:solidFill>
                  <a:srgbClr val="FF0000"/>
                </a:solidFill>
              </a:rPr>
              <a:t>www.croix-rouge.benevolt.fr</a:t>
            </a:r>
          </a:p>
        </p:txBody>
      </p:sp>
    </p:spTree>
    <p:extLst>
      <p:ext uri="{BB962C8B-B14F-4D97-AF65-F5344CB8AC3E}">
        <p14:creationId xmlns:p14="http://schemas.microsoft.com/office/powerpoint/2010/main" val="2363430375"/>
      </p:ext>
    </p:extLst>
  </p:cSld>
  <p:clrMapOvr>
    <a:masterClrMapping/>
  </p:clrMapOvr>
  <p:transition>
    <p:cover/>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99592" y="44624"/>
            <a:ext cx="8244408" cy="34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b="1" dirty="0">
                <a:solidFill>
                  <a:schemeClr val="accent6"/>
                </a:solidFill>
                <a:latin typeface="Arial Black" pitchFamily="34" charset="0"/>
              </a:rPr>
              <a:t>Relations sociales</a:t>
            </a:r>
          </a:p>
        </p:txBody>
      </p:sp>
      <p:sp>
        <p:nvSpPr>
          <p:cNvPr id="4" name="Rectangle 3"/>
          <p:cNvSpPr/>
          <p:nvPr/>
        </p:nvSpPr>
        <p:spPr>
          <a:xfrm>
            <a:off x="899591" y="651254"/>
            <a:ext cx="6429965" cy="369332"/>
          </a:xfrm>
          <a:prstGeom prst="rect">
            <a:avLst/>
          </a:prstGeom>
        </p:spPr>
        <p:txBody>
          <a:bodyPr wrap="none">
            <a:spAutoFit/>
          </a:bodyPr>
          <a:lstStyle/>
          <a:p>
            <a:pPr fontAlgn="base">
              <a:spcBef>
                <a:spcPct val="0"/>
              </a:spcBef>
              <a:spcAft>
                <a:spcPct val="0"/>
              </a:spcAft>
            </a:pPr>
            <a:r>
              <a:rPr lang="fr-FR" b="1" dirty="0">
                <a:latin typeface="Arial" pitchFamily="34" charset="0"/>
                <a:cs typeface="Arial" pitchFamily="34" charset="0"/>
              </a:rPr>
              <a:t>Université du temps libre (240 établissements en France)</a:t>
            </a:r>
          </a:p>
        </p:txBody>
      </p:sp>
      <p:pic>
        <p:nvPicPr>
          <p:cNvPr id="5" name="Image 4" descr="2.jpg"/>
          <p:cNvPicPr>
            <a:picLocks noChangeAspect="1"/>
          </p:cNvPicPr>
          <p:nvPr/>
        </p:nvPicPr>
        <p:blipFill>
          <a:blip r:embed="rId2" cstate="print"/>
          <a:stretch>
            <a:fillRect/>
          </a:stretch>
        </p:blipFill>
        <p:spPr>
          <a:xfrm>
            <a:off x="5341" y="-2"/>
            <a:ext cx="611560" cy="963671"/>
          </a:xfrm>
          <a:prstGeom prst="rect">
            <a:avLst/>
          </a:prstGeom>
        </p:spPr>
      </p:pic>
      <p:sp>
        <p:nvSpPr>
          <p:cNvPr id="6" name="Rectangle 5"/>
          <p:cNvSpPr/>
          <p:nvPr/>
        </p:nvSpPr>
        <p:spPr>
          <a:xfrm>
            <a:off x="361131" y="1020586"/>
            <a:ext cx="8603357" cy="5632311"/>
          </a:xfrm>
          <a:prstGeom prst="rect">
            <a:avLst/>
          </a:prstGeom>
        </p:spPr>
        <p:txBody>
          <a:bodyPr wrap="square">
            <a:spAutoFit/>
          </a:bodyPr>
          <a:lstStyle/>
          <a:p>
            <a:r>
              <a:rPr lang="fr-FR" dirty="0"/>
              <a:t>Les </a:t>
            </a:r>
            <a:r>
              <a:rPr lang="fr-FR" b="1" dirty="0"/>
              <a:t>universités du temps libre</a:t>
            </a:r>
            <a:r>
              <a:rPr lang="fr-FR" dirty="0"/>
              <a:t> (</a:t>
            </a:r>
            <a:r>
              <a:rPr lang="fr-FR" b="1" dirty="0"/>
              <a:t>UTL</a:t>
            </a:r>
            <a:r>
              <a:rPr lang="fr-FR" dirty="0"/>
              <a:t>) ou </a:t>
            </a:r>
            <a:r>
              <a:rPr lang="fr-FR" b="1" dirty="0"/>
              <a:t>universités du troisième âge</a:t>
            </a:r>
            <a:r>
              <a:rPr lang="fr-FR" dirty="0"/>
              <a:t> ou </a:t>
            </a:r>
            <a:r>
              <a:rPr lang="fr-FR" b="1" dirty="0"/>
              <a:t>universités tous âges</a:t>
            </a:r>
            <a:r>
              <a:rPr lang="fr-FR" dirty="0"/>
              <a:t> (</a:t>
            </a:r>
            <a:r>
              <a:rPr lang="fr-FR" b="1" dirty="0"/>
              <a:t>UTA</a:t>
            </a:r>
            <a:r>
              <a:rPr lang="fr-FR" dirty="0"/>
              <a:t>) ou </a:t>
            </a:r>
            <a:r>
              <a:rPr lang="fr-FR" b="1" dirty="0"/>
              <a:t>universités inter-âges</a:t>
            </a:r>
            <a:r>
              <a:rPr lang="fr-FR" dirty="0"/>
              <a:t> (</a:t>
            </a:r>
            <a:r>
              <a:rPr lang="fr-FR" b="1" dirty="0"/>
              <a:t>UIA</a:t>
            </a:r>
            <a:r>
              <a:rPr lang="fr-FR" dirty="0"/>
              <a:t>) ou encore </a:t>
            </a:r>
            <a:r>
              <a:rPr lang="fr-FR" b="1" dirty="0"/>
              <a:t>universités pour tous</a:t>
            </a:r>
            <a:r>
              <a:rPr lang="fr-FR" dirty="0"/>
              <a:t> (</a:t>
            </a:r>
            <a:r>
              <a:rPr lang="fr-FR" b="1" dirty="0"/>
              <a:t>UPT</a:t>
            </a:r>
            <a:r>
              <a:rPr lang="fr-FR" dirty="0"/>
              <a:t>) sont des associations culturelles locales ou régionales dont les membres disposant de temps libre souhaitent se cultiver, partager leurs savoirs, participer à des ateliers, rencontrer d'autres personnes venues d'autres horizons. Si elles ne délivrent pas de diplôme, les UTL remplissent cependant un rôle social important : faire en sorte que la culture et les connaissances nouvelles soient rendues accessibles et compréhensibles à tous, et ce dans un cadre ouvert et convivial.</a:t>
            </a:r>
          </a:p>
          <a:p>
            <a:endParaRPr lang="fr-FR" dirty="0"/>
          </a:p>
          <a:p>
            <a:r>
              <a:rPr lang="fr-FR" dirty="0"/>
              <a:t>Elles durent de l'ordre d'une heure et sont suivies d'un dialogue avec le conférencier, source de convivialité entre les adhérents. Un programme annuel couvre les grandes disciplines comme les sciences, les lettres et les arts, en passant par la musique, le cinéma, la médecine, l'histoire, la sociologie</a:t>
            </a:r>
          </a:p>
          <a:p>
            <a:endParaRPr lang="fr-FR" dirty="0"/>
          </a:p>
          <a:p>
            <a:r>
              <a:rPr lang="fr-FR" dirty="0"/>
              <a:t>Le plus souvent, de nombreuses autres activités permettent de satisfaire les besoins et envies très variés des adhérents dans les domaines </a:t>
            </a:r>
            <a:r>
              <a:rPr lang="fr-FR" b="1" dirty="0"/>
              <a:t>culturels, intellectuels, sportifs. On peut citer des activités comme : des cours ou ateliers (informatique, égyptologie, communication, histoire, art, philosophie, langues étrangères…), des cercles de lecture, des activités physiques (randonnées, marche nordique, natation…), des visites et sorties culturelles, des voyages, des jeux de société…</a:t>
            </a:r>
          </a:p>
        </p:txBody>
      </p:sp>
    </p:spTree>
    <p:extLst>
      <p:ext uri="{BB962C8B-B14F-4D97-AF65-F5344CB8AC3E}">
        <p14:creationId xmlns:p14="http://schemas.microsoft.com/office/powerpoint/2010/main" val="14228753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226318" y="107569"/>
            <a:ext cx="8658708"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b="1" dirty="0">
                <a:solidFill>
                  <a:srgbClr val="0070C0"/>
                </a:solidFill>
                <a:latin typeface="Arial Black" pitchFamily="34" charset="0"/>
                <a:cs typeface="Calibri" pitchFamily="34" charset="0"/>
              </a:rPr>
              <a:t>La retraite, un changement qui nécessite un peu de méthodologie !</a:t>
            </a:r>
            <a:endParaRPr lang="fr-FR" b="1" dirty="0">
              <a:solidFill>
                <a:srgbClr val="0070C0"/>
              </a:solidFill>
              <a:latin typeface="Arial Black" pitchFamily="34" charset="0"/>
            </a:endParaRPr>
          </a:p>
        </p:txBody>
      </p:sp>
      <p:pic>
        <p:nvPicPr>
          <p:cNvPr id="21" name="Image 20" descr="Une image contenant dessin&#10;&#10;Description générée automatiquement">
            <a:extLst>
              <a:ext uri="{FF2B5EF4-FFF2-40B4-BE49-F238E27FC236}">
                <a16:creationId xmlns:a16="http://schemas.microsoft.com/office/drawing/2014/main" id="{9C1DC78C-94A8-42EE-AE9D-BF34B1293E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98709" y="3018530"/>
            <a:ext cx="2318601" cy="2187360"/>
          </a:xfrm>
          <a:prstGeom prst="rect">
            <a:avLst/>
          </a:prstGeom>
        </p:spPr>
      </p:pic>
      <p:graphicFrame>
        <p:nvGraphicFramePr>
          <p:cNvPr id="22" name="Diagramme 21">
            <a:extLst>
              <a:ext uri="{FF2B5EF4-FFF2-40B4-BE49-F238E27FC236}">
                <a16:creationId xmlns:a16="http://schemas.microsoft.com/office/drawing/2014/main" id="{09728A18-BC5F-43E1-B709-90E3E57DF020}"/>
              </a:ext>
            </a:extLst>
          </p:cNvPr>
          <p:cNvGraphicFramePr/>
          <p:nvPr>
            <p:extLst>
              <p:ext uri="{D42A27DB-BD31-4B8C-83A1-F6EECF244321}">
                <p14:modId xmlns:p14="http://schemas.microsoft.com/office/powerpoint/2010/main" val="3456067286"/>
              </p:ext>
            </p:extLst>
          </p:nvPr>
        </p:nvGraphicFramePr>
        <p:xfrm>
          <a:off x="246049" y="1534253"/>
          <a:ext cx="8638977" cy="52382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3" name="Image 22">
            <a:extLst>
              <a:ext uri="{FF2B5EF4-FFF2-40B4-BE49-F238E27FC236}">
                <a16:creationId xmlns:a16="http://schemas.microsoft.com/office/drawing/2014/main" id="{E5A76137-442A-478C-B24B-99403135808B}"/>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5445850" y="2116999"/>
            <a:ext cx="1224757" cy="1152000"/>
          </a:xfrm>
          <a:prstGeom prst="flowChartConnector">
            <a:avLst/>
          </a:prstGeom>
        </p:spPr>
      </p:pic>
      <p:pic>
        <p:nvPicPr>
          <p:cNvPr id="24" name="Image 23">
            <a:extLst>
              <a:ext uri="{FF2B5EF4-FFF2-40B4-BE49-F238E27FC236}">
                <a16:creationId xmlns:a16="http://schemas.microsoft.com/office/drawing/2014/main" id="{F04811CB-6E11-425D-9EF6-7C6BE1742F60}"/>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5511538" y="5041596"/>
            <a:ext cx="1220475" cy="1152000"/>
          </a:xfrm>
          <a:prstGeom prst="flowChartConnector">
            <a:avLst/>
          </a:prstGeom>
        </p:spPr>
      </p:pic>
      <p:pic>
        <p:nvPicPr>
          <p:cNvPr id="25" name="Image 24">
            <a:extLst>
              <a:ext uri="{FF2B5EF4-FFF2-40B4-BE49-F238E27FC236}">
                <a16:creationId xmlns:a16="http://schemas.microsoft.com/office/drawing/2014/main" id="{7810ACD5-4E2F-4E85-A402-B059450F7385}"/>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1882056" y="3626016"/>
            <a:ext cx="1206686" cy="1138985"/>
          </a:xfrm>
          <a:prstGeom prst="flowChartConnector">
            <a:avLst/>
          </a:prstGeom>
        </p:spPr>
      </p:pic>
      <p:pic>
        <p:nvPicPr>
          <p:cNvPr id="26" name="Image 25">
            <a:extLst>
              <a:ext uri="{FF2B5EF4-FFF2-40B4-BE49-F238E27FC236}">
                <a16:creationId xmlns:a16="http://schemas.microsoft.com/office/drawing/2014/main" id="{00E0206E-D08D-479D-AAD2-78073EE2742E}"/>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2402701" y="2116999"/>
            <a:ext cx="1208575" cy="1140768"/>
          </a:xfrm>
          <a:prstGeom prst="flowChartConnector">
            <a:avLst/>
          </a:prstGeom>
        </p:spPr>
      </p:pic>
      <p:pic>
        <p:nvPicPr>
          <p:cNvPr id="28" name="Image 27">
            <a:extLst>
              <a:ext uri="{FF2B5EF4-FFF2-40B4-BE49-F238E27FC236}">
                <a16:creationId xmlns:a16="http://schemas.microsoft.com/office/drawing/2014/main" id="{E1E7B3AB-B0B0-4B68-B696-0DE5C416F10B}"/>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p:blipFill>
        <p:spPr>
          <a:xfrm>
            <a:off x="3952195" y="1507039"/>
            <a:ext cx="1260000" cy="1188099"/>
          </a:xfrm>
          <a:prstGeom prst="flowChartConnector">
            <a:avLst/>
          </a:prstGeom>
        </p:spPr>
      </p:pic>
      <p:pic>
        <p:nvPicPr>
          <p:cNvPr id="29" name="Image 28">
            <a:extLst>
              <a:ext uri="{FF2B5EF4-FFF2-40B4-BE49-F238E27FC236}">
                <a16:creationId xmlns:a16="http://schemas.microsoft.com/office/drawing/2014/main" id="{E7D40C68-2C7D-46E3-8CC4-57D053008BF4}"/>
              </a:ext>
            </a:extLst>
          </p:cNvPr>
          <p:cNvPicPr>
            <a:picLocks noChangeAspect="1"/>
          </p:cNvPicPr>
          <p:nvPr/>
        </p:nvPicPr>
        <p:blipFill>
          <a:blip r:embed="rId13" cstate="print">
            <a:extLst>
              <a:ext uri="{28A0092B-C50C-407E-A947-70E740481C1C}">
                <a14:useLocalDpi xmlns:a14="http://schemas.microsoft.com/office/drawing/2010/main" val="0"/>
              </a:ext>
            </a:extLst>
          </a:blip>
          <a:srcRect/>
          <a:stretch/>
        </p:blipFill>
        <p:spPr>
          <a:xfrm>
            <a:off x="6084170" y="3519491"/>
            <a:ext cx="1224757" cy="1152000"/>
          </a:xfrm>
          <a:prstGeom prst="flowChartConnector">
            <a:avLst/>
          </a:prstGeom>
        </p:spPr>
      </p:pic>
      <p:pic>
        <p:nvPicPr>
          <p:cNvPr id="31" name="Image 30">
            <a:extLst>
              <a:ext uri="{FF2B5EF4-FFF2-40B4-BE49-F238E27FC236}">
                <a16:creationId xmlns:a16="http://schemas.microsoft.com/office/drawing/2014/main" id="{9689D30F-FE91-45AD-A320-82C6665AE00E}"/>
              </a:ext>
            </a:extLst>
          </p:cNvPr>
          <p:cNvPicPr>
            <a:picLocks noChangeAspect="1"/>
          </p:cNvPicPr>
          <p:nvPr/>
        </p:nvPicPr>
        <p:blipFill>
          <a:blip r:embed="rId14" cstate="print">
            <a:extLst>
              <a:ext uri="{28A0092B-C50C-407E-A947-70E740481C1C}">
                <a14:useLocalDpi xmlns:a14="http://schemas.microsoft.com/office/drawing/2010/main" val="0"/>
              </a:ext>
            </a:extLst>
          </a:blip>
          <a:srcRect/>
          <a:stretch/>
        </p:blipFill>
        <p:spPr>
          <a:xfrm>
            <a:off x="3934094" y="5706000"/>
            <a:ext cx="1220474" cy="1152000"/>
          </a:xfrm>
          <a:prstGeom prst="flowChartConnector">
            <a:avLst/>
          </a:prstGeom>
        </p:spPr>
      </p:pic>
      <p:pic>
        <p:nvPicPr>
          <p:cNvPr id="33" name="Image 32">
            <a:extLst>
              <a:ext uri="{FF2B5EF4-FFF2-40B4-BE49-F238E27FC236}">
                <a16:creationId xmlns:a16="http://schemas.microsoft.com/office/drawing/2014/main" id="{89D5B42C-E5AD-469B-914E-333FAC52C2C6}"/>
              </a:ext>
            </a:extLst>
          </p:cNvPr>
          <p:cNvPicPr>
            <a:picLocks noChangeAspect="1"/>
          </p:cNvPicPr>
          <p:nvPr/>
        </p:nvPicPr>
        <p:blipFill>
          <a:blip r:embed="rId15" cstate="print">
            <a:extLst>
              <a:ext uri="{28A0092B-C50C-407E-A947-70E740481C1C}">
                <a14:useLocalDpi xmlns:a14="http://schemas.microsoft.com/office/drawing/2010/main" val="0"/>
              </a:ext>
            </a:extLst>
          </a:blip>
          <a:srcRect/>
          <a:stretch/>
        </p:blipFill>
        <p:spPr>
          <a:xfrm>
            <a:off x="2430745" y="5087272"/>
            <a:ext cx="1220474" cy="1152000"/>
          </a:xfrm>
          <a:prstGeom prst="flowChartConnector">
            <a:avLst/>
          </a:prstGeom>
        </p:spPr>
      </p:pic>
      <p:sp>
        <p:nvSpPr>
          <p:cNvPr id="35" name="ZoneTexte 34">
            <a:extLst>
              <a:ext uri="{FF2B5EF4-FFF2-40B4-BE49-F238E27FC236}">
                <a16:creationId xmlns:a16="http://schemas.microsoft.com/office/drawing/2014/main" id="{8A6B1A90-4A6B-4014-8DC9-42B194DFA917}"/>
              </a:ext>
            </a:extLst>
          </p:cNvPr>
          <p:cNvSpPr txBox="1"/>
          <p:nvPr/>
        </p:nvSpPr>
        <p:spPr>
          <a:xfrm>
            <a:off x="4000209" y="1078934"/>
            <a:ext cx="1262363" cy="323165"/>
          </a:xfrm>
          <a:prstGeom prst="rect">
            <a:avLst/>
          </a:prstGeom>
          <a:noFill/>
        </p:spPr>
        <p:txBody>
          <a:bodyPr wrap="square" rtlCol="0">
            <a:spAutoFit/>
          </a:bodyPr>
          <a:lstStyle/>
          <a:p>
            <a:r>
              <a:rPr lang="fr-FR" sz="1500" i="1" dirty="0">
                <a:solidFill>
                  <a:schemeClr val="bg1"/>
                </a:solidFill>
              </a:rPr>
              <a:t>Mon dossier</a:t>
            </a:r>
          </a:p>
        </p:txBody>
      </p:sp>
      <p:sp>
        <p:nvSpPr>
          <p:cNvPr id="36" name="ZoneTexte 35">
            <a:extLst>
              <a:ext uri="{FF2B5EF4-FFF2-40B4-BE49-F238E27FC236}">
                <a16:creationId xmlns:a16="http://schemas.microsoft.com/office/drawing/2014/main" id="{63327C90-DA0A-4C40-BA4C-9D67A1340C18}"/>
              </a:ext>
            </a:extLst>
          </p:cNvPr>
          <p:cNvSpPr txBox="1"/>
          <p:nvPr/>
        </p:nvSpPr>
        <p:spPr>
          <a:xfrm>
            <a:off x="6519890" y="2891049"/>
            <a:ext cx="1257926" cy="323165"/>
          </a:xfrm>
          <a:prstGeom prst="rect">
            <a:avLst/>
          </a:prstGeom>
          <a:noFill/>
        </p:spPr>
        <p:txBody>
          <a:bodyPr wrap="square" rtlCol="0">
            <a:spAutoFit/>
          </a:bodyPr>
          <a:lstStyle/>
          <a:p>
            <a:r>
              <a:rPr lang="fr-FR" sz="1500" i="1" dirty="0">
                <a:solidFill>
                  <a:srgbClr val="0070C0"/>
                </a:solidFill>
              </a:rPr>
              <a:t>Mon Budget</a:t>
            </a:r>
          </a:p>
        </p:txBody>
      </p:sp>
      <p:sp>
        <p:nvSpPr>
          <p:cNvPr id="37" name="ZoneTexte 36">
            <a:extLst>
              <a:ext uri="{FF2B5EF4-FFF2-40B4-BE49-F238E27FC236}">
                <a16:creationId xmlns:a16="http://schemas.microsoft.com/office/drawing/2014/main" id="{8469C06A-3D4D-4F77-BC97-1C085BD8067A}"/>
              </a:ext>
            </a:extLst>
          </p:cNvPr>
          <p:cNvSpPr txBox="1"/>
          <p:nvPr/>
        </p:nvSpPr>
        <p:spPr>
          <a:xfrm>
            <a:off x="7227175" y="4229472"/>
            <a:ext cx="1434315" cy="323165"/>
          </a:xfrm>
          <a:prstGeom prst="rect">
            <a:avLst/>
          </a:prstGeom>
          <a:noFill/>
        </p:spPr>
        <p:txBody>
          <a:bodyPr wrap="square" rtlCol="0">
            <a:spAutoFit/>
          </a:bodyPr>
          <a:lstStyle/>
          <a:p>
            <a:r>
              <a:rPr lang="fr-FR" sz="1500" i="1" dirty="0">
                <a:solidFill>
                  <a:srgbClr val="0070C0"/>
                </a:solidFill>
              </a:rPr>
              <a:t>Pensez à moi !</a:t>
            </a:r>
          </a:p>
        </p:txBody>
      </p:sp>
      <p:sp>
        <p:nvSpPr>
          <p:cNvPr id="39" name="ZoneTexte 38">
            <a:extLst>
              <a:ext uri="{FF2B5EF4-FFF2-40B4-BE49-F238E27FC236}">
                <a16:creationId xmlns:a16="http://schemas.microsoft.com/office/drawing/2014/main" id="{620547EE-AF6A-49C8-970F-1A871230AAB3}"/>
              </a:ext>
            </a:extLst>
          </p:cNvPr>
          <p:cNvSpPr txBox="1"/>
          <p:nvPr/>
        </p:nvSpPr>
        <p:spPr>
          <a:xfrm>
            <a:off x="6590897" y="5879941"/>
            <a:ext cx="1272555" cy="553998"/>
          </a:xfrm>
          <a:prstGeom prst="rect">
            <a:avLst/>
          </a:prstGeom>
          <a:noFill/>
        </p:spPr>
        <p:txBody>
          <a:bodyPr wrap="square" rtlCol="0">
            <a:spAutoFit/>
          </a:bodyPr>
          <a:lstStyle/>
          <a:p>
            <a:r>
              <a:rPr lang="fr-FR" sz="1500" i="1" dirty="0">
                <a:solidFill>
                  <a:srgbClr val="0070C0"/>
                </a:solidFill>
              </a:rPr>
              <a:t>Mon couple </a:t>
            </a:r>
          </a:p>
          <a:p>
            <a:r>
              <a:rPr lang="fr-FR" sz="1500" i="1" dirty="0">
                <a:solidFill>
                  <a:srgbClr val="0070C0"/>
                </a:solidFill>
              </a:rPr>
              <a:t>Ma famille</a:t>
            </a:r>
          </a:p>
        </p:txBody>
      </p:sp>
      <p:sp>
        <p:nvSpPr>
          <p:cNvPr id="41" name="ZoneTexte 40">
            <a:extLst>
              <a:ext uri="{FF2B5EF4-FFF2-40B4-BE49-F238E27FC236}">
                <a16:creationId xmlns:a16="http://schemas.microsoft.com/office/drawing/2014/main" id="{09635DDB-C5AD-45A8-A290-E897CC158024}"/>
              </a:ext>
            </a:extLst>
          </p:cNvPr>
          <p:cNvSpPr txBox="1"/>
          <p:nvPr/>
        </p:nvSpPr>
        <p:spPr>
          <a:xfrm>
            <a:off x="1662618" y="5910553"/>
            <a:ext cx="986747" cy="323165"/>
          </a:xfrm>
          <a:prstGeom prst="rect">
            <a:avLst/>
          </a:prstGeom>
          <a:noFill/>
        </p:spPr>
        <p:txBody>
          <a:bodyPr wrap="square" rtlCol="0">
            <a:spAutoFit/>
          </a:bodyPr>
          <a:lstStyle/>
          <a:p>
            <a:r>
              <a:rPr lang="fr-FR" sz="1500" i="1" dirty="0">
                <a:solidFill>
                  <a:srgbClr val="0070C0"/>
                </a:solidFill>
              </a:rPr>
              <a:t>Ma santé</a:t>
            </a:r>
          </a:p>
        </p:txBody>
      </p:sp>
      <p:sp>
        <p:nvSpPr>
          <p:cNvPr id="42" name="ZoneTexte 41">
            <a:extLst>
              <a:ext uri="{FF2B5EF4-FFF2-40B4-BE49-F238E27FC236}">
                <a16:creationId xmlns:a16="http://schemas.microsoft.com/office/drawing/2014/main" id="{6A4677EA-D370-4802-8CB4-8F7558C12510}"/>
              </a:ext>
            </a:extLst>
          </p:cNvPr>
          <p:cNvSpPr txBox="1"/>
          <p:nvPr/>
        </p:nvSpPr>
        <p:spPr>
          <a:xfrm>
            <a:off x="782103" y="4041304"/>
            <a:ext cx="1197131" cy="323165"/>
          </a:xfrm>
          <a:prstGeom prst="rect">
            <a:avLst/>
          </a:prstGeom>
          <a:noFill/>
        </p:spPr>
        <p:txBody>
          <a:bodyPr wrap="square" rtlCol="0">
            <a:spAutoFit/>
          </a:bodyPr>
          <a:lstStyle/>
          <a:p>
            <a:r>
              <a:rPr lang="fr-FR" sz="1500" i="1" dirty="0">
                <a:solidFill>
                  <a:srgbClr val="0070C0"/>
                </a:solidFill>
              </a:rPr>
              <a:t>Mon Temps</a:t>
            </a:r>
          </a:p>
        </p:txBody>
      </p:sp>
      <p:sp>
        <p:nvSpPr>
          <p:cNvPr id="43" name="ZoneTexte 42">
            <a:extLst>
              <a:ext uri="{FF2B5EF4-FFF2-40B4-BE49-F238E27FC236}">
                <a16:creationId xmlns:a16="http://schemas.microsoft.com/office/drawing/2014/main" id="{BF022447-7BC0-49A6-AC6D-74F6E0FAB005}"/>
              </a:ext>
            </a:extLst>
          </p:cNvPr>
          <p:cNvSpPr txBox="1"/>
          <p:nvPr/>
        </p:nvSpPr>
        <p:spPr>
          <a:xfrm>
            <a:off x="1227410" y="2493532"/>
            <a:ext cx="1160318" cy="323165"/>
          </a:xfrm>
          <a:prstGeom prst="rect">
            <a:avLst/>
          </a:prstGeom>
          <a:noFill/>
        </p:spPr>
        <p:txBody>
          <a:bodyPr wrap="square" rtlCol="0">
            <a:spAutoFit/>
          </a:bodyPr>
          <a:lstStyle/>
          <a:p>
            <a:r>
              <a:rPr lang="fr-FR" sz="1500" i="1" dirty="0">
                <a:solidFill>
                  <a:srgbClr val="0070C0"/>
                </a:solidFill>
              </a:rPr>
              <a:t>Mon Projet</a:t>
            </a:r>
          </a:p>
        </p:txBody>
      </p:sp>
      <p:sp>
        <p:nvSpPr>
          <p:cNvPr id="44" name="ZoneTexte 43">
            <a:extLst>
              <a:ext uri="{FF2B5EF4-FFF2-40B4-BE49-F238E27FC236}">
                <a16:creationId xmlns:a16="http://schemas.microsoft.com/office/drawing/2014/main" id="{899F6DCA-9D84-428B-BAFE-F959491BD967}"/>
              </a:ext>
            </a:extLst>
          </p:cNvPr>
          <p:cNvSpPr txBox="1"/>
          <p:nvPr/>
        </p:nvSpPr>
        <p:spPr>
          <a:xfrm>
            <a:off x="4008189" y="5385789"/>
            <a:ext cx="1264581" cy="323165"/>
          </a:xfrm>
          <a:prstGeom prst="rect">
            <a:avLst/>
          </a:prstGeom>
          <a:noFill/>
        </p:spPr>
        <p:txBody>
          <a:bodyPr wrap="square" rtlCol="0">
            <a:spAutoFit/>
          </a:bodyPr>
          <a:lstStyle/>
          <a:p>
            <a:r>
              <a:rPr lang="fr-FR" sz="1500" i="1" dirty="0">
                <a:solidFill>
                  <a:srgbClr val="0070C0"/>
                </a:solidFill>
              </a:rPr>
              <a:t>Mon Réseau</a:t>
            </a:r>
          </a:p>
        </p:txBody>
      </p:sp>
      <p:sp>
        <p:nvSpPr>
          <p:cNvPr id="45" name="Ellipse 44">
            <a:extLst>
              <a:ext uri="{FF2B5EF4-FFF2-40B4-BE49-F238E27FC236}">
                <a16:creationId xmlns:a16="http://schemas.microsoft.com/office/drawing/2014/main" id="{12DB0F42-83D2-45CB-81A8-1D2129F4BF8C}"/>
              </a:ext>
            </a:extLst>
          </p:cNvPr>
          <p:cNvSpPr/>
          <p:nvPr/>
        </p:nvSpPr>
        <p:spPr>
          <a:xfrm>
            <a:off x="3611276" y="980728"/>
            <a:ext cx="1921450" cy="1952346"/>
          </a:xfrm>
          <a:prstGeom prst="ellipse">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dirty="0"/>
          </a:p>
        </p:txBody>
      </p:sp>
      <p:sp>
        <p:nvSpPr>
          <p:cNvPr id="46" name="Organigramme : Délai 45">
            <a:extLst>
              <a:ext uri="{FF2B5EF4-FFF2-40B4-BE49-F238E27FC236}">
                <a16:creationId xmlns:a16="http://schemas.microsoft.com/office/drawing/2014/main" id="{A1FA10ED-C955-4F20-AE0C-B6DD170C9CF5}"/>
              </a:ext>
            </a:extLst>
          </p:cNvPr>
          <p:cNvSpPr/>
          <p:nvPr/>
        </p:nvSpPr>
        <p:spPr>
          <a:xfrm rot="16200000">
            <a:off x="5757334" y="1781864"/>
            <a:ext cx="601789" cy="1224757"/>
          </a:xfrm>
          <a:prstGeom prst="flowChartDelay">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dirty="0"/>
          </a:p>
        </p:txBody>
      </p:sp>
      <p:sp>
        <p:nvSpPr>
          <p:cNvPr id="3" name="ZoneTexte 2">
            <a:extLst>
              <a:ext uri="{FF2B5EF4-FFF2-40B4-BE49-F238E27FC236}">
                <a16:creationId xmlns:a16="http://schemas.microsoft.com/office/drawing/2014/main" id="{EC5E26B7-0314-4B90-BABB-F1DC149D6E5A}"/>
              </a:ext>
            </a:extLst>
          </p:cNvPr>
          <p:cNvSpPr txBox="1"/>
          <p:nvPr/>
        </p:nvSpPr>
        <p:spPr>
          <a:xfrm>
            <a:off x="4010407" y="1060029"/>
            <a:ext cx="1262363" cy="323165"/>
          </a:xfrm>
          <a:prstGeom prst="rect">
            <a:avLst/>
          </a:prstGeom>
          <a:noFill/>
        </p:spPr>
        <p:txBody>
          <a:bodyPr wrap="square" rtlCol="0">
            <a:spAutoFit/>
          </a:bodyPr>
          <a:lstStyle/>
          <a:p>
            <a:r>
              <a:rPr lang="fr-FR" sz="1500" i="1" dirty="0">
                <a:solidFill>
                  <a:schemeClr val="bg1"/>
                </a:solidFill>
              </a:rPr>
              <a:t>Mon dossier</a:t>
            </a:r>
          </a:p>
        </p:txBody>
      </p:sp>
    </p:spTree>
    <p:extLst>
      <p:ext uri="{BB962C8B-B14F-4D97-AF65-F5344CB8AC3E}">
        <p14:creationId xmlns:p14="http://schemas.microsoft.com/office/powerpoint/2010/main" val="2521379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611560" y="1268760"/>
            <a:ext cx="8390060" cy="3600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r"/>
            <a:r>
              <a:rPr lang="fr-FR" b="1" dirty="0"/>
              <a:t>Ma santé</a:t>
            </a:r>
            <a:endParaRPr lang="fr-FR" dirty="0"/>
          </a:p>
        </p:txBody>
      </p:sp>
      <p:sp>
        <p:nvSpPr>
          <p:cNvPr id="12" name="Espace réservé du contenu 2"/>
          <p:cNvSpPr txBox="1">
            <a:spLocks/>
          </p:cNvSpPr>
          <p:nvPr/>
        </p:nvSpPr>
        <p:spPr>
          <a:xfrm>
            <a:off x="683568" y="1349152"/>
            <a:ext cx="8425632" cy="5472608"/>
          </a:xfrm>
          <a:prstGeom prst="rect">
            <a:avLst/>
          </a:prstGeom>
        </p:spPr>
        <p:txBody>
          <a:bodyPr>
            <a:normAutofit/>
          </a:bodyPr>
          <a:lstStyle/>
          <a:p>
            <a:pPr marL="180000"/>
            <a:endParaRPr lang="fr-FR" sz="2000" dirty="0"/>
          </a:p>
          <a:p>
            <a:pPr marL="180000"/>
            <a:endParaRPr lang="fr-FR" sz="2000" dirty="0"/>
          </a:p>
          <a:p>
            <a:pPr marL="180000"/>
            <a:endParaRPr lang="fr-FR" sz="2000" dirty="0"/>
          </a:p>
          <a:p>
            <a:pPr marL="180000"/>
            <a:endParaRPr lang="fr-FR" sz="2000" dirty="0"/>
          </a:p>
          <a:p>
            <a:pPr marL="180000"/>
            <a:endParaRPr lang="fr-FR" sz="2000" dirty="0"/>
          </a:p>
          <a:p>
            <a:pPr marL="180000"/>
            <a:endParaRPr lang="fr-FR" sz="2000" dirty="0"/>
          </a:p>
          <a:p>
            <a:pPr marL="180000"/>
            <a:endParaRPr kumimoji="0" lang="fr-FR" sz="2000" i="0" u="none" strike="noStrike" kern="1200" cap="none" spc="0" normalizeH="0" baseline="0" noProof="0" dirty="0">
              <a:ln>
                <a:noFill/>
              </a:ln>
              <a:solidFill>
                <a:schemeClr val="tx1"/>
              </a:solidFill>
              <a:effectLst/>
              <a:uLnTx/>
              <a:uFillTx/>
              <a:ea typeface="+mn-ea"/>
              <a:cs typeface="+mn-cs"/>
            </a:endParaRPr>
          </a:p>
          <a:p>
            <a:pPr marL="637200" lvl="1" indent="-342900">
              <a:spcBef>
                <a:spcPts val="1200"/>
              </a:spcBef>
              <a:spcAft>
                <a:spcPts val="1200"/>
              </a:spcAft>
              <a:buBlip>
                <a:blip r:embed="rId3"/>
              </a:buBlip>
            </a:pPr>
            <a:endParaRPr lang="fr-FR" sz="2000" dirty="0"/>
          </a:p>
          <a:p>
            <a:pPr marL="637200" lvl="1" indent="-342900">
              <a:spcBef>
                <a:spcPts val="1200"/>
              </a:spcBef>
              <a:spcAft>
                <a:spcPts val="1200"/>
              </a:spcAft>
              <a:buBlip>
                <a:blip r:embed="rId3"/>
              </a:buBlip>
            </a:pPr>
            <a:endParaRPr kumimoji="0" lang="fr-FR" sz="2000" b="0" i="0" u="none" strike="noStrike" kern="1200" cap="none" spc="0" normalizeH="0" baseline="0" noProof="0" dirty="0">
              <a:ln>
                <a:noFill/>
              </a:ln>
              <a:solidFill>
                <a:schemeClr val="tx1"/>
              </a:solidFill>
              <a:effectLst/>
              <a:uLnTx/>
              <a:uFillTx/>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fr-FR" sz="3200" b="0" i="0" u="none" strike="noStrike" kern="1200" cap="none" spc="0" normalizeH="0" baseline="0" noProof="0" dirty="0">
              <a:ln>
                <a:noFill/>
              </a:ln>
              <a:solidFill>
                <a:schemeClr val="tx1"/>
              </a:solidFill>
              <a:effectLst/>
              <a:uLnTx/>
              <a:uFillTx/>
              <a:latin typeface="PetitaMedium" pitchFamily="2" charset="0"/>
              <a:ea typeface="+mn-ea"/>
              <a:cs typeface="+mn-cs"/>
            </a:endParaRPr>
          </a:p>
        </p:txBody>
      </p:sp>
      <p:sp>
        <p:nvSpPr>
          <p:cNvPr id="17" name="Espace réservé du contenu 2"/>
          <p:cNvSpPr txBox="1">
            <a:spLocks/>
          </p:cNvSpPr>
          <p:nvPr/>
        </p:nvSpPr>
        <p:spPr>
          <a:xfrm>
            <a:off x="611560" y="1268760"/>
            <a:ext cx="8064896" cy="5256584"/>
          </a:xfrm>
          <a:prstGeom prst="rect">
            <a:avLst/>
          </a:prstGeom>
        </p:spPr>
        <p:txBody>
          <a:bodyPr>
            <a:normAutofit/>
          </a:bodyPr>
          <a:lstStyle/>
          <a:p>
            <a:pPr marL="274320" marR="0" lvl="0" indent="-274320" algn="l" defTabSz="914400" rtl="0" eaLnBrk="1" fontAlgn="auto" latinLnBrk="0" hangingPunct="1">
              <a:lnSpc>
                <a:spcPct val="100000"/>
              </a:lnSpc>
              <a:spcBef>
                <a:spcPct val="20000"/>
              </a:spcBef>
              <a:spcAft>
                <a:spcPts val="0"/>
              </a:spcAft>
              <a:buClrTx/>
              <a:buSzTx/>
              <a:buFont typeface="Wingdings 3" pitchFamily="18" charset="2"/>
              <a:buNone/>
              <a:tabLst/>
              <a:defRPr/>
            </a:pPr>
            <a:endParaRPr kumimoji="0" lang="fr-FR" sz="2400" b="0" i="0" u="none" strike="noStrike" kern="1200" cap="none" spc="0" normalizeH="0" baseline="0" noProof="0" dirty="0">
              <a:ln>
                <a:noFill/>
              </a:ln>
              <a:solidFill>
                <a:schemeClr val="tx1"/>
              </a:solidFill>
              <a:effectLst/>
              <a:uLnTx/>
              <a:uFillTx/>
              <a:latin typeface="Calibri" pitchFamily="34" charset="0"/>
              <a:ea typeface="+mn-ea"/>
              <a:cs typeface="Calibri" pitchFamily="34" charset="0"/>
            </a:endParaRPr>
          </a:p>
        </p:txBody>
      </p:sp>
      <p:pic>
        <p:nvPicPr>
          <p:cNvPr id="14" name="Image 13" descr="Une image contenant dessin&#10;&#10;Description générée automatiquement">
            <a:extLst>
              <a:ext uri="{FF2B5EF4-FFF2-40B4-BE49-F238E27FC236}">
                <a16:creationId xmlns:a16="http://schemas.microsoft.com/office/drawing/2014/main" id="{A3F8F2F7-2054-4594-9679-F1E0314C194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89324" y="143851"/>
            <a:ext cx="4358940" cy="980893"/>
          </a:xfrm>
          <a:prstGeom prst="rect">
            <a:avLst/>
          </a:prstGeom>
        </p:spPr>
      </p:pic>
      <p:pic>
        <p:nvPicPr>
          <p:cNvPr id="3" name="Image 2">
            <a:extLst>
              <a:ext uri="{FF2B5EF4-FFF2-40B4-BE49-F238E27FC236}">
                <a16:creationId xmlns:a16="http://schemas.microsoft.com/office/drawing/2014/main" id="{F9F9BFE4-07D2-4965-AE1B-0CD7330A2249}"/>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237104" y="2117554"/>
            <a:ext cx="4669791" cy="4407790"/>
          </a:xfrm>
          <a:prstGeom prst="rect">
            <a:avLst/>
          </a:prstGeom>
        </p:spPr>
      </p:pic>
    </p:spTree>
    <p:extLst>
      <p:ext uri="{BB962C8B-B14F-4D97-AF65-F5344CB8AC3E}">
        <p14:creationId xmlns:p14="http://schemas.microsoft.com/office/powerpoint/2010/main" val="3833359911"/>
      </p:ext>
    </p:extLst>
  </p:cSld>
  <p:clrMapOvr>
    <a:masterClrMapping/>
  </p:clrMapOvr>
  <p:transition>
    <p:cover/>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611560" y="44624"/>
            <a:ext cx="8532440"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fr-FR" b="1" dirty="0">
              <a:solidFill>
                <a:schemeClr val="accent6"/>
              </a:solidFill>
              <a:latin typeface="Arial Black" pitchFamily="34" charset="0"/>
            </a:endParaRPr>
          </a:p>
        </p:txBody>
      </p:sp>
      <p:sp>
        <p:nvSpPr>
          <p:cNvPr id="12" name="Espace réservé du contenu 2"/>
          <p:cNvSpPr txBox="1">
            <a:spLocks/>
          </p:cNvSpPr>
          <p:nvPr/>
        </p:nvSpPr>
        <p:spPr>
          <a:xfrm>
            <a:off x="683568" y="1349152"/>
            <a:ext cx="8425632" cy="5472608"/>
          </a:xfrm>
          <a:prstGeom prst="rect">
            <a:avLst/>
          </a:prstGeom>
        </p:spPr>
        <p:txBody>
          <a:bodyPr>
            <a:normAutofit/>
          </a:bodyPr>
          <a:lstStyle/>
          <a:p>
            <a:pPr marL="180000"/>
            <a:endParaRPr lang="fr-FR" sz="2000" dirty="0"/>
          </a:p>
          <a:p>
            <a:pPr marL="180000"/>
            <a:endParaRPr lang="fr-FR" sz="2000" dirty="0"/>
          </a:p>
          <a:p>
            <a:pPr marL="180000"/>
            <a:endParaRPr lang="fr-FR" sz="2000" dirty="0"/>
          </a:p>
          <a:p>
            <a:pPr marL="180000"/>
            <a:endParaRPr lang="fr-FR" sz="2000" dirty="0"/>
          </a:p>
          <a:p>
            <a:pPr marL="180000"/>
            <a:endParaRPr lang="fr-FR" sz="2000" dirty="0"/>
          </a:p>
          <a:p>
            <a:pPr marL="180000"/>
            <a:endParaRPr lang="fr-FR" sz="2000" dirty="0"/>
          </a:p>
          <a:p>
            <a:pPr marL="180000"/>
            <a:endParaRPr kumimoji="0" lang="fr-FR" sz="2000" i="0" u="none" strike="noStrike" kern="1200" cap="none" spc="0" normalizeH="0" baseline="0" noProof="0" dirty="0">
              <a:ln>
                <a:noFill/>
              </a:ln>
              <a:solidFill>
                <a:schemeClr val="tx1"/>
              </a:solidFill>
              <a:effectLst/>
              <a:uLnTx/>
              <a:uFillTx/>
              <a:ea typeface="+mn-ea"/>
              <a:cs typeface="+mn-cs"/>
            </a:endParaRPr>
          </a:p>
          <a:p>
            <a:pPr marL="637200" lvl="1" indent="-342900">
              <a:spcBef>
                <a:spcPts val="1200"/>
              </a:spcBef>
              <a:spcAft>
                <a:spcPts val="1200"/>
              </a:spcAft>
              <a:buBlip>
                <a:blip r:embed="rId3"/>
              </a:buBlip>
            </a:pPr>
            <a:endParaRPr lang="fr-FR" sz="2000" dirty="0"/>
          </a:p>
          <a:p>
            <a:pPr marL="637200" lvl="1" indent="-342900">
              <a:spcBef>
                <a:spcPts val="1200"/>
              </a:spcBef>
              <a:spcAft>
                <a:spcPts val="1200"/>
              </a:spcAft>
              <a:buBlip>
                <a:blip r:embed="rId3"/>
              </a:buBlip>
            </a:pPr>
            <a:endParaRPr kumimoji="0" lang="fr-FR" sz="2000" b="0" i="0" u="none" strike="noStrike" kern="1200" cap="none" spc="0" normalizeH="0" baseline="0" noProof="0" dirty="0">
              <a:ln>
                <a:noFill/>
              </a:ln>
              <a:solidFill>
                <a:schemeClr val="tx1"/>
              </a:solidFill>
              <a:effectLst/>
              <a:uLnTx/>
              <a:uFillTx/>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fr-FR" sz="3200" b="0" i="0" u="none" strike="noStrike" kern="1200" cap="none" spc="0" normalizeH="0" baseline="0" noProof="0" dirty="0">
              <a:ln>
                <a:noFill/>
              </a:ln>
              <a:solidFill>
                <a:schemeClr val="tx1"/>
              </a:solidFill>
              <a:effectLst/>
              <a:uLnTx/>
              <a:uFillTx/>
              <a:latin typeface="PetitaMedium" pitchFamily="2" charset="0"/>
              <a:ea typeface="+mn-ea"/>
              <a:cs typeface="+mn-cs"/>
            </a:endParaRPr>
          </a:p>
        </p:txBody>
      </p:sp>
      <p:sp>
        <p:nvSpPr>
          <p:cNvPr id="17" name="Espace réservé du contenu 2"/>
          <p:cNvSpPr txBox="1">
            <a:spLocks/>
          </p:cNvSpPr>
          <p:nvPr/>
        </p:nvSpPr>
        <p:spPr>
          <a:xfrm>
            <a:off x="611560" y="1268760"/>
            <a:ext cx="8064896" cy="5256584"/>
          </a:xfrm>
          <a:prstGeom prst="rect">
            <a:avLst/>
          </a:prstGeom>
        </p:spPr>
        <p:txBody>
          <a:bodyPr>
            <a:normAutofit/>
          </a:bodyPr>
          <a:lstStyle/>
          <a:p>
            <a:pPr marL="274320" marR="0" lvl="0" indent="-274320" algn="l" defTabSz="914400" rtl="0" eaLnBrk="1" fontAlgn="auto" latinLnBrk="0" hangingPunct="1">
              <a:lnSpc>
                <a:spcPct val="100000"/>
              </a:lnSpc>
              <a:spcBef>
                <a:spcPct val="20000"/>
              </a:spcBef>
              <a:spcAft>
                <a:spcPts val="0"/>
              </a:spcAft>
              <a:buClrTx/>
              <a:buSzTx/>
              <a:buFont typeface="Wingdings 3" pitchFamily="18" charset="2"/>
              <a:buNone/>
              <a:tabLst/>
              <a:defRPr/>
            </a:pPr>
            <a:endParaRPr kumimoji="0" lang="fr-FR" sz="2400" b="0" i="0" u="none" strike="noStrike" kern="1200" cap="none" spc="0" normalizeH="0" baseline="0" noProof="0" dirty="0">
              <a:ln>
                <a:noFill/>
              </a:ln>
              <a:solidFill>
                <a:schemeClr val="tx1"/>
              </a:solidFill>
              <a:effectLst/>
              <a:uLnTx/>
              <a:uFillTx/>
              <a:latin typeface="Calibri" pitchFamily="34" charset="0"/>
              <a:ea typeface="+mn-ea"/>
              <a:cs typeface="Calibri" pitchFamily="34" charset="0"/>
            </a:endParaRPr>
          </a:p>
        </p:txBody>
      </p:sp>
      <p:sp>
        <p:nvSpPr>
          <p:cNvPr id="20" name="Espace réservé du contenu 2"/>
          <p:cNvSpPr txBox="1">
            <a:spLocks/>
          </p:cNvSpPr>
          <p:nvPr/>
        </p:nvSpPr>
        <p:spPr>
          <a:xfrm>
            <a:off x="395536" y="764704"/>
            <a:ext cx="8280920" cy="4824536"/>
          </a:xfrm>
          <a:prstGeom prst="rect">
            <a:avLst/>
          </a:prstGeom>
        </p:spPr>
        <p:txBody>
          <a:bodyPr>
            <a:normAutofit/>
          </a:bodyPr>
          <a:lstStyle/>
          <a:p>
            <a:pPr lvl="2" indent="-457200">
              <a:spcBef>
                <a:spcPct val="20000"/>
              </a:spcBef>
              <a:defRPr/>
            </a:pPr>
            <a:r>
              <a:rPr lang="fr-FR" sz="2400" b="1" dirty="0">
                <a:latin typeface="Arial" pitchFamily="34" charset="0"/>
                <a:cs typeface="Arial" pitchFamily="34" charset="0"/>
              </a:rPr>
              <a:t>Faites du sport</a:t>
            </a:r>
          </a:p>
          <a:p>
            <a:pPr lvl="2" indent="-457200">
              <a:spcBef>
                <a:spcPct val="20000"/>
              </a:spcBef>
              <a:buFont typeface="+mj-lt"/>
              <a:buAutoNum type="arabicPeriod"/>
              <a:defRPr/>
            </a:pPr>
            <a:endParaRPr lang="fr-FR" sz="2400" dirty="0">
              <a:latin typeface="Arial" pitchFamily="34" charset="0"/>
              <a:cs typeface="Arial" pitchFamily="34" charset="0"/>
            </a:endParaRPr>
          </a:p>
          <a:p>
            <a:pPr lvl="1" indent="-457200">
              <a:spcBef>
                <a:spcPct val="20000"/>
              </a:spcBef>
              <a:defRPr/>
            </a:pPr>
            <a:r>
              <a:rPr lang="fr-FR" sz="2000" dirty="0">
                <a:latin typeface="Arial" pitchFamily="34" charset="0"/>
                <a:cs typeface="Arial" pitchFamily="34" charset="0"/>
              </a:rPr>
              <a:t>L’activité physique constitue le meilleur des stimulants.</a:t>
            </a:r>
          </a:p>
          <a:p>
            <a:pPr lvl="1" indent="-457200">
              <a:spcBef>
                <a:spcPct val="20000"/>
              </a:spcBef>
              <a:defRPr/>
            </a:pPr>
            <a:r>
              <a:rPr lang="fr-FR" sz="2000" dirty="0">
                <a:latin typeface="Arial" pitchFamily="34" charset="0"/>
                <a:cs typeface="Arial" pitchFamily="34" charset="0"/>
              </a:rPr>
              <a:t>Allez donc faire un tour..en marchant, en courant, à vélo.</a:t>
            </a:r>
          </a:p>
          <a:p>
            <a:pPr lvl="1" indent="-457200">
              <a:spcBef>
                <a:spcPct val="20000"/>
              </a:spcBef>
              <a:defRPr/>
            </a:pPr>
            <a:r>
              <a:rPr lang="fr-FR" sz="2000" dirty="0">
                <a:latin typeface="Arial" pitchFamily="34" charset="0"/>
                <a:cs typeface="Arial" pitchFamily="34" charset="0"/>
              </a:rPr>
              <a:t>Jardinez, tapez dans un ballon, une balle, allez danser.</a:t>
            </a:r>
          </a:p>
          <a:p>
            <a:pPr lvl="1" indent="-457200">
              <a:spcBef>
                <a:spcPct val="20000"/>
              </a:spcBef>
              <a:defRPr/>
            </a:pPr>
            <a:r>
              <a:rPr lang="fr-FR" sz="2000" dirty="0">
                <a:latin typeface="Arial" pitchFamily="34" charset="0"/>
                <a:cs typeface="Arial" pitchFamily="34" charset="0"/>
              </a:rPr>
              <a:t>Faire de l’exercice va vous permettre de vous sentir en forme, vous </a:t>
            </a:r>
          </a:p>
          <a:p>
            <a:pPr lvl="1" indent="-457200">
              <a:spcBef>
                <a:spcPct val="20000"/>
              </a:spcBef>
              <a:defRPr/>
            </a:pPr>
            <a:r>
              <a:rPr lang="fr-FR" sz="2000" dirty="0">
                <a:latin typeface="Arial" pitchFamily="34" charset="0"/>
                <a:cs typeface="Arial" pitchFamily="34" charset="0"/>
              </a:rPr>
              <a:t>protéger de la dépression, du stress et améliorer vos fonctions </a:t>
            </a:r>
          </a:p>
          <a:p>
            <a:pPr lvl="1" indent="-457200">
              <a:spcBef>
                <a:spcPct val="20000"/>
              </a:spcBef>
              <a:defRPr/>
            </a:pPr>
            <a:r>
              <a:rPr lang="fr-FR" sz="2000" dirty="0">
                <a:latin typeface="Arial" pitchFamily="34" charset="0"/>
                <a:cs typeface="Arial" pitchFamily="34" charset="0"/>
              </a:rPr>
              <a:t>physiques mais également cognitives.</a:t>
            </a:r>
          </a:p>
          <a:p>
            <a:pPr lvl="1" indent="-457200">
              <a:spcBef>
                <a:spcPct val="20000"/>
              </a:spcBef>
              <a:defRPr/>
            </a:pPr>
            <a:endParaRPr lang="fr-FR" sz="2000" dirty="0">
              <a:latin typeface="Arial" pitchFamily="34" charset="0"/>
              <a:cs typeface="Arial" pitchFamily="34" charset="0"/>
            </a:endParaRPr>
          </a:p>
          <a:p>
            <a:pPr lvl="1" indent="-457200">
              <a:spcBef>
                <a:spcPct val="20000"/>
              </a:spcBef>
              <a:defRPr/>
            </a:pPr>
            <a:r>
              <a:rPr lang="fr-FR" sz="2000" dirty="0">
                <a:latin typeface="Arial" pitchFamily="34" charset="0"/>
                <a:cs typeface="Arial" pitchFamily="34" charset="0"/>
              </a:rPr>
              <a:t>Trouvez l’activité qui vous plait et qui convient à votre forme physique.</a:t>
            </a:r>
          </a:p>
          <a:p>
            <a:pPr lvl="1" indent="-457200">
              <a:spcBef>
                <a:spcPct val="20000"/>
              </a:spcBef>
              <a:defRPr/>
            </a:pPr>
            <a:r>
              <a:rPr lang="fr-FR" sz="2000" dirty="0">
                <a:latin typeface="Arial" pitchFamily="34" charset="0"/>
                <a:cs typeface="Arial" pitchFamily="34" charset="0"/>
              </a:rPr>
              <a:t>Ne vous limitez pas à la salle de gym…Sortez !</a:t>
            </a:r>
          </a:p>
        </p:txBody>
      </p:sp>
      <p:pic>
        <p:nvPicPr>
          <p:cNvPr id="33794" name="Picture 2" descr="Afficher l'image d'origine"/>
          <p:cNvPicPr>
            <a:picLocks noChangeAspect="1" noChangeArrowheads="1"/>
          </p:cNvPicPr>
          <p:nvPr/>
        </p:nvPicPr>
        <p:blipFill>
          <a:blip r:embed="rId4" cstate="print"/>
          <a:srcRect/>
          <a:stretch>
            <a:fillRect/>
          </a:stretch>
        </p:blipFill>
        <p:spPr bwMode="auto">
          <a:xfrm>
            <a:off x="6780584" y="4938058"/>
            <a:ext cx="2399928" cy="1919942"/>
          </a:xfrm>
          <a:prstGeom prst="rect">
            <a:avLst/>
          </a:prstGeom>
          <a:noFill/>
        </p:spPr>
      </p:pic>
      <p:sp>
        <p:nvSpPr>
          <p:cNvPr id="7" name="Rectangle 6"/>
          <p:cNvSpPr/>
          <p:nvPr/>
        </p:nvSpPr>
        <p:spPr>
          <a:xfrm>
            <a:off x="899592" y="44624"/>
            <a:ext cx="8244408" cy="34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b="1" dirty="0">
                <a:solidFill>
                  <a:schemeClr val="accent6"/>
                </a:solidFill>
                <a:latin typeface="Arial Black" pitchFamily="34" charset="0"/>
              </a:rPr>
              <a:t>La Santé</a:t>
            </a:r>
          </a:p>
        </p:txBody>
      </p:sp>
      <p:pic>
        <p:nvPicPr>
          <p:cNvPr id="8" name="Image 7" descr="2.jpg"/>
          <p:cNvPicPr>
            <a:picLocks noChangeAspect="1"/>
          </p:cNvPicPr>
          <p:nvPr/>
        </p:nvPicPr>
        <p:blipFill>
          <a:blip r:embed="rId5" cstate="print"/>
          <a:stretch>
            <a:fillRect/>
          </a:stretch>
        </p:blipFill>
        <p:spPr>
          <a:xfrm>
            <a:off x="144016" y="80029"/>
            <a:ext cx="611560" cy="963671"/>
          </a:xfrm>
          <a:prstGeom prst="rect">
            <a:avLst/>
          </a:prstGeom>
        </p:spPr>
      </p:pic>
      <p:pic>
        <p:nvPicPr>
          <p:cNvPr id="3" name="Image 2" descr="Une image contenant dessin&#10;&#10;Description générée automatiquement">
            <a:extLst>
              <a:ext uri="{FF2B5EF4-FFF2-40B4-BE49-F238E27FC236}">
                <a16:creationId xmlns:a16="http://schemas.microsoft.com/office/drawing/2014/main" id="{042B8E30-93EA-4E63-82A1-87ECC3D8B18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91880" y="118095"/>
            <a:ext cx="4086225" cy="1114425"/>
          </a:xfrm>
          <a:prstGeom prst="rect">
            <a:avLst/>
          </a:prstGeom>
        </p:spPr>
      </p:pic>
    </p:spTree>
    <p:extLst>
      <p:ext uri="{BB962C8B-B14F-4D97-AF65-F5344CB8AC3E}">
        <p14:creationId xmlns:p14="http://schemas.microsoft.com/office/powerpoint/2010/main" val="1210363372"/>
      </p:ext>
    </p:extLst>
  </p:cSld>
  <p:clrMapOvr>
    <a:masterClrMapping/>
  </p:clrMapOvr>
  <p:transition>
    <p:cover/>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611560" y="44624"/>
            <a:ext cx="8532440"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fr-FR" b="1" dirty="0">
              <a:solidFill>
                <a:schemeClr val="accent6"/>
              </a:solidFill>
              <a:latin typeface="Arial Black" pitchFamily="34" charset="0"/>
            </a:endParaRPr>
          </a:p>
        </p:txBody>
      </p:sp>
      <p:sp>
        <p:nvSpPr>
          <p:cNvPr id="12" name="Espace réservé du contenu 2"/>
          <p:cNvSpPr txBox="1">
            <a:spLocks/>
          </p:cNvSpPr>
          <p:nvPr/>
        </p:nvSpPr>
        <p:spPr>
          <a:xfrm>
            <a:off x="683568" y="1349152"/>
            <a:ext cx="8425632" cy="5472608"/>
          </a:xfrm>
          <a:prstGeom prst="rect">
            <a:avLst/>
          </a:prstGeom>
        </p:spPr>
        <p:txBody>
          <a:bodyPr>
            <a:normAutofit/>
          </a:bodyPr>
          <a:lstStyle/>
          <a:p>
            <a:pPr marL="180000"/>
            <a:endParaRPr lang="fr-FR" sz="2000" dirty="0"/>
          </a:p>
          <a:p>
            <a:pPr marL="180000"/>
            <a:endParaRPr lang="fr-FR" sz="2000" dirty="0"/>
          </a:p>
          <a:p>
            <a:pPr marL="180000"/>
            <a:endParaRPr lang="fr-FR" sz="2000" dirty="0"/>
          </a:p>
          <a:p>
            <a:pPr marL="180000"/>
            <a:endParaRPr lang="fr-FR" sz="2000" dirty="0"/>
          </a:p>
          <a:p>
            <a:pPr marL="180000"/>
            <a:endParaRPr lang="fr-FR" sz="2000" dirty="0"/>
          </a:p>
          <a:p>
            <a:pPr marL="180000"/>
            <a:endParaRPr lang="fr-FR" sz="2000" dirty="0"/>
          </a:p>
          <a:p>
            <a:pPr marL="180000"/>
            <a:endParaRPr kumimoji="0" lang="fr-FR" sz="2000" i="0" u="none" strike="noStrike" kern="1200" cap="none" spc="0" normalizeH="0" baseline="0" noProof="0" dirty="0">
              <a:ln>
                <a:noFill/>
              </a:ln>
              <a:solidFill>
                <a:schemeClr val="tx1"/>
              </a:solidFill>
              <a:effectLst/>
              <a:uLnTx/>
              <a:uFillTx/>
              <a:ea typeface="+mn-ea"/>
              <a:cs typeface="+mn-cs"/>
            </a:endParaRPr>
          </a:p>
          <a:p>
            <a:pPr marL="637200" lvl="1" indent="-342900">
              <a:spcBef>
                <a:spcPts val="1200"/>
              </a:spcBef>
              <a:spcAft>
                <a:spcPts val="1200"/>
              </a:spcAft>
              <a:buBlip>
                <a:blip r:embed="rId3"/>
              </a:buBlip>
            </a:pPr>
            <a:endParaRPr lang="fr-FR" sz="2000" dirty="0"/>
          </a:p>
          <a:p>
            <a:pPr marL="637200" lvl="1" indent="-342900">
              <a:spcBef>
                <a:spcPts val="1200"/>
              </a:spcBef>
              <a:spcAft>
                <a:spcPts val="1200"/>
              </a:spcAft>
              <a:buBlip>
                <a:blip r:embed="rId3"/>
              </a:buBlip>
            </a:pPr>
            <a:endParaRPr kumimoji="0" lang="fr-FR" sz="2000" b="0" i="0" u="none" strike="noStrike" kern="1200" cap="none" spc="0" normalizeH="0" baseline="0" noProof="0" dirty="0">
              <a:ln>
                <a:noFill/>
              </a:ln>
              <a:solidFill>
                <a:schemeClr val="tx1"/>
              </a:solidFill>
              <a:effectLst/>
              <a:uLnTx/>
              <a:uFillTx/>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fr-FR" sz="3200" b="0" i="0" u="none" strike="noStrike" kern="1200" cap="none" spc="0" normalizeH="0" baseline="0" noProof="0" dirty="0">
              <a:ln>
                <a:noFill/>
              </a:ln>
              <a:solidFill>
                <a:schemeClr val="tx1"/>
              </a:solidFill>
              <a:effectLst/>
              <a:uLnTx/>
              <a:uFillTx/>
              <a:latin typeface="PetitaMedium" pitchFamily="2" charset="0"/>
              <a:ea typeface="+mn-ea"/>
              <a:cs typeface="+mn-cs"/>
            </a:endParaRPr>
          </a:p>
        </p:txBody>
      </p:sp>
      <p:sp>
        <p:nvSpPr>
          <p:cNvPr id="17" name="Espace réservé du contenu 2"/>
          <p:cNvSpPr txBox="1">
            <a:spLocks/>
          </p:cNvSpPr>
          <p:nvPr/>
        </p:nvSpPr>
        <p:spPr>
          <a:xfrm>
            <a:off x="611560" y="1268760"/>
            <a:ext cx="8064896" cy="5256584"/>
          </a:xfrm>
          <a:prstGeom prst="rect">
            <a:avLst/>
          </a:prstGeom>
        </p:spPr>
        <p:txBody>
          <a:bodyPr>
            <a:normAutofit/>
          </a:bodyPr>
          <a:lstStyle/>
          <a:p>
            <a:pPr marL="274320" marR="0" lvl="0" indent="-274320" algn="l" defTabSz="914400" rtl="0" eaLnBrk="1" fontAlgn="auto" latinLnBrk="0" hangingPunct="1">
              <a:lnSpc>
                <a:spcPct val="100000"/>
              </a:lnSpc>
              <a:spcBef>
                <a:spcPct val="20000"/>
              </a:spcBef>
              <a:spcAft>
                <a:spcPts val="0"/>
              </a:spcAft>
              <a:buClrTx/>
              <a:buSzTx/>
              <a:buFont typeface="Wingdings 3" pitchFamily="18" charset="2"/>
              <a:buNone/>
              <a:tabLst/>
              <a:defRPr/>
            </a:pPr>
            <a:endParaRPr kumimoji="0" lang="fr-FR" sz="2400" b="0" i="0" u="none" strike="noStrike" kern="1200" cap="none" spc="0" normalizeH="0" baseline="0" noProof="0" dirty="0">
              <a:ln>
                <a:noFill/>
              </a:ln>
              <a:solidFill>
                <a:schemeClr val="tx1"/>
              </a:solidFill>
              <a:effectLst/>
              <a:uLnTx/>
              <a:uFillTx/>
              <a:latin typeface="Calibri" pitchFamily="34" charset="0"/>
              <a:ea typeface="+mn-ea"/>
              <a:cs typeface="Calibri" pitchFamily="34" charset="0"/>
            </a:endParaRPr>
          </a:p>
        </p:txBody>
      </p:sp>
      <p:sp>
        <p:nvSpPr>
          <p:cNvPr id="20" name="Espace réservé du contenu 2"/>
          <p:cNvSpPr txBox="1">
            <a:spLocks/>
          </p:cNvSpPr>
          <p:nvPr/>
        </p:nvSpPr>
        <p:spPr>
          <a:xfrm>
            <a:off x="395536" y="908720"/>
            <a:ext cx="8435280" cy="5256584"/>
          </a:xfrm>
          <a:prstGeom prst="rect">
            <a:avLst/>
          </a:prstGeom>
        </p:spPr>
        <p:txBody>
          <a:bodyPr>
            <a:normAutofit/>
          </a:bodyPr>
          <a:lstStyle/>
          <a:p>
            <a:pPr lvl="2" indent="-457200">
              <a:spcBef>
                <a:spcPct val="20000"/>
              </a:spcBef>
              <a:defRPr/>
            </a:pPr>
            <a:r>
              <a:rPr lang="fr-FR" sz="2400" b="1" dirty="0">
                <a:latin typeface="Arial" pitchFamily="34" charset="0"/>
                <a:cs typeface="Arial" pitchFamily="34" charset="0"/>
              </a:rPr>
              <a:t>Dormez</a:t>
            </a:r>
          </a:p>
          <a:p>
            <a:pPr lvl="2" indent="-457200">
              <a:spcBef>
                <a:spcPct val="20000"/>
              </a:spcBef>
              <a:buFont typeface="+mj-lt"/>
              <a:buAutoNum type="arabicPeriod" startAt="2"/>
              <a:defRPr/>
            </a:pPr>
            <a:endParaRPr lang="fr-FR" sz="2400" dirty="0">
              <a:latin typeface="Arial" pitchFamily="34" charset="0"/>
              <a:cs typeface="Arial" pitchFamily="34" charset="0"/>
            </a:endParaRPr>
          </a:p>
          <a:p>
            <a:pPr lvl="1" indent="-457200">
              <a:spcBef>
                <a:spcPct val="20000"/>
              </a:spcBef>
              <a:defRPr/>
            </a:pPr>
            <a:r>
              <a:rPr lang="fr-FR" sz="2000" dirty="0">
                <a:latin typeface="Arial" pitchFamily="34" charset="0"/>
                <a:cs typeface="Arial" pitchFamily="34" charset="0"/>
              </a:rPr>
              <a:t>Ceux qui dorment entre six et huit heures par nuit se portent mieux que </a:t>
            </a:r>
          </a:p>
          <a:p>
            <a:pPr lvl="1" indent="-457200">
              <a:spcBef>
                <a:spcPct val="20000"/>
              </a:spcBef>
              <a:defRPr/>
            </a:pPr>
            <a:r>
              <a:rPr lang="fr-FR" sz="2000" dirty="0">
                <a:latin typeface="Arial" pitchFamily="34" charset="0"/>
                <a:cs typeface="Arial" pitchFamily="34" charset="0"/>
              </a:rPr>
              <a:t>ceux qui dorment moins de six heures ou plus de neuf heures.</a:t>
            </a:r>
          </a:p>
          <a:p>
            <a:pPr lvl="1" indent="-457200">
              <a:spcBef>
                <a:spcPct val="20000"/>
              </a:spcBef>
              <a:defRPr/>
            </a:pPr>
            <a:r>
              <a:rPr lang="fr-FR" sz="2000" dirty="0">
                <a:latin typeface="Arial" pitchFamily="34" charset="0"/>
                <a:cs typeface="Arial" pitchFamily="34" charset="0"/>
              </a:rPr>
              <a:t>Ces « dormeurs optimaux » présentent moins de symptômes d’anxiété, </a:t>
            </a:r>
          </a:p>
          <a:p>
            <a:pPr lvl="1" indent="-457200">
              <a:spcBef>
                <a:spcPct val="20000"/>
              </a:spcBef>
              <a:defRPr/>
            </a:pPr>
            <a:r>
              <a:rPr lang="fr-FR" sz="2000" dirty="0">
                <a:latin typeface="Arial" pitchFamily="34" charset="0"/>
                <a:cs typeface="Arial" pitchFamily="34" charset="0"/>
              </a:rPr>
              <a:t>connaissent des relations plus positives avec les autres et se sentent </a:t>
            </a:r>
          </a:p>
          <a:p>
            <a:pPr lvl="1" indent="-457200">
              <a:spcBef>
                <a:spcPct val="20000"/>
              </a:spcBef>
              <a:defRPr/>
            </a:pPr>
            <a:r>
              <a:rPr lang="fr-FR" sz="2000" dirty="0">
                <a:latin typeface="Arial" pitchFamily="34" charset="0"/>
                <a:cs typeface="Arial" pitchFamily="34" charset="0"/>
              </a:rPr>
              <a:t>plus en prise avec leur existence.</a:t>
            </a:r>
          </a:p>
        </p:txBody>
      </p:sp>
      <p:pic>
        <p:nvPicPr>
          <p:cNvPr id="31746" name="Picture 2" descr="Afficher l'image d'origine"/>
          <p:cNvPicPr>
            <a:picLocks noChangeAspect="1" noChangeArrowheads="1"/>
          </p:cNvPicPr>
          <p:nvPr/>
        </p:nvPicPr>
        <p:blipFill>
          <a:blip r:embed="rId4" cstate="print"/>
          <a:srcRect/>
          <a:stretch>
            <a:fillRect/>
          </a:stretch>
        </p:blipFill>
        <p:spPr bwMode="auto">
          <a:xfrm>
            <a:off x="5652120" y="4293096"/>
            <a:ext cx="3491880" cy="2618910"/>
          </a:xfrm>
          <a:prstGeom prst="rect">
            <a:avLst/>
          </a:prstGeom>
          <a:noFill/>
        </p:spPr>
      </p:pic>
      <p:sp>
        <p:nvSpPr>
          <p:cNvPr id="7" name="Rectangle 6"/>
          <p:cNvSpPr/>
          <p:nvPr/>
        </p:nvSpPr>
        <p:spPr>
          <a:xfrm>
            <a:off x="899592" y="44624"/>
            <a:ext cx="8244408" cy="34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b="1" dirty="0">
                <a:solidFill>
                  <a:schemeClr val="accent6"/>
                </a:solidFill>
                <a:latin typeface="Arial Black" pitchFamily="34" charset="0"/>
              </a:rPr>
              <a:t>La Santé</a:t>
            </a:r>
          </a:p>
        </p:txBody>
      </p:sp>
      <p:pic>
        <p:nvPicPr>
          <p:cNvPr id="8" name="Image 7" descr="2.jpg"/>
          <p:cNvPicPr>
            <a:picLocks noChangeAspect="1"/>
          </p:cNvPicPr>
          <p:nvPr/>
        </p:nvPicPr>
        <p:blipFill>
          <a:blip r:embed="rId5" cstate="print"/>
          <a:stretch>
            <a:fillRect/>
          </a:stretch>
        </p:blipFill>
        <p:spPr>
          <a:xfrm>
            <a:off x="5341" y="-2"/>
            <a:ext cx="611560" cy="963671"/>
          </a:xfrm>
          <a:prstGeom prst="rect">
            <a:avLst/>
          </a:prstGeom>
        </p:spPr>
      </p:pic>
      <p:pic>
        <p:nvPicPr>
          <p:cNvPr id="9" name="Image 8" descr="Une image contenant dessin&#10;&#10;Description générée automatiquement">
            <a:extLst>
              <a:ext uri="{FF2B5EF4-FFF2-40B4-BE49-F238E27FC236}">
                <a16:creationId xmlns:a16="http://schemas.microsoft.com/office/drawing/2014/main" id="{ACB02C09-8E46-4E48-9204-4FAF7C362BA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91880" y="118095"/>
            <a:ext cx="4086225" cy="1114425"/>
          </a:xfrm>
          <a:prstGeom prst="rect">
            <a:avLst/>
          </a:prstGeom>
        </p:spPr>
      </p:pic>
    </p:spTree>
    <p:extLst>
      <p:ext uri="{BB962C8B-B14F-4D97-AF65-F5344CB8AC3E}">
        <p14:creationId xmlns:p14="http://schemas.microsoft.com/office/powerpoint/2010/main" val="877727394"/>
      </p:ext>
    </p:extLst>
  </p:cSld>
  <p:clrMapOvr>
    <a:masterClrMapping/>
  </p:clrMapOvr>
  <p:transition>
    <p:cover/>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Espace réservé du contenu 2"/>
          <p:cNvSpPr txBox="1">
            <a:spLocks/>
          </p:cNvSpPr>
          <p:nvPr/>
        </p:nvSpPr>
        <p:spPr>
          <a:xfrm>
            <a:off x="611560" y="1196752"/>
            <a:ext cx="8425632" cy="5472608"/>
          </a:xfrm>
          <a:prstGeom prst="rect">
            <a:avLst/>
          </a:prstGeom>
        </p:spPr>
        <p:txBody>
          <a:bodyPr>
            <a:normAutofit/>
          </a:bodyPr>
          <a:lstStyle/>
          <a:p>
            <a:pPr marL="180000">
              <a:spcBef>
                <a:spcPts val="600"/>
              </a:spcBef>
              <a:spcAft>
                <a:spcPts val="600"/>
              </a:spcAft>
            </a:pPr>
            <a:endParaRPr kumimoji="0" lang="fr-FR" sz="2200" b="0" i="0" u="none" strike="noStrike" kern="1200" cap="none" spc="0" normalizeH="0" baseline="0" noProof="0" dirty="0">
              <a:ln>
                <a:noFill/>
              </a:ln>
              <a:solidFill>
                <a:schemeClr val="tx1"/>
              </a:solidFill>
              <a:effectLst/>
              <a:uLnTx/>
              <a:uFillTx/>
              <a:ea typeface="+mn-ea"/>
              <a:cs typeface="+mn-cs"/>
            </a:endParaRPr>
          </a:p>
          <a:p>
            <a:pPr marL="180000" lvl="1">
              <a:spcBef>
                <a:spcPts val="600"/>
              </a:spcBef>
              <a:spcAft>
                <a:spcPts val="600"/>
              </a:spcAft>
              <a:buBlip>
                <a:blip r:embed="rId3"/>
              </a:buBlip>
            </a:pPr>
            <a:endParaRPr lang="fr-FR" sz="2000" dirty="0"/>
          </a:p>
          <a:p>
            <a:pPr marL="180000" lvl="1">
              <a:spcBef>
                <a:spcPts val="600"/>
              </a:spcBef>
              <a:spcAft>
                <a:spcPts val="600"/>
              </a:spcAft>
              <a:buBlip>
                <a:blip r:embed="rId3"/>
              </a:buBlip>
            </a:pPr>
            <a:endParaRPr kumimoji="0" lang="fr-FR" sz="2000" b="0" i="0" u="none" strike="noStrike" kern="1200" cap="none" spc="0" normalizeH="0" baseline="0" noProof="0" dirty="0">
              <a:ln>
                <a:noFill/>
              </a:ln>
              <a:solidFill>
                <a:schemeClr val="tx1"/>
              </a:solidFill>
              <a:effectLst/>
              <a:uLnTx/>
              <a:uFillTx/>
              <a:ea typeface="+mn-ea"/>
              <a:cs typeface="+mn-cs"/>
            </a:endParaRPr>
          </a:p>
          <a:p>
            <a:pPr marL="180000" marR="0" lvl="0" algn="l" defTabSz="914400" rtl="0" eaLnBrk="1" fontAlgn="auto" latinLnBrk="0" hangingPunct="1">
              <a:lnSpc>
                <a:spcPct val="100000"/>
              </a:lnSpc>
              <a:spcBef>
                <a:spcPts val="600"/>
              </a:spcBef>
              <a:spcAft>
                <a:spcPts val="600"/>
              </a:spcAft>
              <a:buClrTx/>
              <a:buSzTx/>
              <a:buFont typeface="Arial" pitchFamily="34" charset="0"/>
              <a:buChar char="•"/>
              <a:tabLst/>
              <a:defRPr/>
            </a:pPr>
            <a:endParaRPr kumimoji="0" lang="fr-FR" sz="3200" b="0" i="0" u="none" strike="noStrike" kern="1200" cap="none" spc="0" normalizeH="0" baseline="0" noProof="0" dirty="0">
              <a:ln>
                <a:noFill/>
              </a:ln>
              <a:solidFill>
                <a:schemeClr val="tx1"/>
              </a:solidFill>
              <a:effectLst/>
              <a:uLnTx/>
              <a:uFillTx/>
              <a:latin typeface="PetitaMedium" pitchFamily="2" charset="0"/>
              <a:ea typeface="+mn-ea"/>
              <a:cs typeface="+mn-cs"/>
            </a:endParaRPr>
          </a:p>
        </p:txBody>
      </p:sp>
      <p:sp>
        <p:nvSpPr>
          <p:cNvPr id="18" name="Rectangle 17"/>
          <p:cNvSpPr/>
          <p:nvPr/>
        </p:nvSpPr>
        <p:spPr>
          <a:xfrm>
            <a:off x="611560" y="44624"/>
            <a:ext cx="8532440" cy="34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b="1" dirty="0">
                <a:solidFill>
                  <a:schemeClr val="accent6"/>
                </a:solidFill>
                <a:latin typeface="Arial Black" pitchFamily="34" charset="0"/>
              </a:rPr>
              <a:t>Santé</a:t>
            </a:r>
          </a:p>
        </p:txBody>
      </p:sp>
      <p:sp>
        <p:nvSpPr>
          <p:cNvPr id="11" name="Rectangle 10"/>
          <p:cNvSpPr/>
          <p:nvPr/>
        </p:nvSpPr>
        <p:spPr>
          <a:xfrm>
            <a:off x="467544" y="1381005"/>
            <a:ext cx="8208912" cy="5139869"/>
          </a:xfrm>
          <a:prstGeom prst="rect">
            <a:avLst/>
          </a:prstGeom>
        </p:spPr>
        <p:txBody>
          <a:bodyPr wrap="square">
            <a:spAutoFit/>
          </a:bodyPr>
          <a:lstStyle/>
          <a:p>
            <a:pPr marL="180000" fontAlgn="auto">
              <a:spcAft>
                <a:spcPts val="0"/>
              </a:spcAft>
              <a:buFont typeface="Arial" pitchFamily="34" charset="0"/>
              <a:buNone/>
              <a:defRPr/>
            </a:pPr>
            <a:r>
              <a:rPr lang="fr-FR" sz="2400" b="1" dirty="0">
                <a:latin typeface="Arial" pitchFamily="34" charset="0"/>
                <a:cs typeface="Arial" pitchFamily="34" charset="0"/>
              </a:rPr>
              <a:t>Optimisez les remboursements</a:t>
            </a:r>
          </a:p>
          <a:p>
            <a:pPr marL="180000" fontAlgn="auto">
              <a:spcAft>
                <a:spcPts val="0"/>
              </a:spcAft>
              <a:buFont typeface="Arial" pitchFamily="34" charset="0"/>
              <a:buNone/>
              <a:defRPr/>
            </a:pPr>
            <a:endParaRPr lang="fr-FR" sz="2400" b="1" dirty="0">
              <a:latin typeface="Arial" pitchFamily="34" charset="0"/>
              <a:cs typeface="Arial" pitchFamily="34" charset="0"/>
            </a:endParaRPr>
          </a:p>
          <a:p>
            <a:pPr marL="180000" fontAlgn="auto">
              <a:spcAft>
                <a:spcPts val="0"/>
              </a:spcAft>
              <a:buFont typeface="Arial" pitchFamily="34" charset="0"/>
              <a:buNone/>
              <a:defRPr/>
            </a:pPr>
            <a:r>
              <a:rPr lang="fr-FR" sz="2000" dirty="0">
                <a:latin typeface="Arial" pitchFamily="34" charset="0"/>
                <a:cs typeface="Arial" pitchFamily="34" charset="0"/>
              </a:rPr>
              <a:t>Se soigner coûte de plus en plus cher. Or, la sécurité sociale rembourse de moins en moins et les tarifs des complémentaires santé ne cessent d’augmenter. Il est quand même possible de limiter ce poste de dépenses sans en faire pâtir sa santé.</a:t>
            </a:r>
          </a:p>
          <a:p>
            <a:pPr marL="180000" fontAlgn="auto">
              <a:spcAft>
                <a:spcPts val="0"/>
              </a:spcAft>
              <a:buFont typeface="Arial" pitchFamily="34" charset="0"/>
              <a:buNone/>
              <a:defRPr/>
            </a:pPr>
            <a:endParaRPr lang="fr-FR" sz="2000" dirty="0">
              <a:latin typeface="Arial" pitchFamily="34" charset="0"/>
              <a:cs typeface="Arial" pitchFamily="34" charset="0"/>
            </a:endParaRPr>
          </a:p>
          <a:p>
            <a:pPr marL="180000" fontAlgn="auto">
              <a:spcAft>
                <a:spcPts val="0"/>
              </a:spcAft>
              <a:buFont typeface="Arial" pitchFamily="34" charset="0"/>
              <a:buNone/>
              <a:defRPr/>
            </a:pPr>
            <a:r>
              <a:rPr lang="fr-FR" sz="2000" b="1" dirty="0">
                <a:solidFill>
                  <a:srgbClr val="0074A9"/>
                </a:solidFill>
                <a:latin typeface="Arial" pitchFamily="34" charset="0"/>
                <a:cs typeface="Arial" pitchFamily="34" charset="0"/>
              </a:rPr>
              <a:t>Respecter le parcours de soins</a:t>
            </a:r>
          </a:p>
          <a:p>
            <a:pPr marL="180000" fontAlgn="auto">
              <a:spcAft>
                <a:spcPts val="0"/>
              </a:spcAft>
              <a:buFont typeface="Arial" pitchFamily="34" charset="0"/>
              <a:buNone/>
              <a:defRPr/>
            </a:pPr>
            <a:r>
              <a:rPr lang="fr-FR" sz="2000" dirty="0">
                <a:latin typeface="Arial" pitchFamily="34" charset="0"/>
                <a:cs typeface="Arial" pitchFamily="34" charset="0"/>
              </a:rPr>
              <a:t>Passez par votre médecin traitant avant de consulter un autre généraliste ou un spécialiste. Si vous respectez ce parcours, la sécurité sociale rembourse 70%...30% hors de celui-ci.</a:t>
            </a:r>
          </a:p>
          <a:p>
            <a:pPr marL="180000" fontAlgn="auto">
              <a:spcAft>
                <a:spcPts val="0"/>
              </a:spcAft>
              <a:buFont typeface="Arial" pitchFamily="34" charset="0"/>
              <a:buNone/>
              <a:defRPr/>
            </a:pPr>
            <a:endParaRPr lang="fr-FR" sz="2000" dirty="0">
              <a:latin typeface="Arial" pitchFamily="34" charset="0"/>
              <a:cs typeface="Arial" pitchFamily="34" charset="0"/>
            </a:endParaRPr>
          </a:p>
          <a:p>
            <a:pPr marL="180000" fontAlgn="auto">
              <a:spcAft>
                <a:spcPts val="0"/>
              </a:spcAft>
              <a:buFont typeface="Arial" pitchFamily="34" charset="0"/>
              <a:buNone/>
              <a:defRPr/>
            </a:pPr>
            <a:r>
              <a:rPr lang="fr-FR" sz="2000" b="1" dirty="0">
                <a:solidFill>
                  <a:srgbClr val="0074A9"/>
                </a:solidFill>
                <a:latin typeface="Arial" pitchFamily="34" charset="0"/>
                <a:cs typeface="Arial" pitchFamily="34" charset="0"/>
              </a:rPr>
              <a:t>Optez pour les professionnels de secteur 1</a:t>
            </a:r>
          </a:p>
          <a:p>
            <a:pPr marL="180000" fontAlgn="auto">
              <a:spcAft>
                <a:spcPts val="0"/>
              </a:spcAft>
              <a:buFont typeface="Arial" pitchFamily="34" charset="0"/>
              <a:buNone/>
              <a:defRPr/>
            </a:pPr>
            <a:r>
              <a:rPr lang="fr-FR" sz="2000" dirty="0">
                <a:latin typeface="Arial" pitchFamily="34" charset="0"/>
                <a:cs typeface="Arial" pitchFamily="34" charset="0"/>
              </a:rPr>
              <a:t>Les dépassements d’honoraires ne sont jamais pris en charge par la sécurité sociale. Ils le sont rarement par les mutuelles et constituent un surcoût de cotisation.</a:t>
            </a:r>
          </a:p>
        </p:txBody>
      </p:sp>
      <p:sp>
        <p:nvSpPr>
          <p:cNvPr id="5" name="Rectangle 4"/>
          <p:cNvSpPr/>
          <p:nvPr/>
        </p:nvSpPr>
        <p:spPr>
          <a:xfrm>
            <a:off x="899592" y="44624"/>
            <a:ext cx="8244408" cy="34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b="1" dirty="0">
                <a:solidFill>
                  <a:schemeClr val="accent6"/>
                </a:solidFill>
                <a:latin typeface="Arial Black" pitchFamily="34" charset="0"/>
              </a:rPr>
              <a:t>La Santé</a:t>
            </a:r>
          </a:p>
        </p:txBody>
      </p:sp>
      <p:pic>
        <p:nvPicPr>
          <p:cNvPr id="6" name="Image 5" descr="2.jpg"/>
          <p:cNvPicPr>
            <a:picLocks noChangeAspect="1"/>
          </p:cNvPicPr>
          <p:nvPr/>
        </p:nvPicPr>
        <p:blipFill>
          <a:blip r:embed="rId4" cstate="print"/>
          <a:stretch>
            <a:fillRect/>
          </a:stretch>
        </p:blipFill>
        <p:spPr>
          <a:xfrm>
            <a:off x="5341" y="-2"/>
            <a:ext cx="611560" cy="963671"/>
          </a:xfrm>
          <a:prstGeom prst="rect">
            <a:avLst/>
          </a:prstGeom>
        </p:spPr>
      </p:pic>
      <p:pic>
        <p:nvPicPr>
          <p:cNvPr id="7" name="Image 6" descr="Une image contenant dessin&#10;&#10;Description générée automatiquement">
            <a:extLst>
              <a:ext uri="{FF2B5EF4-FFF2-40B4-BE49-F238E27FC236}">
                <a16:creationId xmlns:a16="http://schemas.microsoft.com/office/drawing/2014/main" id="{36D9D3BB-A40F-4784-8340-77F18BEAD32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91880" y="118095"/>
            <a:ext cx="4086225" cy="1114425"/>
          </a:xfrm>
          <a:prstGeom prst="rect">
            <a:avLst/>
          </a:prstGeom>
        </p:spPr>
      </p:pic>
    </p:spTree>
    <p:extLst>
      <p:ext uri="{BB962C8B-B14F-4D97-AF65-F5344CB8AC3E}">
        <p14:creationId xmlns:p14="http://schemas.microsoft.com/office/powerpoint/2010/main" val="3957173203"/>
      </p:ext>
    </p:extLst>
  </p:cSld>
  <p:clrMapOvr>
    <a:masterClrMapping/>
  </p:clrMapOvr>
  <p:transition>
    <p:cover/>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Espace réservé du contenu 2"/>
          <p:cNvSpPr txBox="1">
            <a:spLocks/>
          </p:cNvSpPr>
          <p:nvPr/>
        </p:nvSpPr>
        <p:spPr>
          <a:xfrm>
            <a:off x="611560" y="1196752"/>
            <a:ext cx="8425632" cy="5472608"/>
          </a:xfrm>
          <a:prstGeom prst="rect">
            <a:avLst/>
          </a:prstGeom>
        </p:spPr>
        <p:txBody>
          <a:bodyPr>
            <a:normAutofit/>
          </a:bodyPr>
          <a:lstStyle/>
          <a:p>
            <a:pPr marL="180000">
              <a:spcBef>
                <a:spcPts val="600"/>
              </a:spcBef>
              <a:spcAft>
                <a:spcPts val="600"/>
              </a:spcAft>
            </a:pPr>
            <a:endParaRPr kumimoji="0" lang="fr-FR" sz="2200" b="0" i="0" u="none" strike="noStrike" kern="1200" cap="none" spc="0" normalizeH="0" baseline="0" noProof="0" dirty="0">
              <a:ln>
                <a:noFill/>
              </a:ln>
              <a:solidFill>
                <a:schemeClr val="tx1"/>
              </a:solidFill>
              <a:effectLst/>
              <a:uLnTx/>
              <a:uFillTx/>
              <a:ea typeface="+mn-ea"/>
              <a:cs typeface="+mn-cs"/>
            </a:endParaRPr>
          </a:p>
          <a:p>
            <a:pPr marL="180000" lvl="1">
              <a:spcBef>
                <a:spcPts val="600"/>
              </a:spcBef>
              <a:spcAft>
                <a:spcPts val="600"/>
              </a:spcAft>
              <a:buBlip>
                <a:blip r:embed="rId3"/>
              </a:buBlip>
            </a:pPr>
            <a:endParaRPr lang="fr-FR" sz="2000" dirty="0"/>
          </a:p>
          <a:p>
            <a:pPr marL="180000" lvl="1">
              <a:spcBef>
                <a:spcPts val="600"/>
              </a:spcBef>
              <a:spcAft>
                <a:spcPts val="600"/>
              </a:spcAft>
              <a:buBlip>
                <a:blip r:embed="rId3"/>
              </a:buBlip>
            </a:pPr>
            <a:endParaRPr kumimoji="0" lang="fr-FR" sz="2000" b="0" i="0" u="none" strike="noStrike" kern="1200" cap="none" spc="0" normalizeH="0" baseline="0" noProof="0" dirty="0">
              <a:ln>
                <a:noFill/>
              </a:ln>
              <a:solidFill>
                <a:schemeClr val="tx1"/>
              </a:solidFill>
              <a:effectLst/>
              <a:uLnTx/>
              <a:uFillTx/>
              <a:ea typeface="+mn-ea"/>
              <a:cs typeface="+mn-cs"/>
            </a:endParaRPr>
          </a:p>
          <a:p>
            <a:pPr marL="180000" marR="0" lvl="0" algn="l" defTabSz="914400" rtl="0" eaLnBrk="1" fontAlgn="auto" latinLnBrk="0" hangingPunct="1">
              <a:lnSpc>
                <a:spcPct val="100000"/>
              </a:lnSpc>
              <a:spcBef>
                <a:spcPts val="600"/>
              </a:spcBef>
              <a:spcAft>
                <a:spcPts val="600"/>
              </a:spcAft>
              <a:buClrTx/>
              <a:buSzTx/>
              <a:buFont typeface="Arial" pitchFamily="34" charset="0"/>
              <a:buChar char="•"/>
              <a:tabLst/>
              <a:defRPr/>
            </a:pPr>
            <a:endParaRPr kumimoji="0" lang="fr-FR" sz="3200" b="0" i="0" u="none" strike="noStrike" kern="1200" cap="none" spc="0" normalizeH="0" baseline="0" noProof="0" dirty="0">
              <a:ln>
                <a:noFill/>
              </a:ln>
              <a:solidFill>
                <a:schemeClr val="tx1"/>
              </a:solidFill>
              <a:effectLst/>
              <a:uLnTx/>
              <a:uFillTx/>
              <a:latin typeface="PetitaMedium" pitchFamily="2" charset="0"/>
              <a:ea typeface="+mn-ea"/>
              <a:cs typeface="+mn-cs"/>
            </a:endParaRPr>
          </a:p>
        </p:txBody>
      </p:sp>
      <p:sp>
        <p:nvSpPr>
          <p:cNvPr id="18" name="Rectangle 17"/>
          <p:cNvSpPr/>
          <p:nvPr/>
        </p:nvSpPr>
        <p:spPr>
          <a:xfrm>
            <a:off x="611560" y="-9344"/>
            <a:ext cx="8532440" cy="34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b="1" dirty="0">
                <a:solidFill>
                  <a:schemeClr val="accent6"/>
                </a:solidFill>
                <a:latin typeface="Arial Black" pitchFamily="34" charset="0"/>
              </a:rPr>
              <a:t>Santé</a:t>
            </a:r>
          </a:p>
        </p:txBody>
      </p:sp>
      <p:sp>
        <p:nvSpPr>
          <p:cNvPr id="11" name="Rectangle 10"/>
          <p:cNvSpPr/>
          <p:nvPr/>
        </p:nvSpPr>
        <p:spPr>
          <a:xfrm>
            <a:off x="467544" y="1827765"/>
            <a:ext cx="8208912" cy="4401205"/>
          </a:xfrm>
          <a:prstGeom prst="rect">
            <a:avLst/>
          </a:prstGeom>
        </p:spPr>
        <p:txBody>
          <a:bodyPr wrap="square">
            <a:spAutoFit/>
          </a:bodyPr>
          <a:lstStyle/>
          <a:p>
            <a:pPr marL="180000" fontAlgn="auto">
              <a:spcAft>
                <a:spcPts val="0"/>
              </a:spcAft>
              <a:buFont typeface="Arial" pitchFamily="34" charset="0"/>
              <a:buNone/>
              <a:defRPr/>
            </a:pPr>
            <a:endParaRPr lang="fr-FR" sz="1000" dirty="0">
              <a:latin typeface="Arial" pitchFamily="34" charset="0"/>
              <a:cs typeface="Arial" pitchFamily="34" charset="0"/>
            </a:endParaRPr>
          </a:p>
          <a:p>
            <a:pPr marL="180000" fontAlgn="auto">
              <a:spcAft>
                <a:spcPts val="0"/>
              </a:spcAft>
              <a:buFont typeface="Arial" pitchFamily="34" charset="0"/>
              <a:buNone/>
              <a:defRPr/>
            </a:pPr>
            <a:r>
              <a:rPr lang="fr-FR" sz="2000" b="1" dirty="0">
                <a:solidFill>
                  <a:srgbClr val="0074A9"/>
                </a:solidFill>
                <a:latin typeface="Arial" pitchFamily="34" charset="0"/>
                <a:cs typeface="Arial" pitchFamily="34" charset="0"/>
              </a:rPr>
              <a:t>Veillez aux frais d’optique</a:t>
            </a:r>
          </a:p>
          <a:p>
            <a:pPr marL="180000" fontAlgn="auto">
              <a:spcAft>
                <a:spcPts val="0"/>
              </a:spcAft>
              <a:buFont typeface="Arial" pitchFamily="34" charset="0"/>
              <a:buNone/>
              <a:defRPr/>
            </a:pPr>
            <a:r>
              <a:rPr lang="fr-FR" sz="2000" dirty="0">
                <a:latin typeface="Arial" pitchFamily="34" charset="0"/>
                <a:cs typeface="Arial" pitchFamily="34" charset="0"/>
              </a:rPr>
              <a:t>Avec une prescription datant de moins de trois ans, vous pouvez vous adresser directement à l’opticien pour changer vos verres.</a:t>
            </a:r>
          </a:p>
          <a:p>
            <a:pPr marL="180000" fontAlgn="auto">
              <a:spcAft>
                <a:spcPts val="0"/>
              </a:spcAft>
              <a:buFont typeface="Arial" pitchFamily="34" charset="0"/>
              <a:buNone/>
              <a:defRPr/>
            </a:pPr>
            <a:r>
              <a:rPr lang="fr-FR" sz="2000" dirty="0">
                <a:latin typeface="Arial" pitchFamily="34" charset="0"/>
                <a:cs typeface="Arial" pitchFamily="34" charset="0"/>
              </a:rPr>
              <a:t>Faîtes jouer la concurrence car de grands écarts de prix existent à qualité égale. Le professionnel est tenu de vous délivrer un devis détaillé comportant le prix du modèle choisi.</a:t>
            </a:r>
          </a:p>
          <a:p>
            <a:pPr marL="180000" fontAlgn="auto">
              <a:spcAft>
                <a:spcPts val="0"/>
              </a:spcAft>
              <a:buFont typeface="Arial" pitchFamily="34" charset="0"/>
              <a:buNone/>
              <a:defRPr/>
            </a:pPr>
            <a:endParaRPr lang="fr-FR" sz="1000" dirty="0">
              <a:latin typeface="Arial" pitchFamily="34" charset="0"/>
              <a:cs typeface="Arial" pitchFamily="34" charset="0"/>
            </a:endParaRPr>
          </a:p>
          <a:p>
            <a:pPr marL="180000" fontAlgn="auto">
              <a:spcAft>
                <a:spcPts val="0"/>
              </a:spcAft>
              <a:buFont typeface="Arial" pitchFamily="34" charset="0"/>
              <a:buNone/>
              <a:defRPr/>
            </a:pPr>
            <a:r>
              <a:rPr lang="fr-FR" sz="2000" b="1" dirty="0">
                <a:solidFill>
                  <a:srgbClr val="0074A9"/>
                </a:solidFill>
                <a:latin typeface="Arial" pitchFamily="34" charset="0"/>
                <a:cs typeface="Arial" pitchFamily="34" charset="0"/>
              </a:rPr>
              <a:t>Bien choisir votre complémentaire santé</a:t>
            </a:r>
          </a:p>
          <a:p>
            <a:pPr marL="180000" fontAlgn="auto">
              <a:spcAft>
                <a:spcPts val="0"/>
              </a:spcAft>
              <a:buFont typeface="Arial" pitchFamily="34" charset="0"/>
              <a:buNone/>
              <a:defRPr/>
            </a:pPr>
            <a:r>
              <a:rPr lang="fr-FR" sz="2000" dirty="0">
                <a:latin typeface="Arial" pitchFamily="34" charset="0"/>
                <a:cs typeface="Arial" pitchFamily="34" charset="0"/>
              </a:rPr>
              <a:t>Le prix varie selon votre âge et le niveau des prestations. Réfléchissez à vos besoins (verres correcteurs, appareils auditifs, soins dentaires) et faîtes vos comptes. Le surcout représenté par un contrat adapté a de fortes chances d’être amorti si vous avez périodiquement de grosses dépenses de soins.</a:t>
            </a:r>
          </a:p>
          <a:p>
            <a:pPr marL="180000" fontAlgn="auto">
              <a:spcAft>
                <a:spcPts val="0"/>
              </a:spcAft>
              <a:buFont typeface="Arial" pitchFamily="34" charset="0"/>
              <a:buNone/>
              <a:defRPr/>
            </a:pPr>
            <a:r>
              <a:rPr lang="fr-FR" sz="2000" dirty="0">
                <a:latin typeface="Arial" pitchFamily="34" charset="0"/>
                <a:cs typeface="Arial" pitchFamily="34" charset="0"/>
              </a:rPr>
              <a:t>La encore, faîtes jouer la concurrence en demandant des devis.</a:t>
            </a:r>
          </a:p>
        </p:txBody>
      </p:sp>
      <p:pic>
        <p:nvPicPr>
          <p:cNvPr id="6" name="Image 5" descr="2.jpg"/>
          <p:cNvPicPr>
            <a:picLocks noChangeAspect="1"/>
          </p:cNvPicPr>
          <p:nvPr/>
        </p:nvPicPr>
        <p:blipFill>
          <a:blip r:embed="rId4" cstate="print"/>
          <a:stretch>
            <a:fillRect/>
          </a:stretch>
        </p:blipFill>
        <p:spPr>
          <a:xfrm>
            <a:off x="305780" y="188640"/>
            <a:ext cx="611560" cy="963671"/>
          </a:xfrm>
          <a:prstGeom prst="rect">
            <a:avLst/>
          </a:prstGeom>
        </p:spPr>
      </p:pic>
      <p:pic>
        <p:nvPicPr>
          <p:cNvPr id="7" name="Image 6" descr="Une image contenant dessin&#10;&#10;Description générée automatiquement">
            <a:extLst>
              <a:ext uri="{FF2B5EF4-FFF2-40B4-BE49-F238E27FC236}">
                <a16:creationId xmlns:a16="http://schemas.microsoft.com/office/drawing/2014/main" id="{BCBAAD96-A1EC-4474-A8DD-23F72ADF13A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59832" y="157557"/>
            <a:ext cx="4086225" cy="1114425"/>
          </a:xfrm>
          <a:prstGeom prst="rect">
            <a:avLst/>
          </a:prstGeom>
        </p:spPr>
      </p:pic>
    </p:spTree>
    <p:extLst>
      <p:ext uri="{BB962C8B-B14F-4D97-AF65-F5344CB8AC3E}">
        <p14:creationId xmlns:p14="http://schemas.microsoft.com/office/powerpoint/2010/main" val="288316341"/>
      </p:ext>
    </p:extLst>
  </p:cSld>
  <p:clrMapOvr>
    <a:masterClrMapping/>
  </p:clrMapOvr>
  <p:transition>
    <p:cover/>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Espace réservé du contenu 2"/>
          <p:cNvSpPr txBox="1">
            <a:spLocks/>
          </p:cNvSpPr>
          <p:nvPr/>
        </p:nvSpPr>
        <p:spPr>
          <a:xfrm>
            <a:off x="611560" y="1196752"/>
            <a:ext cx="8425632" cy="5472608"/>
          </a:xfrm>
          <a:prstGeom prst="rect">
            <a:avLst/>
          </a:prstGeom>
        </p:spPr>
        <p:txBody>
          <a:bodyPr>
            <a:normAutofit/>
          </a:bodyPr>
          <a:lstStyle/>
          <a:p>
            <a:pPr marL="180000">
              <a:spcBef>
                <a:spcPts val="600"/>
              </a:spcBef>
              <a:spcAft>
                <a:spcPts val="600"/>
              </a:spcAft>
            </a:pPr>
            <a:endParaRPr kumimoji="0" lang="fr-FR" sz="2200" b="0" i="0" u="none" strike="noStrike" kern="1200" cap="none" spc="0" normalizeH="0" baseline="0" noProof="0" dirty="0">
              <a:ln>
                <a:noFill/>
              </a:ln>
              <a:solidFill>
                <a:schemeClr val="tx1"/>
              </a:solidFill>
              <a:effectLst/>
              <a:uLnTx/>
              <a:uFillTx/>
              <a:ea typeface="+mn-ea"/>
              <a:cs typeface="+mn-cs"/>
            </a:endParaRPr>
          </a:p>
          <a:p>
            <a:pPr marL="180000" lvl="1">
              <a:spcBef>
                <a:spcPts val="600"/>
              </a:spcBef>
              <a:spcAft>
                <a:spcPts val="600"/>
              </a:spcAft>
              <a:buBlip>
                <a:blip r:embed="rId3"/>
              </a:buBlip>
            </a:pPr>
            <a:endParaRPr lang="fr-FR" sz="2000" dirty="0"/>
          </a:p>
          <a:p>
            <a:pPr marL="180000" lvl="1">
              <a:spcBef>
                <a:spcPts val="600"/>
              </a:spcBef>
              <a:spcAft>
                <a:spcPts val="600"/>
              </a:spcAft>
              <a:buBlip>
                <a:blip r:embed="rId3"/>
              </a:buBlip>
            </a:pPr>
            <a:endParaRPr kumimoji="0" lang="fr-FR" sz="2000" b="0" i="0" u="none" strike="noStrike" kern="1200" cap="none" spc="0" normalizeH="0" baseline="0" noProof="0" dirty="0">
              <a:ln>
                <a:noFill/>
              </a:ln>
              <a:solidFill>
                <a:schemeClr val="tx1"/>
              </a:solidFill>
              <a:effectLst/>
              <a:uLnTx/>
              <a:uFillTx/>
              <a:ea typeface="+mn-ea"/>
              <a:cs typeface="+mn-cs"/>
            </a:endParaRPr>
          </a:p>
          <a:p>
            <a:pPr marL="180000" marR="0" lvl="0" algn="l" defTabSz="914400" rtl="0" eaLnBrk="1" fontAlgn="auto" latinLnBrk="0" hangingPunct="1">
              <a:lnSpc>
                <a:spcPct val="100000"/>
              </a:lnSpc>
              <a:spcBef>
                <a:spcPts val="600"/>
              </a:spcBef>
              <a:spcAft>
                <a:spcPts val="600"/>
              </a:spcAft>
              <a:buClrTx/>
              <a:buSzTx/>
              <a:buFont typeface="Arial" pitchFamily="34" charset="0"/>
              <a:buChar char="•"/>
              <a:tabLst/>
              <a:defRPr/>
            </a:pPr>
            <a:endParaRPr kumimoji="0" lang="fr-FR" sz="3200" b="0" i="0" u="none" strike="noStrike" kern="1200" cap="none" spc="0" normalizeH="0" baseline="0" noProof="0" dirty="0">
              <a:ln>
                <a:noFill/>
              </a:ln>
              <a:solidFill>
                <a:schemeClr val="tx1"/>
              </a:solidFill>
              <a:effectLst/>
              <a:uLnTx/>
              <a:uFillTx/>
              <a:latin typeface="PetitaMedium" pitchFamily="2" charset="0"/>
              <a:ea typeface="+mn-ea"/>
              <a:cs typeface="+mn-cs"/>
            </a:endParaRPr>
          </a:p>
        </p:txBody>
      </p:sp>
      <p:sp>
        <p:nvSpPr>
          <p:cNvPr id="18" name="Rectangle 17"/>
          <p:cNvSpPr/>
          <p:nvPr/>
        </p:nvSpPr>
        <p:spPr>
          <a:xfrm>
            <a:off x="611560" y="44624"/>
            <a:ext cx="8532440" cy="34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b="1" dirty="0">
                <a:solidFill>
                  <a:schemeClr val="accent6"/>
                </a:solidFill>
                <a:latin typeface="Arial Black" pitchFamily="34" charset="0"/>
              </a:rPr>
              <a:t>Santé</a:t>
            </a:r>
          </a:p>
        </p:txBody>
      </p:sp>
      <p:sp>
        <p:nvSpPr>
          <p:cNvPr id="11" name="Rectangle 10"/>
          <p:cNvSpPr/>
          <p:nvPr/>
        </p:nvSpPr>
        <p:spPr>
          <a:xfrm>
            <a:off x="467544" y="1916832"/>
            <a:ext cx="8208912" cy="4401205"/>
          </a:xfrm>
          <a:prstGeom prst="rect">
            <a:avLst/>
          </a:prstGeom>
        </p:spPr>
        <p:txBody>
          <a:bodyPr wrap="square">
            <a:spAutoFit/>
          </a:bodyPr>
          <a:lstStyle/>
          <a:p>
            <a:pPr marL="180000" fontAlgn="auto">
              <a:spcAft>
                <a:spcPts val="0"/>
              </a:spcAft>
              <a:buFont typeface="Arial" pitchFamily="34" charset="0"/>
              <a:buNone/>
              <a:defRPr/>
            </a:pPr>
            <a:r>
              <a:rPr lang="fr-FR" sz="2000" b="1" dirty="0">
                <a:solidFill>
                  <a:srgbClr val="0074A9"/>
                </a:solidFill>
                <a:latin typeface="Arial" pitchFamily="34" charset="0"/>
                <a:cs typeface="Arial" pitchFamily="34" charset="0"/>
              </a:rPr>
              <a:t>Prévention, dépistages et vaccinations</a:t>
            </a:r>
          </a:p>
          <a:p>
            <a:pPr marL="180000" fontAlgn="auto">
              <a:spcAft>
                <a:spcPts val="0"/>
              </a:spcAft>
              <a:buFont typeface="Arial" pitchFamily="34" charset="0"/>
              <a:buNone/>
              <a:defRPr/>
            </a:pPr>
            <a:endParaRPr lang="fr-FR" sz="2000" b="1" dirty="0">
              <a:solidFill>
                <a:srgbClr val="0074A9"/>
              </a:solidFill>
              <a:latin typeface="Arial" pitchFamily="34" charset="0"/>
              <a:cs typeface="Arial" pitchFamily="34" charset="0"/>
            </a:endParaRPr>
          </a:p>
          <a:p>
            <a:pPr marL="180000" fontAlgn="auto">
              <a:spcAft>
                <a:spcPts val="0"/>
              </a:spcAft>
              <a:buFont typeface="Arial" pitchFamily="34" charset="0"/>
              <a:buChar char="•"/>
              <a:defRPr/>
            </a:pPr>
            <a:r>
              <a:rPr lang="fr-FR" sz="2000" dirty="0">
                <a:latin typeface="Arial" pitchFamily="34" charset="0"/>
                <a:cs typeface="Arial" pitchFamily="34" charset="0"/>
              </a:rPr>
              <a:t> Cancer du sein</a:t>
            </a:r>
          </a:p>
          <a:p>
            <a:pPr marL="180000" fontAlgn="auto">
              <a:spcAft>
                <a:spcPts val="0"/>
              </a:spcAft>
              <a:buFont typeface="Arial" pitchFamily="34" charset="0"/>
              <a:buChar char="•"/>
              <a:defRPr/>
            </a:pPr>
            <a:r>
              <a:rPr lang="fr-FR" sz="2000" dirty="0">
                <a:latin typeface="Arial" pitchFamily="34" charset="0"/>
                <a:cs typeface="Arial" pitchFamily="34" charset="0"/>
              </a:rPr>
              <a:t> Cancer colorectal</a:t>
            </a:r>
          </a:p>
          <a:p>
            <a:pPr marL="180000" fontAlgn="auto">
              <a:spcAft>
                <a:spcPts val="0"/>
              </a:spcAft>
              <a:buFont typeface="Arial" pitchFamily="34" charset="0"/>
              <a:buChar char="•"/>
              <a:defRPr/>
            </a:pPr>
            <a:r>
              <a:rPr lang="fr-FR" sz="2000" dirty="0">
                <a:latin typeface="Arial" pitchFamily="34" charset="0"/>
                <a:cs typeface="Arial" pitchFamily="34" charset="0"/>
              </a:rPr>
              <a:t> Vaccination antigrippe</a:t>
            </a:r>
          </a:p>
          <a:p>
            <a:pPr marL="180000" fontAlgn="auto">
              <a:spcAft>
                <a:spcPts val="0"/>
              </a:spcAft>
              <a:buFont typeface="Arial" pitchFamily="34" charset="0"/>
              <a:buChar char="•"/>
              <a:defRPr/>
            </a:pPr>
            <a:r>
              <a:rPr lang="fr-FR" sz="2000" dirty="0">
                <a:latin typeface="Arial" pitchFamily="34" charset="0"/>
                <a:cs typeface="Arial" pitchFamily="34" charset="0"/>
              </a:rPr>
              <a:t> Bilan de santé</a:t>
            </a:r>
          </a:p>
          <a:p>
            <a:pPr marL="180000" fontAlgn="auto">
              <a:spcAft>
                <a:spcPts val="0"/>
              </a:spcAft>
              <a:buFont typeface="Arial" pitchFamily="34" charset="0"/>
              <a:buChar char="•"/>
              <a:defRPr/>
            </a:pPr>
            <a:r>
              <a:rPr lang="fr-FR" sz="2000" dirty="0">
                <a:latin typeface="Arial" pitchFamily="34" charset="0"/>
                <a:cs typeface="Arial" pitchFamily="34" charset="0"/>
              </a:rPr>
              <a:t> …</a:t>
            </a:r>
          </a:p>
          <a:p>
            <a:pPr marL="180000" fontAlgn="auto">
              <a:spcAft>
                <a:spcPts val="0"/>
              </a:spcAft>
              <a:buFont typeface="Arial" pitchFamily="34" charset="0"/>
              <a:buChar char="•"/>
              <a:defRPr/>
            </a:pPr>
            <a:endParaRPr lang="fr-FR" sz="2000" dirty="0">
              <a:latin typeface="Arial" pitchFamily="34" charset="0"/>
              <a:cs typeface="Arial" pitchFamily="34" charset="0"/>
            </a:endParaRPr>
          </a:p>
          <a:p>
            <a:pPr marL="180000" fontAlgn="auto">
              <a:spcAft>
                <a:spcPts val="0"/>
              </a:spcAft>
              <a:defRPr/>
            </a:pPr>
            <a:r>
              <a:rPr lang="fr-FR" sz="2000" dirty="0">
                <a:latin typeface="Arial" pitchFamily="34" charset="0"/>
                <a:cs typeface="Arial" pitchFamily="34" charset="0"/>
              </a:rPr>
              <a:t>Aujourd'hui, le cancer est responsable de plus de 150 000 décès par an. Pourtant, un dépistage précoce permet d'augmenter les chances de guérison. </a:t>
            </a:r>
          </a:p>
          <a:p>
            <a:pPr marL="180000" fontAlgn="auto">
              <a:spcAft>
                <a:spcPts val="0"/>
              </a:spcAft>
              <a:defRPr/>
            </a:pPr>
            <a:r>
              <a:rPr lang="fr-FR" sz="2000" dirty="0">
                <a:latin typeface="Arial" pitchFamily="34" charset="0"/>
                <a:cs typeface="Arial" pitchFamily="34" charset="0"/>
              </a:rPr>
              <a:t>Encore faut-il que chacun se prenne en main sa santé. </a:t>
            </a:r>
          </a:p>
          <a:p>
            <a:pPr marL="180000" fontAlgn="auto">
              <a:spcAft>
                <a:spcPts val="0"/>
              </a:spcAft>
              <a:defRPr/>
            </a:pPr>
            <a:endParaRPr lang="fr-FR" sz="2000" dirty="0">
              <a:latin typeface="Arial" pitchFamily="34" charset="0"/>
              <a:cs typeface="Arial" pitchFamily="34" charset="0"/>
            </a:endParaRPr>
          </a:p>
          <a:p>
            <a:pPr marL="180000" fontAlgn="auto">
              <a:spcAft>
                <a:spcPts val="0"/>
              </a:spcAft>
              <a:defRPr/>
            </a:pPr>
            <a:r>
              <a:rPr lang="fr-FR" sz="2000" dirty="0">
                <a:latin typeface="Arial" pitchFamily="34" charset="0"/>
                <a:cs typeface="Arial" pitchFamily="34" charset="0"/>
              </a:rPr>
              <a:t>Ne manquez pas vos rendez-vous clés !</a:t>
            </a:r>
          </a:p>
        </p:txBody>
      </p:sp>
      <p:sp>
        <p:nvSpPr>
          <p:cNvPr id="5" name="Rectangle 4"/>
          <p:cNvSpPr/>
          <p:nvPr/>
        </p:nvSpPr>
        <p:spPr>
          <a:xfrm>
            <a:off x="899592" y="44624"/>
            <a:ext cx="8244408" cy="34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b="1" dirty="0">
                <a:solidFill>
                  <a:schemeClr val="accent6"/>
                </a:solidFill>
                <a:latin typeface="Arial Black" pitchFamily="34" charset="0"/>
              </a:rPr>
              <a:t>La Santé</a:t>
            </a:r>
          </a:p>
        </p:txBody>
      </p:sp>
      <p:pic>
        <p:nvPicPr>
          <p:cNvPr id="6" name="Image 5" descr="2.jpg"/>
          <p:cNvPicPr>
            <a:picLocks noChangeAspect="1"/>
          </p:cNvPicPr>
          <p:nvPr/>
        </p:nvPicPr>
        <p:blipFill>
          <a:blip r:embed="rId4" cstate="print"/>
          <a:stretch>
            <a:fillRect/>
          </a:stretch>
        </p:blipFill>
        <p:spPr>
          <a:xfrm>
            <a:off x="5341" y="-2"/>
            <a:ext cx="611560" cy="963671"/>
          </a:xfrm>
          <a:prstGeom prst="rect">
            <a:avLst/>
          </a:prstGeom>
        </p:spPr>
      </p:pic>
      <p:pic>
        <p:nvPicPr>
          <p:cNvPr id="7" name="Image 6" descr="Une image contenant dessin&#10;&#10;Description générée automatiquement">
            <a:extLst>
              <a:ext uri="{FF2B5EF4-FFF2-40B4-BE49-F238E27FC236}">
                <a16:creationId xmlns:a16="http://schemas.microsoft.com/office/drawing/2014/main" id="{F2CA926E-CBD2-40E5-BC0A-01A3A04B994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91880" y="118095"/>
            <a:ext cx="4086225" cy="1114425"/>
          </a:xfrm>
          <a:prstGeom prst="rect">
            <a:avLst/>
          </a:prstGeom>
        </p:spPr>
      </p:pic>
    </p:spTree>
    <p:extLst>
      <p:ext uri="{BB962C8B-B14F-4D97-AF65-F5344CB8AC3E}">
        <p14:creationId xmlns:p14="http://schemas.microsoft.com/office/powerpoint/2010/main" val="2166277301"/>
      </p:ext>
    </p:extLst>
  </p:cSld>
  <p:clrMapOvr>
    <a:masterClrMapping/>
  </p:clrMapOvr>
  <p:transition>
    <p:cover/>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611560" y="1268760"/>
            <a:ext cx="8390060" cy="3600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r"/>
            <a:r>
              <a:rPr lang="fr-FR" b="1" dirty="0"/>
              <a:t>La gestion de Mon temps</a:t>
            </a:r>
            <a:endParaRPr lang="fr-FR" dirty="0"/>
          </a:p>
        </p:txBody>
      </p:sp>
      <p:sp>
        <p:nvSpPr>
          <p:cNvPr id="12" name="Espace réservé du contenu 2"/>
          <p:cNvSpPr txBox="1">
            <a:spLocks/>
          </p:cNvSpPr>
          <p:nvPr/>
        </p:nvSpPr>
        <p:spPr>
          <a:xfrm>
            <a:off x="683568" y="1349152"/>
            <a:ext cx="8425632" cy="5472608"/>
          </a:xfrm>
          <a:prstGeom prst="rect">
            <a:avLst/>
          </a:prstGeom>
        </p:spPr>
        <p:txBody>
          <a:bodyPr>
            <a:normAutofit/>
          </a:bodyPr>
          <a:lstStyle/>
          <a:p>
            <a:pPr marL="180000"/>
            <a:endParaRPr lang="fr-FR" sz="2000" dirty="0"/>
          </a:p>
          <a:p>
            <a:pPr marL="180000"/>
            <a:endParaRPr lang="fr-FR" sz="2000" dirty="0"/>
          </a:p>
          <a:p>
            <a:pPr marL="180000"/>
            <a:endParaRPr lang="fr-FR" sz="2000" dirty="0"/>
          </a:p>
          <a:p>
            <a:pPr marL="180000"/>
            <a:endParaRPr lang="fr-FR" sz="2000" dirty="0"/>
          </a:p>
          <a:p>
            <a:pPr marL="180000"/>
            <a:endParaRPr lang="fr-FR" sz="2000" dirty="0"/>
          </a:p>
          <a:p>
            <a:pPr marL="180000"/>
            <a:endParaRPr lang="fr-FR" sz="2000" dirty="0"/>
          </a:p>
          <a:p>
            <a:pPr marL="180000"/>
            <a:endParaRPr kumimoji="0" lang="fr-FR" sz="2000" i="0" u="none" strike="noStrike" kern="1200" cap="none" spc="0" normalizeH="0" baseline="0" noProof="0" dirty="0">
              <a:ln>
                <a:noFill/>
              </a:ln>
              <a:solidFill>
                <a:schemeClr val="tx1"/>
              </a:solidFill>
              <a:effectLst/>
              <a:uLnTx/>
              <a:uFillTx/>
              <a:ea typeface="+mn-ea"/>
              <a:cs typeface="+mn-cs"/>
            </a:endParaRPr>
          </a:p>
          <a:p>
            <a:pPr marL="637200" lvl="1" indent="-342900">
              <a:spcBef>
                <a:spcPts val="1200"/>
              </a:spcBef>
              <a:spcAft>
                <a:spcPts val="1200"/>
              </a:spcAft>
              <a:buBlip>
                <a:blip r:embed="rId3"/>
              </a:buBlip>
            </a:pPr>
            <a:endParaRPr lang="fr-FR" sz="2000" dirty="0"/>
          </a:p>
          <a:p>
            <a:pPr marL="637200" lvl="1" indent="-342900">
              <a:spcBef>
                <a:spcPts val="1200"/>
              </a:spcBef>
              <a:spcAft>
                <a:spcPts val="1200"/>
              </a:spcAft>
              <a:buBlip>
                <a:blip r:embed="rId3"/>
              </a:buBlip>
            </a:pPr>
            <a:endParaRPr kumimoji="0" lang="fr-FR" sz="2000" b="0" i="0" u="none" strike="noStrike" kern="1200" cap="none" spc="0" normalizeH="0" baseline="0" noProof="0" dirty="0">
              <a:ln>
                <a:noFill/>
              </a:ln>
              <a:solidFill>
                <a:schemeClr val="tx1"/>
              </a:solidFill>
              <a:effectLst/>
              <a:uLnTx/>
              <a:uFillTx/>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fr-FR" sz="3200" b="0" i="0" u="none" strike="noStrike" kern="1200" cap="none" spc="0" normalizeH="0" baseline="0" noProof="0" dirty="0">
              <a:ln>
                <a:noFill/>
              </a:ln>
              <a:solidFill>
                <a:schemeClr val="tx1"/>
              </a:solidFill>
              <a:effectLst/>
              <a:uLnTx/>
              <a:uFillTx/>
              <a:latin typeface="PetitaMedium" pitchFamily="2" charset="0"/>
              <a:ea typeface="+mn-ea"/>
              <a:cs typeface="+mn-cs"/>
            </a:endParaRPr>
          </a:p>
        </p:txBody>
      </p:sp>
      <p:sp>
        <p:nvSpPr>
          <p:cNvPr id="17" name="Espace réservé du contenu 2"/>
          <p:cNvSpPr txBox="1">
            <a:spLocks/>
          </p:cNvSpPr>
          <p:nvPr/>
        </p:nvSpPr>
        <p:spPr>
          <a:xfrm>
            <a:off x="611560" y="1268760"/>
            <a:ext cx="8064896" cy="5256584"/>
          </a:xfrm>
          <a:prstGeom prst="rect">
            <a:avLst/>
          </a:prstGeom>
        </p:spPr>
        <p:txBody>
          <a:bodyPr>
            <a:normAutofit/>
          </a:bodyPr>
          <a:lstStyle/>
          <a:p>
            <a:pPr marL="274320" marR="0" lvl="0" indent="-274320" algn="l" defTabSz="914400" rtl="0" eaLnBrk="1" fontAlgn="auto" latinLnBrk="0" hangingPunct="1">
              <a:lnSpc>
                <a:spcPct val="100000"/>
              </a:lnSpc>
              <a:spcBef>
                <a:spcPct val="20000"/>
              </a:spcBef>
              <a:spcAft>
                <a:spcPts val="0"/>
              </a:spcAft>
              <a:buClrTx/>
              <a:buSzTx/>
              <a:buFont typeface="Wingdings 3" pitchFamily="18" charset="2"/>
              <a:buNone/>
              <a:tabLst/>
              <a:defRPr/>
            </a:pPr>
            <a:endParaRPr kumimoji="0" lang="fr-FR" sz="2400" b="0" i="0" u="none" strike="noStrike" kern="1200" cap="none" spc="0" normalizeH="0" baseline="0" noProof="0" dirty="0">
              <a:ln>
                <a:noFill/>
              </a:ln>
              <a:solidFill>
                <a:schemeClr val="tx1"/>
              </a:solidFill>
              <a:effectLst/>
              <a:uLnTx/>
              <a:uFillTx/>
              <a:latin typeface="Calibri" pitchFamily="34" charset="0"/>
              <a:ea typeface="+mn-ea"/>
              <a:cs typeface="Calibri" pitchFamily="34" charset="0"/>
            </a:endParaRPr>
          </a:p>
        </p:txBody>
      </p:sp>
      <p:pic>
        <p:nvPicPr>
          <p:cNvPr id="14" name="Image 13" descr="Une image contenant dessin&#10;&#10;Description générée automatiquement">
            <a:extLst>
              <a:ext uri="{FF2B5EF4-FFF2-40B4-BE49-F238E27FC236}">
                <a16:creationId xmlns:a16="http://schemas.microsoft.com/office/drawing/2014/main" id="{A3F8F2F7-2054-4594-9679-F1E0314C194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89324" y="143851"/>
            <a:ext cx="4358940" cy="980893"/>
          </a:xfrm>
          <a:prstGeom prst="rect">
            <a:avLst/>
          </a:prstGeom>
        </p:spPr>
      </p:pic>
      <p:pic>
        <p:nvPicPr>
          <p:cNvPr id="3" name="Image 2">
            <a:extLst>
              <a:ext uri="{FF2B5EF4-FFF2-40B4-BE49-F238E27FC236}">
                <a16:creationId xmlns:a16="http://schemas.microsoft.com/office/drawing/2014/main" id="{F9F9BFE4-07D2-4965-AE1B-0CD7330A2249}"/>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241251" y="2121469"/>
            <a:ext cx="4661496" cy="4399960"/>
          </a:xfrm>
          <a:prstGeom prst="rect">
            <a:avLst/>
          </a:prstGeom>
        </p:spPr>
      </p:pic>
    </p:spTree>
    <p:extLst>
      <p:ext uri="{BB962C8B-B14F-4D97-AF65-F5344CB8AC3E}">
        <p14:creationId xmlns:p14="http://schemas.microsoft.com/office/powerpoint/2010/main" val="1276940140"/>
      </p:ext>
    </p:extLst>
  </p:cSld>
  <p:clrMapOvr>
    <a:masterClrMapping/>
  </p:clrMapOvr>
  <p:transition>
    <p:cover/>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39752" y="139833"/>
            <a:ext cx="6804248" cy="342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b="1" dirty="0">
                <a:latin typeface="Arial Black" pitchFamily="34" charset="0"/>
              </a:rPr>
              <a:t>La gestion du temps</a:t>
            </a:r>
          </a:p>
        </p:txBody>
      </p:sp>
      <p:sp>
        <p:nvSpPr>
          <p:cNvPr id="3" name="Rectangle 2"/>
          <p:cNvSpPr/>
          <p:nvPr/>
        </p:nvSpPr>
        <p:spPr>
          <a:xfrm>
            <a:off x="611560" y="1340767"/>
            <a:ext cx="8208912" cy="2554545"/>
          </a:xfrm>
          <a:prstGeom prst="rect">
            <a:avLst/>
          </a:prstGeom>
        </p:spPr>
        <p:txBody>
          <a:bodyPr wrap="square">
            <a:spAutoFit/>
          </a:bodyPr>
          <a:lstStyle/>
          <a:p>
            <a:r>
              <a:rPr lang="fr-FR" sz="2000" dirty="0">
                <a:latin typeface="Arial" pitchFamily="34" charset="0"/>
                <a:cs typeface="Arial" pitchFamily="34" charset="0"/>
              </a:rPr>
              <a:t>Faîtes le test suivant :</a:t>
            </a:r>
          </a:p>
          <a:p>
            <a:endParaRPr lang="fr-FR" sz="2000" dirty="0">
              <a:latin typeface="Arial" pitchFamily="34" charset="0"/>
              <a:cs typeface="Arial" pitchFamily="34" charset="0"/>
            </a:endParaRPr>
          </a:p>
          <a:p>
            <a:r>
              <a:rPr lang="fr-FR" sz="2000" dirty="0">
                <a:latin typeface="Arial" pitchFamily="34" charset="0"/>
                <a:cs typeface="Arial" pitchFamily="34" charset="0"/>
              </a:rPr>
              <a:t>Attention, ce test est chronométré (vous avez 2’) :</a:t>
            </a:r>
          </a:p>
          <a:p>
            <a:endParaRPr lang="fr-FR" sz="2000" dirty="0"/>
          </a:p>
          <a:p>
            <a:endParaRPr lang="fr-FR" sz="2000" dirty="0"/>
          </a:p>
          <a:p>
            <a:endParaRPr lang="fr-FR" sz="2000" dirty="0"/>
          </a:p>
          <a:p>
            <a:endParaRPr lang="fr-FR" sz="2000" dirty="0"/>
          </a:p>
          <a:p>
            <a:endParaRPr lang="fr-FR" sz="2000" dirty="0"/>
          </a:p>
        </p:txBody>
      </p:sp>
      <p:pic>
        <p:nvPicPr>
          <p:cNvPr id="5" name="Image 4" descr="2.jpg"/>
          <p:cNvPicPr>
            <a:picLocks noChangeAspect="1"/>
          </p:cNvPicPr>
          <p:nvPr/>
        </p:nvPicPr>
        <p:blipFill>
          <a:blip r:embed="rId2" cstate="print"/>
          <a:stretch>
            <a:fillRect/>
          </a:stretch>
        </p:blipFill>
        <p:spPr>
          <a:xfrm>
            <a:off x="175710" y="139833"/>
            <a:ext cx="611560" cy="963671"/>
          </a:xfrm>
          <a:prstGeom prst="rect">
            <a:avLst/>
          </a:prstGeom>
        </p:spPr>
      </p:pic>
      <p:pic>
        <p:nvPicPr>
          <p:cNvPr id="6" name="Picture 2" descr="C:\Users\Utilisateur\AppData\Local\Microsoft\Windows\Temporary Internet Files\Content.IE5\IBL6RAO1\claudesegardsangatte129114695864_gros[1].gif"/>
          <p:cNvPicPr>
            <a:picLocks noChangeAspect="1" noChangeArrowheads="1"/>
          </p:cNvPicPr>
          <p:nvPr/>
        </p:nvPicPr>
        <p:blipFill>
          <a:blip r:embed="rId3" cstate="print"/>
          <a:srcRect/>
          <a:stretch>
            <a:fillRect/>
          </a:stretch>
        </p:blipFill>
        <p:spPr bwMode="auto">
          <a:xfrm>
            <a:off x="0" y="5445224"/>
            <a:ext cx="1602618" cy="1412776"/>
          </a:xfrm>
          <a:prstGeom prst="rect">
            <a:avLst/>
          </a:prstGeom>
          <a:noFill/>
        </p:spPr>
      </p:pic>
      <p:pic>
        <p:nvPicPr>
          <p:cNvPr id="7" name="Picture 4" descr="C:\Users\Toshiba\AppData\Local\Microsoft\Windows\Temporary Internet Files\Content.IE5\RILS9XMO\AkvKz[1].png">
            <a:extLst>
              <a:ext uri="{FF2B5EF4-FFF2-40B4-BE49-F238E27FC236}">
                <a16:creationId xmlns:a16="http://schemas.microsoft.com/office/drawing/2014/main" id="{FB03158E-42BA-442B-9DF7-EB837EE129B0}"/>
              </a:ext>
            </a:extLst>
          </p:cNvPr>
          <p:cNvPicPr>
            <a:picLocks noChangeAspect="1" noChangeArrowheads="1"/>
          </p:cNvPicPr>
          <p:nvPr/>
        </p:nvPicPr>
        <p:blipFill>
          <a:blip r:embed="rId4" cstate="print"/>
          <a:srcRect/>
          <a:stretch>
            <a:fillRect/>
          </a:stretch>
        </p:blipFill>
        <p:spPr bwMode="auto">
          <a:xfrm>
            <a:off x="3342871" y="3068960"/>
            <a:ext cx="2381250" cy="2657475"/>
          </a:xfrm>
          <a:prstGeom prst="rect">
            <a:avLst/>
          </a:prstGeom>
          <a:noFill/>
        </p:spPr>
      </p:pic>
    </p:spTree>
    <p:extLst>
      <p:ext uri="{BB962C8B-B14F-4D97-AF65-F5344CB8AC3E}">
        <p14:creationId xmlns:p14="http://schemas.microsoft.com/office/powerpoint/2010/main" val="259035702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1340767"/>
            <a:ext cx="8208912" cy="4093428"/>
          </a:xfrm>
          <a:prstGeom prst="rect">
            <a:avLst/>
          </a:prstGeom>
        </p:spPr>
        <p:txBody>
          <a:bodyPr wrap="square">
            <a:spAutoFit/>
          </a:bodyPr>
          <a:lstStyle/>
          <a:p>
            <a:pPr marL="180000" fontAlgn="auto">
              <a:spcAft>
                <a:spcPts val="0"/>
              </a:spcAft>
              <a:buFont typeface="Arial" pitchFamily="34" charset="0"/>
              <a:buNone/>
              <a:defRPr/>
            </a:pPr>
            <a:r>
              <a:rPr lang="fr-FR" sz="2000" dirty="0">
                <a:latin typeface="Arial" pitchFamily="34" charset="0"/>
                <a:cs typeface="Arial" pitchFamily="34" charset="0"/>
              </a:rPr>
              <a:t>Il vous arrive d’avoir l’impression que le temps file plus vite qu’avant, qu’il y a moins d’heures dans une journée ?</a:t>
            </a:r>
          </a:p>
          <a:p>
            <a:pPr marL="180000" fontAlgn="auto">
              <a:spcAft>
                <a:spcPts val="0"/>
              </a:spcAft>
              <a:buFont typeface="Arial" pitchFamily="34" charset="0"/>
              <a:buNone/>
              <a:defRPr/>
            </a:pPr>
            <a:endParaRPr lang="fr-FR" sz="2000" dirty="0">
              <a:latin typeface="Arial" pitchFamily="34" charset="0"/>
              <a:cs typeface="Arial" pitchFamily="34" charset="0"/>
            </a:endParaRPr>
          </a:p>
          <a:p>
            <a:pPr marL="180000" fontAlgn="auto">
              <a:spcAft>
                <a:spcPts val="0"/>
              </a:spcAft>
              <a:buFont typeface="Arial" pitchFamily="34" charset="0"/>
              <a:buNone/>
              <a:defRPr/>
            </a:pPr>
            <a:r>
              <a:rPr lang="fr-FR" sz="2000" dirty="0">
                <a:latin typeface="Arial" pitchFamily="34" charset="0"/>
                <a:cs typeface="Arial" pitchFamily="34" charset="0"/>
              </a:rPr>
              <a:t>Les études montrent que nous nous sentons plus heureux lorsque nous avons le sentiment  de disposer de notre temps.</a:t>
            </a:r>
          </a:p>
          <a:p>
            <a:pPr marL="180000" fontAlgn="auto">
              <a:spcAft>
                <a:spcPts val="0"/>
              </a:spcAft>
              <a:buFont typeface="Arial" pitchFamily="34" charset="0"/>
              <a:buNone/>
              <a:defRPr/>
            </a:pPr>
            <a:endParaRPr lang="fr-FR" sz="2000" dirty="0">
              <a:latin typeface="Arial" pitchFamily="34" charset="0"/>
              <a:cs typeface="Arial" pitchFamily="34" charset="0"/>
            </a:endParaRPr>
          </a:p>
          <a:p>
            <a:pPr marL="180000" fontAlgn="auto">
              <a:spcAft>
                <a:spcPts val="0"/>
              </a:spcAft>
              <a:buFont typeface="Arial" pitchFamily="34" charset="0"/>
              <a:buNone/>
              <a:defRPr/>
            </a:pPr>
            <a:r>
              <a:rPr lang="fr-FR" sz="2000" dirty="0">
                <a:latin typeface="Arial" pitchFamily="34" charset="0"/>
                <a:cs typeface="Arial" pitchFamily="34" charset="0"/>
              </a:rPr>
              <a:t>Un des moyens pour y parvenir est de prendre littéralement du temps pour soi, un peu chaque jour…et d’en faire ce que bon nous semble: une balade dans le quartier ou en forêt, se poser à la terrasse d’un café, lire le journal, mettre ses écouteurs.</a:t>
            </a:r>
          </a:p>
          <a:p>
            <a:pPr marL="180000" fontAlgn="auto">
              <a:spcAft>
                <a:spcPts val="0"/>
              </a:spcAft>
              <a:buFont typeface="Arial" pitchFamily="34" charset="0"/>
              <a:buNone/>
              <a:defRPr/>
            </a:pPr>
            <a:endParaRPr lang="fr-FR" sz="2000" dirty="0">
              <a:latin typeface="Arial" pitchFamily="34" charset="0"/>
              <a:cs typeface="Arial" pitchFamily="34" charset="0"/>
            </a:endParaRPr>
          </a:p>
          <a:p>
            <a:pPr marL="180000" fontAlgn="auto">
              <a:spcAft>
                <a:spcPts val="0"/>
              </a:spcAft>
              <a:buFont typeface="Arial" pitchFamily="34" charset="0"/>
              <a:buNone/>
              <a:defRPr/>
            </a:pPr>
            <a:r>
              <a:rPr lang="fr-FR" sz="2000" dirty="0">
                <a:latin typeface="Arial" pitchFamily="34" charset="0"/>
                <a:cs typeface="Arial" pitchFamily="34" charset="0"/>
              </a:rPr>
              <a:t>L’essentiel est d’organiser cette coupure, d’être avec soi même pendant un moment.</a:t>
            </a:r>
          </a:p>
        </p:txBody>
      </p:sp>
      <p:sp>
        <p:nvSpPr>
          <p:cNvPr id="3" name="Rectangle 2"/>
          <p:cNvSpPr/>
          <p:nvPr/>
        </p:nvSpPr>
        <p:spPr>
          <a:xfrm>
            <a:off x="2339752" y="139833"/>
            <a:ext cx="6804248" cy="342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b="1" dirty="0">
                <a:latin typeface="Arial Black" pitchFamily="34" charset="0"/>
              </a:rPr>
              <a:t>La gestion du temps</a:t>
            </a:r>
          </a:p>
        </p:txBody>
      </p:sp>
      <p:pic>
        <p:nvPicPr>
          <p:cNvPr id="4" name="Image 3" descr="2.jpg"/>
          <p:cNvPicPr>
            <a:picLocks noChangeAspect="1"/>
          </p:cNvPicPr>
          <p:nvPr/>
        </p:nvPicPr>
        <p:blipFill>
          <a:blip r:embed="rId2" cstate="print"/>
          <a:stretch>
            <a:fillRect/>
          </a:stretch>
        </p:blipFill>
        <p:spPr>
          <a:xfrm>
            <a:off x="161764" y="173991"/>
            <a:ext cx="611560" cy="963671"/>
          </a:xfrm>
          <a:prstGeom prst="rect">
            <a:avLst/>
          </a:prstGeom>
        </p:spPr>
      </p:pic>
    </p:spTree>
    <p:extLst>
      <p:ext uri="{BB962C8B-B14F-4D97-AF65-F5344CB8AC3E}">
        <p14:creationId xmlns:p14="http://schemas.microsoft.com/office/powerpoint/2010/main" val="178461733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000264" y="3286124"/>
            <a:ext cx="5715008" cy="861774"/>
          </a:xfrm>
          <a:prstGeom prst="rect">
            <a:avLst/>
          </a:prstGeom>
          <a:noFill/>
        </p:spPr>
        <p:txBody>
          <a:bodyPr wrap="square" rtlCol="0">
            <a:spAutoFit/>
          </a:bodyPr>
          <a:lstStyle/>
          <a:p>
            <a:r>
              <a:rPr lang="en-US" altLang="zh-CN" sz="5000" b="1" cap="all" dirty="0">
                <a:ln w="9000" cmpd="sng">
                  <a:solidFill>
                    <a:schemeClr val="accent6">
                      <a:lumMod val="50000"/>
                    </a:schemeClr>
                  </a:solidFill>
                  <a:prstDash val="solid"/>
                </a:ln>
                <a:gradFill>
                  <a:gsLst>
                    <a:gs pos="0">
                      <a:srgbClr val="B85808"/>
                    </a:gs>
                    <a:gs pos="26000">
                      <a:schemeClr val="accent6">
                        <a:lumMod val="75000"/>
                      </a:schemeClr>
                    </a:gs>
                    <a:gs pos="77000">
                      <a:schemeClr val="accent6">
                        <a:lumMod val="20000"/>
                        <a:lumOff val="80000"/>
                      </a:schemeClr>
                    </a:gs>
                  </a:gsLst>
                  <a:lin ang="5400000"/>
                </a:gradFill>
                <a:effectLst>
                  <a:reflection blurRad="12700" stA="28000" endPos="45000" dist="1000" dir="5400000" sy="-100000" algn="bl" rotWithShape="0"/>
                </a:effectLst>
                <a:latin typeface="Arial Black" pitchFamily="34" charset="0"/>
              </a:rPr>
              <a:t>Thanks!</a:t>
            </a:r>
            <a:endParaRPr lang="zh-CN" altLang="en-US" sz="5000" b="1" cap="all" dirty="0">
              <a:ln w="9000" cmpd="sng">
                <a:solidFill>
                  <a:schemeClr val="accent6">
                    <a:lumMod val="50000"/>
                  </a:schemeClr>
                </a:solidFill>
                <a:prstDash val="solid"/>
              </a:ln>
              <a:gradFill>
                <a:gsLst>
                  <a:gs pos="0">
                    <a:srgbClr val="B85808"/>
                  </a:gs>
                  <a:gs pos="26000">
                    <a:schemeClr val="accent6">
                      <a:lumMod val="75000"/>
                    </a:schemeClr>
                  </a:gs>
                  <a:gs pos="77000">
                    <a:schemeClr val="accent6">
                      <a:lumMod val="20000"/>
                      <a:lumOff val="80000"/>
                    </a:schemeClr>
                  </a:gs>
                </a:gsLst>
                <a:lin ang="5400000"/>
              </a:gradFill>
              <a:effectLst>
                <a:reflection blurRad="12700" stA="28000" endPos="45000" dist="1000" dir="5400000" sy="-100000" algn="bl" rotWithShape="0"/>
              </a:effectLst>
              <a:latin typeface="Arial Black" pitchFamily="34" charset="0"/>
            </a:endParaRPr>
          </a:p>
        </p:txBody>
      </p:sp>
      <p:sp>
        <p:nvSpPr>
          <p:cNvPr id="7" name="TextBox 6"/>
          <p:cNvSpPr txBox="1"/>
          <p:nvPr/>
        </p:nvSpPr>
        <p:spPr>
          <a:xfrm>
            <a:off x="2571736" y="4071942"/>
            <a:ext cx="3500462" cy="369332"/>
          </a:xfrm>
          <a:prstGeom prst="rect">
            <a:avLst/>
          </a:prstGeom>
          <a:noFill/>
        </p:spPr>
        <p:txBody>
          <a:bodyPr wrap="square" rtlCol="0">
            <a:spAutoFit/>
          </a:bodyPr>
          <a:lstStyle/>
          <a:p>
            <a:r>
              <a:rPr lang="en-US" altLang="zh-CN" dirty="0" err="1">
                <a:hlinkClick r:id="rId3"/>
              </a:rPr>
              <a:t>Wondershare</a:t>
            </a:r>
            <a:r>
              <a:rPr lang="en-US" altLang="zh-CN" dirty="0">
                <a:hlinkClick r:id="rId3"/>
              </a:rPr>
              <a:t>  software</a:t>
            </a:r>
            <a:endParaRPr lang="zh-CN" altLang="en-US" dirty="0"/>
          </a:p>
        </p:txBody>
      </p:sp>
      <p:grpSp>
        <p:nvGrpSpPr>
          <p:cNvPr id="2" name="Groupe 15"/>
          <p:cNvGrpSpPr/>
          <p:nvPr/>
        </p:nvGrpSpPr>
        <p:grpSpPr>
          <a:xfrm>
            <a:off x="98102" y="121325"/>
            <a:ext cx="8738730" cy="6669361"/>
            <a:chOff x="0" y="-1"/>
            <a:chExt cx="9219329" cy="6909486"/>
          </a:xfrm>
        </p:grpSpPr>
        <p:sp>
          <p:nvSpPr>
            <p:cNvPr id="8" name="Rectangle 7"/>
            <p:cNvSpPr/>
            <p:nvPr/>
          </p:nvSpPr>
          <p:spPr>
            <a:xfrm>
              <a:off x="686889" y="51485"/>
              <a:ext cx="853244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000" fontAlgn="auto">
                <a:spcAft>
                  <a:spcPts val="0"/>
                </a:spcAft>
                <a:buFont typeface="Arial" pitchFamily="34" charset="0"/>
                <a:buNone/>
                <a:defRPr/>
              </a:pPr>
              <a:endParaRPr lang="fr-FR" dirty="0">
                <a:solidFill>
                  <a:schemeClr val="tx1"/>
                </a:solidFill>
              </a:endParaRPr>
            </a:p>
            <a:p>
              <a:pPr marL="180000" fontAlgn="auto">
                <a:spcAft>
                  <a:spcPts val="0"/>
                </a:spcAft>
                <a:buFont typeface="Arial" pitchFamily="34" charset="0"/>
                <a:buNone/>
                <a:defRPr/>
              </a:pPr>
              <a:endParaRPr lang="fr-FR" dirty="0">
                <a:solidFill>
                  <a:schemeClr val="tx1"/>
                </a:solidFill>
              </a:endParaRPr>
            </a:p>
            <a:p>
              <a:pPr marL="180000" fontAlgn="auto">
                <a:spcAft>
                  <a:spcPts val="0"/>
                </a:spcAft>
                <a:buFont typeface="Arial" pitchFamily="34" charset="0"/>
                <a:buNone/>
                <a:defRPr/>
              </a:pPr>
              <a:r>
                <a:rPr lang="fr-FR" dirty="0">
                  <a:solidFill>
                    <a:schemeClr val="tx1"/>
                  </a:solidFill>
                </a:rPr>
                <a:t>La gestion du temps est connotée à trois éléments:</a:t>
              </a:r>
            </a:p>
            <a:p>
              <a:pPr marL="637200" lvl="2">
                <a:buFont typeface="Arial" pitchFamily="34" charset="0"/>
                <a:buChar char="•"/>
                <a:defRPr/>
              </a:pPr>
              <a:r>
                <a:rPr lang="fr-FR" sz="1600" dirty="0">
                  <a:solidFill>
                    <a:schemeClr val="tx1"/>
                  </a:solidFill>
                </a:rPr>
                <a:t>Qu’est ce que je dois faire ?</a:t>
              </a:r>
            </a:p>
            <a:p>
              <a:pPr marL="637200" lvl="2">
                <a:buFont typeface="Arial" pitchFamily="34" charset="0"/>
                <a:buChar char="•"/>
                <a:defRPr/>
              </a:pPr>
              <a:r>
                <a:rPr lang="fr-FR" sz="1600" dirty="0">
                  <a:solidFill>
                    <a:schemeClr val="tx1"/>
                  </a:solidFill>
                </a:rPr>
                <a:t>Dans quel délai ?</a:t>
              </a:r>
            </a:p>
            <a:p>
              <a:pPr marL="637200" lvl="2">
                <a:buFont typeface="Arial" pitchFamily="34" charset="0"/>
                <a:buChar char="•"/>
                <a:defRPr/>
              </a:pPr>
              <a:r>
                <a:rPr lang="fr-FR" sz="1600" dirty="0">
                  <a:solidFill>
                    <a:schemeClr val="tx1"/>
                  </a:solidFill>
                </a:rPr>
                <a:t>Pour atteindre quel objectif ?</a:t>
              </a:r>
            </a:p>
            <a:p>
              <a:pPr marL="180000" fontAlgn="auto">
                <a:spcAft>
                  <a:spcPts val="0"/>
                </a:spcAft>
                <a:buFont typeface="Arial" pitchFamily="34" charset="0"/>
                <a:buNone/>
                <a:defRPr/>
              </a:pPr>
              <a:endParaRPr lang="fr-FR" dirty="0">
                <a:solidFill>
                  <a:schemeClr val="tx1"/>
                </a:solidFill>
              </a:endParaRPr>
            </a:p>
            <a:p>
              <a:pPr marL="180000" fontAlgn="auto">
                <a:spcAft>
                  <a:spcPts val="0"/>
                </a:spcAft>
                <a:buFont typeface="Arial" pitchFamily="34" charset="0"/>
                <a:buNone/>
                <a:defRPr/>
              </a:pPr>
              <a:r>
                <a:rPr lang="fr-FR" dirty="0">
                  <a:solidFill>
                    <a:schemeClr val="tx1"/>
                  </a:solidFill>
                </a:rPr>
                <a:t>L’essentiel du temps doit être consacrée au traitement de sa (ses) priorité(s)</a:t>
              </a:r>
            </a:p>
            <a:p>
              <a:pPr marL="180000" fontAlgn="auto">
                <a:spcAft>
                  <a:spcPts val="0"/>
                </a:spcAft>
                <a:buFont typeface="Arial" pitchFamily="34" charset="0"/>
                <a:buNone/>
                <a:defRPr/>
              </a:pPr>
              <a:endParaRPr lang="fr-FR" dirty="0">
                <a:solidFill>
                  <a:schemeClr val="tx1"/>
                </a:solidFill>
              </a:endParaRPr>
            </a:p>
            <a:p>
              <a:pPr marL="180000" fontAlgn="auto">
                <a:spcAft>
                  <a:spcPts val="0"/>
                </a:spcAft>
                <a:buFont typeface="Arial" pitchFamily="34" charset="0"/>
                <a:buNone/>
                <a:defRPr/>
              </a:pPr>
              <a:r>
                <a:rPr lang="fr-FR" u="sng" dirty="0">
                  <a:solidFill>
                    <a:schemeClr val="tx1"/>
                  </a:solidFill>
                </a:rPr>
                <a:t>Comment définir une priorité </a:t>
              </a:r>
              <a:r>
                <a:rPr lang="fr-FR" dirty="0">
                  <a:solidFill>
                    <a:schemeClr val="tx1"/>
                  </a:solidFill>
                </a:rPr>
                <a:t>?</a:t>
              </a:r>
            </a:p>
            <a:p>
              <a:pPr marL="180000" fontAlgn="auto">
                <a:spcAft>
                  <a:spcPts val="0"/>
                </a:spcAft>
                <a:buFont typeface="Arial" pitchFamily="34" charset="0"/>
                <a:buNone/>
                <a:defRPr/>
              </a:pPr>
              <a:endParaRPr lang="fr-FR" dirty="0">
                <a:solidFill>
                  <a:schemeClr val="tx1"/>
                </a:solidFill>
              </a:endParaRPr>
            </a:p>
            <a:p>
              <a:pPr marL="180000" fontAlgn="auto">
                <a:spcAft>
                  <a:spcPts val="0"/>
                </a:spcAft>
                <a:buFont typeface="Arial" pitchFamily="34" charset="0"/>
                <a:buNone/>
                <a:defRPr/>
              </a:pPr>
              <a:r>
                <a:rPr lang="fr-FR" dirty="0">
                  <a:solidFill>
                    <a:schemeClr val="tx1"/>
                  </a:solidFill>
                </a:rPr>
                <a:t>Elle doit répondre à deux facteurs : </a:t>
              </a:r>
              <a:r>
                <a:rPr lang="fr-FR" sz="2400" b="1" dirty="0">
                  <a:solidFill>
                    <a:schemeClr val="tx1"/>
                  </a:solidFill>
                </a:rPr>
                <a:t>l’importance et l’urgence</a:t>
              </a:r>
            </a:p>
            <a:p>
              <a:pPr marL="180000" fontAlgn="auto">
                <a:spcAft>
                  <a:spcPts val="0"/>
                </a:spcAft>
                <a:buFont typeface="Arial" pitchFamily="34" charset="0"/>
                <a:buNone/>
                <a:defRPr/>
              </a:pPr>
              <a:endParaRPr lang="fr-FR" dirty="0">
                <a:solidFill>
                  <a:schemeClr val="tx1"/>
                </a:solidFill>
              </a:endParaRPr>
            </a:p>
            <a:p>
              <a:pPr marL="180000" fontAlgn="auto">
                <a:spcAft>
                  <a:spcPts val="0"/>
                </a:spcAft>
                <a:buFont typeface="Arial" pitchFamily="34" charset="0"/>
                <a:buNone/>
                <a:defRPr/>
              </a:pPr>
              <a:r>
                <a:rPr lang="fr-FR" sz="2400" b="1" dirty="0">
                  <a:solidFill>
                    <a:schemeClr val="tx1"/>
                  </a:solidFill>
                </a:rPr>
                <a:t>L’importance</a:t>
              </a:r>
              <a:r>
                <a:rPr lang="fr-FR" dirty="0">
                  <a:solidFill>
                    <a:schemeClr val="tx1"/>
                  </a:solidFill>
                </a:rPr>
                <a:t> : </a:t>
              </a:r>
              <a:r>
                <a:rPr lang="fr-FR" b="1" dirty="0">
                  <a:solidFill>
                    <a:schemeClr val="tx1"/>
                  </a:solidFill>
                </a:rPr>
                <a:t>Répond à la question « que se passerait-il, si ça ne se faisait pas ? »</a:t>
              </a:r>
              <a:r>
                <a:rPr lang="fr-FR" dirty="0">
                  <a:solidFill>
                    <a:schemeClr val="tx1"/>
                  </a:solidFill>
                </a:rPr>
                <a:t> Autrement dit, est important ce qui prête à conséquence en cas de non-réalisation, par vous ou par quelqu’un d’autre. Posez-vous systématiquement cette question. Vous n’aurez aucun mal à discerner l’important du non important. </a:t>
              </a:r>
            </a:p>
            <a:p>
              <a:pPr marL="180000" fontAlgn="auto">
                <a:spcAft>
                  <a:spcPts val="0"/>
                </a:spcAft>
                <a:buFont typeface="Arial" pitchFamily="34" charset="0"/>
                <a:buNone/>
                <a:defRPr/>
              </a:pPr>
              <a:endParaRPr lang="fr-FR" dirty="0">
                <a:solidFill>
                  <a:schemeClr val="tx1"/>
                </a:solidFill>
              </a:endParaRPr>
            </a:p>
            <a:p>
              <a:pPr marL="180000" fontAlgn="auto">
                <a:spcAft>
                  <a:spcPts val="0"/>
                </a:spcAft>
                <a:buFont typeface="Arial" pitchFamily="34" charset="0"/>
                <a:buNone/>
                <a:defRPr/>
              </a:pPr>
              <a:r>
                <a:rPr lang="fr-FR" sz="2400" b="1" dirty="0">
                  <a:solidFill>
                    <a:schemeClr val="tx1"/>
                  </a:solidFill>
                </a:rPr>
                <a:t>L’urgence</a:t>
              </a:r>
              <a:r>
                <a:rPr lang="fr-FR" dirty="0">
                  <a:solidFill>
                    <a:schemeClr val="tx1"/>
                  </a:solidFill>
                </a:rPr>
                <a:t> : </a:t>
              </a:r>
              <a:r>
                <a:rPr lang="fr-FR" b="1" dirty="0">
                  <a:solidFill>
                    <a:schemeClr val="tx1"/>
                  </a:solidFill>
                </a:rPr>
                <a:t>Intègre la notion de temps avec échéance qui se rapproche en fonction d’une date butoir. </a:t>
              </a:r>
              <a:r>
                <a:rPr lang="fr-FR" dirty="0">
                  <a:solidFill>
                    <a:schemeClr val="tx1"/>
                  </a:solidFill>
                </a:rPr>
                <a:t>Ce qui signifie que l’on ne devrait parler d’urgence que lorsque la date limite est connue. </a:t>
              </a:r>
            </a:p>
          </p:txBody>
        </p:sp>
        <p:pic>
          <p:nvPicPr>
            <p:cNvPr id="15" name="Image 14" descr="2.jpg"/>
            <p:cNvPicPr>
              <a:picLocks noChangeAspect="1"/>
            </p:cNvPicPr>
            <p:nvPr/>
          </p:nvPicPr>
          <p:blipFill>
            <a:blip r:embed="rId4" cstate="print"/>
            <a:stretch>
              <a:fillRect/>
            </a:stretch>
          </p:blipFill>
          <p:spPr>
            <a:xfrm>
              <a:off x="0" y="-1"/>
              <a:ext cx="611560" cy="963671"/>
            </a:xfrm>
            <a:prstGeom prst="rect">
              <a:avLst/>
            </a:prstGeom>
          </p:spPr>
        </p:pic>
      </p:grpSp>
      <p:sp>
        <p:nvSpPr>
          <p:cNvPr id="17" name="Espace réservé du contenu 2"/>
          <p:cNvSpPr txBox="1">
            <a:spLocks/>
          </p:cNvSpPr>
          <p:nvPr/>
        </p:nvSpPr>
        <p:spPr>
          <a:xfrm>
            <a:off x="611560" y="1196752"/>
            <a:ext cx="8425632" cy="5472608"/>
          </a:xfrm>
          <a:prstGeom prst="rect">
            <a:avLst/>
          </a:prstGeom>
        </p:spPr>
        <p:txBody>
          <a:bodyPr>
            <a:normAutofit/>
          </a:bodyPr>
          <a:lstStyle/>
          <a:p>
            <a:pPr marL="180000">
              <a:spcBef>
                <a:spcPts val="600"/>
              </a:spcBef>
              <a:spcAft>
                <a:spcPts val="600"/>
              </a:spcAft>
            </a:pPr>
            <a:endParaRPr kumimoji="0" lang="fr-FR" sz="2200" b="0" i="0" u="none" strike="noStrike" kern="1200" cap="none" spc="0" normalizeH="0" baseline="0" noProof="0" dirty="0">
              <a:ln>
                <a:noFill/>
              </a:ln>
              <a:solidFill>
                <a:schemeClr val="tx1"/>
              </a:solidFill>
              <a:effectLst/>
              <a:uLnTx/>
              <a:uFillTx/>
              <a:ea typeface="+mn-ea"/>
              <a:cs typeface="+mn-cs"/>
            </a:endParaRPr>
          </a:p>
          <a:p>
            <a:pPr marL="180000" lvl="1">
              <a:spcBef>
                <a:spcPts val="600"/>
              </a:spcBef>
              <a:spcAft>
                <a:spcPts val="600"/>
              </a:spcAft>
              <a:buBlip>
                <a:blip r:embed="rId5"/>
              </a:buBlip>
            </a:pPr>
            <a:endParaRPr lang="fr-FR" sz="2000" dirty="0"/>
          </a:p>
          <a:p>
            <a:pPr marL="180000" lvl="1">
              <a:spcBef>
                <a:spcPts val="600"/>
              </a:spcBef>
              <a:spcAft>
                <a:spcPts val="600"/>
              </a:spcAft>
              <a:buBlip>
                <a:blip r:embed="rId5"/>
              </a:buBlip>
            </a:pPr>
            <a:endParaRPr kumimoji="0" lang="fr-FR" sz="2000" b="0" i="0" u="none" strike="noStrike" kern="1200" cap="none" spc="0" normalizeH="0" baseline="0" noProof="0" dirty="0">
              <a:ln>
                <a:noFill/>
              </a:ln>
              <a:solidFill>
                <a:schemeClr val="tx1"/>
              </a:solidFill>
              <a:effectLst/>
              <a:uLnTx/>
              <a:uFillTx/>
              <a:ea typeface="+mn-ea"/>
              <a:cs typeface="+mn-cs"/>
            </a:endParaRPr>
          </a:p>
          <a:p>
            <a:pPr marL="180000" marR="0" lvl="0" algn="l" defTabSz="914400" rtl="0" eaLnBrk="1" fontAlgn="auto" latinLnBrk="0" hangingPunct="1">
              <a:lnSpc>
                <a:spcPct val="100000"/>
              </a:lnSpc>
              <a:spcBef>
                <a:spcPts val="600"/>
              </a:spcBef>
              <a:spcAft>
                <a:spcPts val="600"/>
              </a:spcAft>
              <a:buClrTx/>
              <a:buSzTx/>
              <a:buFont typeface="Arial" pitchFamily="34" charset="0"/>
              <a:buChar char="•"/>
              <a:tabLst/>
              <a:defRPr/>
            </a:pPr>
            <a:endParaRPr kumimoji="0" lang="fr-FR" sz="3200" b="0" i="0" u="none" strike="noStrike" kern="1200" cap="none" spc="0" normalizeH="0" baseline="0" noProof="0" dirty="0">
              <a:ln>
                <a:noFill/>
              </a:ln>
              <a:solidFill>
                <a:schemeClr val="tx1"/>
              </a:solidFill>
              <a:effectLst/>
              <a:uLnTx/>
              <a:uFillTx/>
              <a:latin typeface="PetitaMedium" pitchFamily="2" charset="0"/>
              <a:ea typeface="+mn-ea"/>
              <a:cs typeface="+mn-cs"/>
            </a:endParaRPr>
          </a:p>
        </p:txBody>
      </p:sp>
      <p:sp>
        <p:nvSpPr>
          <p:cNvPr id="18" name="Rectangle 17"/>
          <p:cNvSpPr/>
          <p:nvPr/>
        </p:nvSpPr>
        <p:spPr>
          <a:xfrm>
            <a:off x="971600" y="76120"/>
            <a:ext cx="8223754" cy="342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b="1" dirty="0">
                <a:latin typeface="Arial Black" pitchFamily="34" charset="0"/>
              </a:rPr>
              <a:t>La gestion du temps</a:t>
            </a:r>
          </a:p>
        </p:txBody>
      </p:sp>
      <p:pic>
        <p:nvPicPr>
          <p:cNvPr id="46" name="Picture 2" descr="C:\Users\Utilisateur\AppData\Local\Microsoft\Windows\Temporary Internet Files\Content.IE5\IBL6RAO1\claudesegardsangatte129114695864_gros[1].gif"/>
          <p:cNvPicPr>
            <a:picLocks noChangeAspect="1" noChangeArrowheads="1"/>
          </p:cNvPicPr>
          <p:nvPr/>
        </p:nvPicPr>
        <p:blipFill>
          <a:blip r:embed="rId6" cstate="print"/>
          <a:srcRect/>
          <a:stretch>
            <a:fillRect/>
          </a:stretch>
        </p:blipFill>
        <p:spPr bwMode="auto">
          <a:xfrm>
            <a:off x="0" y="6159216"/>
            <a:ext cx="792683" cy="698784"/>
          </a:xfrm>
          <a:prstGeom prst="rect">
            <a:avLst/>
          </a:prstGeom>
          <a:noFill/>
        </p:spPr>
      </p:pic>
    </p:spTree>
    <p:extLst>
      <p:ext uri="{BB962C8B-B14F-4D97-AF65-F5344CB8AC3E}">
        <p14:creationId xmlns:p14="http://schemas.microsoft.com/office/powerpoint/2010/main" val="3717986277"/>
      </p:ext>
    </p:extLst>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up)">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611560" y="1268760"/>
            <a:ext cx="8390060" cy="3600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r"/>
            <a:r>
              <a:rPr lang="fr-FR" b="1" dirty="0"/>
              <a:t>Mon Budget</a:t>
            </a:r>
            <a:endParaRPr lang="fr-FR" dirty="0"/>
          </a:p>
        </p:txBody>
      </p:sp>
      <p:sp>
        <p:nvSpPr>
          <p:cNvPr id="12" name="Espace réservé du contenu 2"/>
          <p:cNvSpPr txBox="1">
            <a:spLocks/>
          </p:cNvSpPr>
          <p:nvPr/>
        </p:nvSpPr>
        <p:spPr>
          <a:xfrm>
            <a:off x="683568" y="1349152"/>
            <a:ext cx="8425632" cy="5472608"/>
          </a:xfrm>
          <a:prstGeom prst="rect">
            <a:avLst/>
          </a:prstGeom>
        </p:spPr>
        <p:txBody>
          <a:bodyPr>
            <a:normAutofit/>
          </a:bodyPr>
          <a:lstStyle/>
          <a:p>
            <a:pPr marL="180000"/>
            <a:endParaRPr lang="fr-FR" sz="2000" dirty="0"/>
          </a:p>
          <a:p>
            <a:pPr marL="180000"/>
            <a:endParaRPr lang="fr-FR" sz="2000" dirty="0"/>
          </a:p>
          <a:p>
            <a:pPr marL="180000"/>
            <a:endParaRPr lang="fr-FR" sz="2000" dirty="0"/>
          </a:p>
          <a:p>
            <a:pPr marL="180000"/>
            <a:endParaRPr lang="fr-FR" sz="2000" dirty="0"/>
          </a:p>
          <a:p>
            <a:pPr marL="180000"/>
            <a:endParaRPr lang="fr-FR" sz="2000" dirty="0"/>
          </a:p>
          <a:p>
            <a:pPr marL="180000"/>
            <a:endParaRPr lang="fr-FR" sz="2000" dirty="0"/>
          </a:p>
          <a:p>
            <a:pPr marL="180000"/>
            <a:endParaRPr kumimoji="0" lang="fr-FR" sz="2000" i="0" u="none" strike="noStrike" kern="1200" cap="none" spc="0" normalizeH="0" baseline="0" noProof="0" dirty="0">
              <a:ln>
                <a:noFill/>
              </a:ln>
              <a:solidFill>
                <a:schemeClr val="tx1"/>
              </a:solidFill>
              <a:effectLst/>
              <a:uLnTx/>
              <a:uFillTx/>
              <a:ea typeface="+mn-ea"/>
              <a:cs typeface="+mn-cs"/>
            </a:endParaRPr>
          </a:p>
          <a:p>
            <a:pPr marL="637200" lvl="1" indent="-342900">
              <a:spcBef>
                <a:spcPts val="1200"/>
              </a:spcBef>
              <a:spcAft>
                <a:spcPts val="1200"/>
              </a:spcAft>
              <a:buBlip>
                <a:blip r:embed="rId3"/>
              </a:buBlip>
            </a:pPr>
            <a:endParaRPr lang="fr-FR" sz="2000" dirty="0"/>
          </a:p>
          <a:p>
            <a:pPr marL="637200" lvl="1" indent="-342900">
              <a:spcBef>
                <a:spcPts val="1200"/>
              </a:spcBef>
              <a:spcAft>
                <a:spcPts val="1200"/>
              </a:spcAft>
              <a:buBlip>
                <a:blip r:embed="rId3"/>
              </a:buBlip>
            </a:pPr>
            <a:endParaRPr kumimoji="0" lang="fr-FR" sz="2000" b="0" i="0" u="none" strike="noStrike" kern="1200" cap="none" spc="0" normalizeH="0" baseline="0" noProof="0" dirty="0">
              <a:ln>
                <a:noFill/>
              </a:ln>
              <a:solidFill>
                <a:schemeClr val="tx1"/>
              </a:solidFill>
              <a:effectLst/>
              <a:uLnTx/>
              <a:uFillTx/>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fr-FR" sz="3200" b="0" i="0" u="none" strike="noStrike" kern="1200" cap="none" spc="0" normalizeH="0" baseline="0" noProof="0" dirty="0">
              <a:ln>
                <a:noFill/>
              </a:ln>
              <a:solidFill>
                <a:schemeClr val="tx1"/>
              </a:solidFill>
              <a:effectLst/>
              <a:uLnTx/>
              <a:uFillTx/>
              <a:latin typeface="PetitaMedium" pitchFamily="2" charset="0"/>
              <a:ea typeface="+mn-ea"/>
              <a:cs typeface="+mn-cs"/>
            </a:endParaRPr>
          </a:p>
        </p:txBody>
      </p:sp>
      <p:sp>
        <p:nvSpPr>
          <p:cNvPr id="17" name="Espace réservé du contenu 2"/>
          <p:cNvSpPr txBox="1">
            <a:spLocks/>
          </p:cNvSpPr>
          <p:nvPr/>
        </p:nvSpPr>
        <p:spPr>
          <a:xfrm>
            <a:off x="611560" y="1268760"/>
            <a:ext cx="8064896" cy="5256584"/>
          </a:xfrm>
          <a:prstGeom prst="rect">
            <a:avLst/>
          </a:prstGeom>
        </p:spPr>
        <p:txBody>
          <a:bodyPr>
            <a:normAutofit/>
          </a:bodyPr>
          <a:lstStyle/>
          <a:p>
            <a:pPr marL="274320" marR="0" lvl="0" indent="-274320" algn="l" defTabSz="914400" rtl="0" eaLnBrk="1" fontAlgn="auto" latinLnBrk="0" hangingPunct="1">
              <a:lnSpc>
                <a:spcPct val="100000"/>
              </a:lnSpc>
              <a:spcBef>
                <a:spcPct val="20000"/>
              </a:spcBef>
              <a:spcAft>
                <a:spcPts val="0"/>
              </a:spcAft>
              <a:buClrTx/>
              <a:buSzTx/>
              <a:buFont typeface="Wingdings 3" pitchFamily="18" charset="2"/>
              <a:buNone/>
              <a:tabLst/>
              <a:defRPr/>
            </a:pPr>
            <a:endParaRPr kumimoji="0" lang="fr-FR" sz="2400" b="0" i="0" u="none" strike="noStrike" kern="1200" cap="none" spc="0" normalizeH="0" baseline="0" noProof="0" dirty="0">
              <a:ln>
                <a:noFill/>
              </a:ln>
              <a:solidFill>
                <a:schemeClr val="tx1"/>
              </a:solidFill>
              <a:effectLst/>
              <a:uLnTx/>
              <a:uFillTx/>
              <a:latin typeface="Calibri" pitchFamily="34" charset="0"/>
              <a:ea typeface="+mn-ea"/>
              <a:cs typeface="Calibri" pitchFamily="34" charset="0"/>
            </a:endParaRPr>
          </a:p>
        </p:txBody>
      </p:sp>
      <p:pic>
        <p:nvPicPr>
          <p:cNvPr id="14" name="Image 13" descr="Une image contenant dessin&#10;&#10;Description générée automatiquement">
            <a:extLst>
              <a:ext uri="{FF2B5EF4-FFF2-40B4-BE49-F238E27FC236}">
                <a16:creationId xmlns:a16="http://schemas.microsoft.com/office/drawing/2014/main" id="{A3F8F2F7-2054-4594-9679-F1E0314C194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89324" y="143851"/>
            <a:ext cx="4358940" cy="980893"/>
          </a:xfrm>
          <a:prstGeom prst="rect">
            <a:avLst/>
          </a:prstGeom>
        </p:spPr>
      </p:pic>
      <p:pic>
        <p:nvPicPr>
          <p:cNvPr id="16" name="Image 15">
            <a:extLst>
              <a:ext uri="{FF2B5EF4-FFF2-40B4-BE49-F238E27FC236}">
                <a16:creationId xmlns:a16="http://schemas.microsoft.com/office/drawing/2014/main" id="{2B8CE167-E07C-405E-B55D-581F40CC3D5E}"/>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639341" y="2188020"/>
            <a:ext cx="4018496" cy="3793036"/>
          </a:xfrm>
          <a:prstGeom prst="rect">
            <a:avLst/>
          </a:prstGeom>
        </p:spPr>
      </p:pic>
    </p:spTree>
    <p:extLst>
      <p:ext uri="{BB962C8B-B14F-4D97-AF65-F5344CB8AC3E}">
        <p14:creationId xmlns:p14="http://schemas.microsoft.com/office/powerpoint/2010/main" val="3302225317"/>
      </p:ext>
    </p:extLst>
  </p:cSld>
  <p:clrMapOvr>
    <a:masterClrMapping/>
  </p:clrMapOvr>
  <p:transition>
    <p:cover/>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000264" y="3286124"/>
            <a:ext cx="5715008" cy="861774"/>
          </a:xfrm>
          <a:prstGeom prst="rect">
            <a:avLst/>
          </a:prstGeom>
          <a:noFill/>
        </p:spPr>
        <p:txBody>
          <a:bodyPr wrap="square" rtlCol="0">
            <a:spAutoFit/>
          </a:bodyPr>
          <a:lstStyle/>
          <a:p>
            <a:r>
              <a:rPr lang="en-US" altLang="zh-CN" sz="5000" b="1" cap="all" dirty="0">
                <a:ln w="9000" cmpd="sng">
                  <a:solidFill>
                    <a:schemeClr val="accent6">
                      <a:lumMod val="50000"/>
                    </a:schemeClr>
                  </a:solidFill>
                  <a:prstDash val="solid"/>
                </a:ln>
                <a:gradFill>
                  <a:gsLst>
                    <a:gs pos="0">
                      <a:srgbClr val="B85808"/>
                    </a:gs>
                    <a:gs pos="26000">
                      <a:schemeClr val="accent6">
                        <a:lumMod val="75000"/>
                      </a:schemeClr>
                    </a:gs>
                    <a:gs pos="77000">
                      <a:schemeClr val="accent6">
                        <a:lumMod val="20000"/>
                        <a:lumOff val="80000"/>
                      </a:schemeClr>
                    </a:gs>
                  </a:gsLst>
                  <a:lin ang="5400000"/>
                </a:gradFill>
                <a:effectLst>
                  <a:reflection blurRad="12700" stA="28000" endPos="45000" dist="1000" dir="5400000" sy="-100000" algn="bl" rotWithShape="0"/>
                </a:effectLst>
                <a:latin typeface="Arial Black" pitchFamily="34" charset="0"/>
              </a:rPr>
              <a:t>Thanks!</a:t>
            </a:r>
            <a:endParaRPr lang="zh-CN" altLang="en-US" sz="5000" b="1" cap="all" dirty="0">
              <a:ln w="9000" cmpd="sng">
                <a:solidFill>
                  <a:schemeClr val="accent6">
                    <a:lumMod val="50000"/>
                  </a:schemeClr>
                </a:solidFill>
                <a:prstDash val="solid"/>
              </a:ln>
              <a:gradFill>
                <a:gsLst>
                  <a:gs pos="0">
                    <a:srgbClr val="B85808"/>
                  </a:gs>
                  <a:gs pos="26000">
                    <a:schemeClr val="accent6">
                      <a:lumMod val="75000"/>
                    </a:schemeClr>
                  </a:gs>
                  <a:gs pos="77000">
                    <a:schemeClr val="accent6">
                      <a:lumMod val="20000"/>
                      <a:lumOff val="80000"/>
                    </a:schemeClr>
                  </a:gs>
                </a:gsLst>
                <a:lin ang="5400000"/>
              </a:gradFill>
              <a:effectLst>
                <a:reflection blurRad="12700" stA="28000" endPos="45000" dist="1000" dir="5400000" sy="-100000" algn="bl" rotWithShape="0"/>
              </a:effectLst>
              <a:latin typeface="Arial Black" pitchFamily="34" charset="0"/>
            </a:endParaRPr>
          </a:p>
        </p:txBody>
      </p:sp>
      <p:sp>
        <p:nvSpPr>
          <p:cNvPr id="7" name="TextBox 6"/>
          <p:cNvSpPr txBox="1"/>
          <p:nvPr/>
        </p:nvSpPr>
        <p:spPr>
          <a:xfrm>
            <a:off x="2571736" y="4071942"/>
            <a:ext cx="3500462" cy="369332"/>
          </a:xfrm>
          <a:prstGeom prst="rect">
            <a:avLst/>
          </a:prstGeom>
          <a:noFill/>
        </p:spPr>
        <p:txBody>
          <a:bodyPr wrap="square" rtlCol="0">
            <a:spAutoFit/>
          </a:bodyPr>
          <a:lstStyle/>
          <a:p>
            <a:r>
              <a:rPr lang="en-US" altLang="zh-CN" dirty="0" err="1">
                <a:hlinkClick r:id="rId3"/>
              </a:rPr>
              <a:t>Wondershare</a:t>
            </a:r>
            <a:r>
              <a:rPr lang="en-US" altLang="zh-CN" dirty="0">
                <a:hlinkClick r:id="rId3"/>
              </a:rPr>
              <a:t>  software</a:t>
            </a:r>
            <a:endParaRPr lang="zh-CN" altLang="en-US" dirty="0"/>
          </a:p>
        </p:txBody>
      </p:sp>
      <p:grpSp>
        <p:nvGrpSpPr>
          <p:cNvPr id="2" name="Groupe 15"/>
          <p:cNvGrpSpPr/>
          <p:nvPr/>
        </p:nvGrpSpPr>
        <p:grpSpPr>
          <a:xfrm>
            <a:off x="0" y="-1"/>
            <a:ext cx="8667328" cy="6508609"/>
            <a:chOff x="0" y="-1"/>
            <a:chExt cx="9144000" cy="6858001"/>
          </a:xfrm>
        </p:grpSpPr>
        <p:sp>
          <p:nvSpPr>
            <p:cNvPr id="8" name="Rectangle 7"/>
            <p:cNvSpPr/>
            <p:nvPr/>
          </p:nvSpPr>
          <p:spPr>
            <a:xfrm>
              <a:off x="611560" y="0"/>
              <a:ext cx="853244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000" fontAlgn="auto">
                <a:spcAft>
                  <a:spcPts val="0"/>
                </a:spcAft>
                <a:buFont typeface="Arial" pitchFamily="34" charset="0"/>
                <a:buNone/>
                <a:defRPr/>
              </a:pPr>
              <a:endParaRPr lang="fr-FR" dirty="0">
                <a:solidFill>
                  <a:schemeClr val="tx1"/>
                </a:solidFill>
              </a:endParaRPr>
            </a:p>
            <a:p>
              <a:pPr marL="180000" fontAlgn="auto">
                <a:spcAft>
                  <a:spcPts val="0"/>
                </a:spcAft>
                <a:buFont typeface="Arial" pitchFamily="34" charset="0"/>
                <a:buNone/>
                <a:defRPr/>
              </a:pPr>
              <a:endParaRPr lang="fr-FR" dirty="0">
                <a:solidFill>
                  <a:schemeClr val="tx1"/>
                </a:solidFill>
              </a:endParaRPr>
            </a:p>
          </p:txBody>
        </p:sp>
        <p:pic>
          <p:nvPicPr>
            <p:cNvPr id="15" name="Image 14" descr="2.jpg"/>
            <p:cNvPicPr>
              <a:picLocks noChangeAspect="1"/>
            </p:cNvPicPr>
            <p:nvPr/>
          </p:nvPicPr>
          <p:blipFill>
            <a:blip r:embed="rId4" cstate="print"/>
            <a:stretch>
              <a:fillRect/>
            </a:stretch>
          </p:blipFill>
          <p:spPr>
            <a:xfrm>
              <a:off x="0" y="-1"/>
              <a:ext cx="611560" cy="963671"/>
            </a:xfrm>
            <a:prstGeom prst="rect">
              <a:avLst/>
            </a:prstGeom>
          </p:spPr>
        </p:pic>
      </p:grpSp>
      <p:sp>
        <p:nvSpPr>
          <p:cNvPr id="17" name="Espace réservé du contenu 2"/>
          <p:cNvSpPr txBox="1">
            <a:spLocks/>
          </p:cNvSpPr>
          <p:nvPr/>
        </p:nvSpPr>
        <p:spPr>
          <a:xfrm>
            <a:off x="611560" y="1196752"/>
            <a:ext cx="8425632" cy="5472608"/>
          </a:xfrm>
          <a:prstGeom prst="rect">
            <a:avLst/>
          </a:prstGeom>
        </p:spPr>
        <p:txBody>
          <a:bodyPr>
            <a:normAutofit/>
          </a:bodyPr>
          <a:lstStyle/>
          <a:p>
            <a:pPr marL="180000">
              <a:spcBef>
                <a:spcPts val="600"/>
              </a:spcBef>
              <a:spcAft>
                <a:spcPts val="600"/>
              </a:spcAft>
            </a:pPr>
            <a:endParaRPr kumimoji="0" lang="fr-FR" sz="2200" b="0" i="0" u="none" strike="noStrike" kern="1200" cap="none" spc="0" normalizeH="0" baseline="0" noProof="0" dirty="0">
              <a:ln>
                <a:noFill/>
              </a:ln>
              <a:solidFill>
                <a:schemeClr val="tx1"/>
              </a:solidFill>
              <a:effectLst/>
              <a:uLnTx/>
              <a:uFillTx/>
              <a:ea typeface="+mn-ea"/>
              <a:cs typeface="+mn-cs"/>
            </a:endParaRPr>
          </a:p>
          <a:p>
            <a:pPr marL="180000" lvl="1">
              <a:spcBef>
                <a:spcPts val="600"/>
              </a:spcBef>
              <a:spcAft>
                <a:spcPts val="600"/>
              </a:spcAft>
              <a:buBlip>
                <a:blip r:embed="rId5"/>
              </a:buBlip>
            </a:pPr>
            <a:endParaRPr lang="fr-FR" sz="2000" dirty="0"/>
          </a:p>
          <a:p>
            <a:pPr marL="180000" lvl="1">
              <a:spcBef>
                <a:spcPts val="600"/>
              </a:spcBef>
              <a:spcAft>
                <a:spcPts val="600"/>
              </a:spcAft>
              <a:buBlip>
                <a:blip r:embed="rId5"/>
              </a:buBlip>
            </a:pPr>
            <a:endParaRPr kumimoji="0" lang="fr-FR" sz="2000" b="0" i="0" u="none" strike="noStrike" kern="1200" cap="none" spc="0" normalizeH="0" baseline="0" noProof="0" dirty="0">
              <a:ln>
                <a:noFill/>
              </a:ln>
              <a:solidFill>
                <a:schemeClr val="tx1"/>
              </a:solidFill>
              <a:effectLst/>
              <a:uLnTx/>
              <a:uFillTx/>
              <a:ea typeface="+mn-ea"/>
              <a:cs typeface="+mn-cs"/>
            </a:endParaRPr>
          </a:p>
          <a:p>
            <a:pPr marL="180000" marR="0" lvl="0" algn="l" defTabSz="914400" rtl="0" eaLnBrk="1" fontAlgn="auto" latinLnBrk="0" hangingPunct="1">
              <a:lnSpc>
                <a:spcPct val="100000"/>
              </a:lnSpc>
              <a:spcBef>
                <a:spcPts val="600"/>
              </a:spcBef>
              <a:spcAft>
                <a:spcPts val="600"/>
              </a:spcAft>
              <a:buClrTx/>
              <a:buSzTx/>
              <a:buFont typeface="Arial" pitchFamily="34" charset="0"/>
              <a:buChar char="•"/>
              <a:tabLst/>
              <a:defRPr/>
            </a:pPr>
            <a:endParaRPr kumimoji="0" lang="fr-FR" sz="3200" b="0" i="0" u="none" strike="noStrike" kern="1200" cap="none" spc="0" normalizeH="0" baseline="0" noProof="0" dirty="0">
              <a:ln>
                <a:noFill/>
              </a:ln>
              <a:solidFill>
                <a:schemeClr val="tx1"/>
              </a:solidFill>
              <a:effectLst/>
              <a:uLnTx/>
              <a:uFillTx/>
              <a:latin typeface="PetitaMedium" pitchFamily="2" charset="0"/>
              <a:ea typeface="+mn-ea"/>
              <a:cs typeface="+mn-cs"/>
            </a:endParaRPr>
          </a:p>
        </p:txBody>
      </p:sp>
      <p:sp>
        <p:nvSpPr>
          <p:cNvPr id="18" name="Rectangle 17"/>
          <p:cNvSpPr/>
          <p:nvPr/>
        </p:nvSpPr>
        <p:spPr>
          <a:xfrm>
            <a:off x="792682" y="93346"/>
            <a:ext cx="8297913" cy="342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b="1" dirty="0">
                <a:latin typeface="Arial Black" pitchFamily="34" charset="0"/>
              </a:rPr>
              <a:t>La gestion du temps</a:t>
            </a:r>
          </a:p>
        </p:txBody>
      </p:sp>
      <p:pic>
        <p:nvPicPr>
          <p:cNvPr id="46" name="Picture 2" descr="C:\Users\Utilisateur\AppData\Local\Microsoft\Windows\Temporary Internet Files\Content.IE5\IBL6RAO1\claudesegardsangatte129114695864_gros[1].gif"/>
          <p:cNvPicPr>
            <a:picLocks noChangeAspect="1" noChangeArrowheads="1"/>
          </p:cNvPicPr>
          <p:nvPr/>
        </p:nvPicPr>
        <p:blipFill>
          <a:blip r:embed="rId6" cstate="print"/>
          <a:srcRect/>
          <a:stretch>
            <a:fillRect/>
          </a:stretch>
        </p:blipFill>
        <p:spPr bwMode="auto">
          <a:xfrm>
            <a:off x="0" y="6159216"/>
            <a:ext cx="792683" cy="698784"/>
          </a:xfrm>
          <a:prstGeom prst="rect">
            <a:avLst/>
          </a:prstGeom>
          <a:noFill/>
        </p:spPr>
      </p:pic>
      <p:grpSp>
        <p:nvGrpSpPr>
          <p:cNvPr id="22" name="Groupe 21"/>
          <p:cNvGrpSpPr/>
          <p:nvPr/>
        </p:nvGrpSpPr>
        <p:grpSpPr>
          <a:xfrm>
            <a:off x="1809768" y="809328"/>
            <a:ext cx="6096000" cy="6048672"/>
            <a:chOff x="1763688" y="836712"/>
            <a:chExt cx="6096000" cy="6048672"/>
          </a:xfrm>
        </p:grpSpPr>
        <p:graphicFrame>
          <p:nvGraphicFramePr>
            <p:cNvPr id="16" name="Diagramme 15"/>
            <p:cNvGraphicFramePr/>
            <p:nvPr>
              <p:extLst>
                <p:ext uri="{D42A27DB-BD31-4B8C-83A1-F6EECF244321}">
                  <p14:modId xmlns:p14="http://schemas.microsoft.com/office/powerpoint/2010/main" val="3822358118"/>
                </p:ext>
              </p:extLst>
            </p:nvPr>
          </p:nvGraphicFramePr>
          <p:xfrm>
            <a:off x="1763688" y="836712"/>
            <a:ext cx="6096000" cy="172819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9" name="Diagramme 18"/>
            <p:cNvGraphicFramePr/>
            <p:nvPr>
              <p:extLst>
                <p:ext uri="{D42A27DB-BD31-4B8C-83A1-F6EECF244321}">
                  <p14:modId xmlns:p14="http://schemas.microsoft.com/office/powerpoint/2010/main" val="3513321935"/>
                </p:ext>
              </p:extLst>
            </p:nvPr>
          </p:nvGraphicFramePr>
          <p:xfrm>
            <a:off x="1763688" y="2276872"/>
            <a:ext cx="6096000" cy="1728192"/>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20" name="Diagramme 19"/>
            <p:cNvGraphicFramePr/>
            <p:nvPr>
              <p:extLst>
                <p:ext uri="{D42A27DB-BD31-4B8C-83A1-F6EECF244321}">
                  <p14:modId xmlns:p14="http://schemas.microsoft.com/office/powerpoint/2010/main" val="4019796179"/>
                </p:ext>
              </p:extLst>
            </p:nvPr>
          </p:nvGraphicFramePr>
          <p:xfrm>
            <a:off x="1763688" y="3717032"/>
            <a:ext cx="6096000" cy="1728192"/>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graphicFrame>
          <p:nvGraphicFramePr>
            <p:cNvPr id="21" name="Diagramme 20"/>
            <p:cNvGraphicFramePr/>
            <p:nvPr>
              <p:extLst>
                <p:ext uri="{D42A27DB-BD31-4B8C-83A1-F6EECF244321}">
                  <p14:modId xmlns:p14="http://schemas.microsoft.com/office/powerpoint/2010/main" val="3210075037"/>
                </p:ext>
              </p:extLst>
            </p:nvPr>
          </p:nvGraphicFramePr>
          <p:xfrm>
            <a:off x="1763688" y="5157192"/>
            <a:ext cx="6096000" cy="1728192"/>
          </p:xfrm>
          <a:graphic>
            <a:graphicData uri="http://schemas.openxmlformats.org/drawingml/2006/diagram">
              <dgm:relIds xmlns:dgm="http://schemas.openxmlformats.org/drawingml/2006/diagram" xmlns:r="http://schemas.openxmlformats.org/officeDocument/2006/relationships" r:dm="rId22" r:lo="rId23" r:qs="rId24" r:cs="rId25"/>
            </a:graphicData>
          </a:graphic>
        </p:graphicFrame>
      </p:grpSp>
      <p:pic>
        <p:nvPicPr>
          <p:cNvPr id="327683" name="Picture 3" descr="C:\Users\Utilisateur\AppData\Local\Microsoft\Windows\Temporary Internet Files\Content.IE5\ZUVSIQ4Q\question_mark[1].jpg"/>
          <p:cNvPicPr>
            <a:picLocks noChangeAspect="1" noChangeArrowheads="1"/>
          </p:cNvPicPr>
          <p:nvPr/>
        </p:nvPicPr>
        <p:blipFill>
          <a:blip r:embed="rId27" cstate="print"/>
          <a:srcRect/>
          <a:stretch>
            <a:fillRect/>
          </a:stretch>
        </p:blipFill>
        <p:spPr bwMode="auto">
          <a:xfrm>
            <a:off x="747936" y="5157192"/>
            <a:ext cx="871736" cy="917617"/>
          </a:xfrm>
          <a:prstGeom prst="rect">
            <a:avLst/>
          </a:prstGeom>
          <a:noFill/>
        </p:spPr>
      </p:pic>
      <p:sp>
        <p:nvSpPr>
          <p:cNvPr id="3" name="Ellipse 2"/>
          <p:cNvSpPr/>
          <p:nvPr/>
        </p:nvSpPr>
        <p:spPr>
          <a:xfrm>
            <a:off x="6516216" y="980728"/>
            <a:ext cx="1440160" cy="13681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Ellipse 22"/>
          <p:cNvSpPr/>
          <p:nvPr/>
        </p:nvSpPr>
        <p:spPr>
          <a:xfrm>
            <a:off x="6516216" y="2420888"/>
            <a:ext cx="1440160" cy="13681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Ellipse 23"/>
          <p:cNvSpPr/>
          <p:nvPr/>
        </p:nvSpPr>
        <p:spPr>
          <a:xfrm>
            <a:off x="6516216" y="3861048"/>
            <a:ext cx="1440160" cy="13681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Ellipse 24"/>
          <p:cNvSpPr/>
          <p:nvPr/>
        </p:nvSpPr>
        <p:spPr>
          <a:xfrm>
            <a:off x="6516216" y="5318436"/>
            <a:ext cx="1440160" cy="13681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604435421"/>
      </p:ext>
    </p:extLst>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up)">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 presetClass="exit" presetSubtype="0" fill="hold" grpId="0" nodeType="clickEffect">
                                  <p:stCondLst>
                                    <p:cond delay="0"/>
                                  </p:stCondLst>
                                  <p:childTnLst>
                                    <p:set>
                                      <p:cBhvr>
                                        <p:cTn id="15" dur="1" fill="hold">
                                          <p:stCondLst>
                                            <p:cond delay="0"/>
                                          </p:stCondLst>
                                        </p:cTn>
                                        <p:tgtEl>
                                          <p:spTgt spid="23"/>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 presetClass="exit" presetSubtype="0" fill="hold" grpId="0" nodeType="clickEffect">
                                  <p:stCondLst>
                                    <p:cond delay="0"/>
                                  </p:stCondLst>
                                  <p:childTnLst>
                                    <p:set>
                                      <p:cBhvr>
                                        <p:cTn id="19" dur="1" fill="hold">
                                          <p:stCondLst>
                                            <p:cond delay="0"/>
                                          </p:stCondLst>
                                        </p:cTn>
                                        <p:tgtEl>
                                          <p:spTgt spid="24"/>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 presetClass="exit" presetSubtype="0" fill="hold" grpId="0" nodeType="clickEffect">
                                  <p:stCondLst>
                                    <p:cond delay="0"/>
                                  </p:stCondLst>
                                  <p:childTnLst>
                                    <p:set>
                                      <p:cBhvr>
                                        <p:cTn id="23" dur="1" fill="hold">
                                          <p:stCondLst>
                                            <p:cond delay="0"/>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3" grpId="0" animBg="1"/>
      <p:bldP spid="23" grpId="0" animBg="1"/>
      <p:bldP spid="24" grpId="0" animBg="1"/>
      <p:bldP spid="25"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611560" y="1268760"/>
            <a:ext cx="8390060" cy="3600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r"/>
            <a:r>
              <a:rPr lang="fr-FR" b="1" dirty="0"/>
              <a:t>Mon Projet</a:t>
            </a:r>
            <a:endParaRPr lang="fr-FR" dirty="0"/>
          </a:p>
        </p:txBody>
      </p:sp>
      <p:sp>
        <p:nvSpPr>
          <p:cNvPr id="12" name="Espace réservé du contenu 2"/>
          <p:cNvSpPr txBox="1">
            <a:spLocks/>
          </p:cNvSpPr>
          <p:nvPr/>
        </p:nvSpPr>
        <p:spPr>
          <a:xfrm>
            <a:off x="683568" y="1349152"/>
            <a:ext cx="8425632" cy="5472608"/>
          </a:xfrm>
          <a:prstGeom prst="rect">
            <a:avLst/>
          </a:prstGeom>
        </p:spPr>
        <p:txBody>
          <a:bodyPr>
            <a:normAutofit/>
          </a:bodyPr>
          <a:lstStyle/>
          <a:p>
            <a:pPr marL="180000"/>
            <a:endParaRPr lang="fr-FR" sz="2000" dirty="0"/>
          </a:p>
          <a:p>
            <a:pPr marL="180000"/>
            <a:endParaRPr lang="fr-FR" sz="2000" dirty="0"/>
          </a:p>
          <a:p>
            <a:pPr marL="180000"/>
            <a:endParaRPr lang="fr-FR" sz="2000" dirty="0"/>
          </a:p>
          <a:p>
            <a:pPr marL="180000"/>
            <a:endParaRPr lang="fr-FR" sz="2000" dirty="0"/>
          </a:p>
          <a:p>
            <a:pPr marL="180000"/>
            <a:endParaRPr lang="fr-FR" sz="2000" dirty="0"/>
          </a:p>
          <a:p>
            <a:pPr marL="180000"/>
            <a:endParaRPr lang="fr-FR" sz="2000" dirty="0"/>
          </a:p>
          <a:p>
            <a:pPr marL="180000"/>
            <a:endParaRPr kumimoji="0" lang="fr-FR" sz="2000" i="0" u="none" strike="noStrike" kern="1200" cap="none" spc="0" normalizeH="0" baseline="0" noProof="0" dirty="0">
              <a:ln>
                <a:noFill/>
              </a:ln>
              <a:solidFill>
                <a:schemeClr val="tx1"/>
              </a:solidFill>
              <a:effectLst/>
              <a:uLnTx/>
              <a:uFillTx/>
              <a:ea typeface="+mn-ea"/>
              <a:cs typeface="+mn-cs"/>
            </a:endParaRPr>
          </a:p>
          <a:p>
            <a:pPr marL="637200" lvl="1" indent="-342900">
              <a:spcBef>
                <a:spcPts val="1200"/>
              </a:spcBef>
              <a:spcAft>
                <a:spcPts val="1200"/>
              </a:spcAft>
              <a:buBlip>
                <a:blip r:embed="rId3"/>
              </a:buBlip>
            </a:pPr>
            <a:endParaRPr lang="fr-FR" sz="2000" dirty="0"/>
          </a:p>
          <a:p>
            <a:pPr marL="637200" lvl="1" indent="-342900">
              <a:spcBef>
                <a:spcPts val="1200"/>
              </a:spcBef>
              <a:spcAft>
                <a:spcPts val="1200"/>
              </a:spcAft>
              <a:buBlip>
                <a:blip r:embed="rId3"/>
              </a:buBlip>
            </a:pPr>
            <a:endParaRPr kumimoji="0" lang="fr-FR" sz="2000" b="0" i="0" u="none" strike="noStrike" kern="1200" cap="none" spc="0" normalizeH="0" baseline="0" noProof="0" dirty="0">
              <a:ln>
                <a:noFill/>
              </a:ln>
              <a:solidFill>
                <a:schemeClr val="tx1"/>
              </a:solidFill>
              <a:effectLst/>
              <a:uLnTx/>
              <a:uFillTx/>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fr-FR" sz="3200" b="0" i="0" u="none" strike="noStrike" kern="1200" cap="none" spc="0" normalizeH="0" baseline="0" noProof="0" dirty="0">
              <a:ln>
                <a:noFill/>
              </a:ln>
              <a:solidFill>
                <a:schemeClr val="tx1"/>
              </a:solidFill>
              <a:effectLst/>
              <a:uLnTx/>
              <a:uFillTx/>
              <a:latin typeface="PetitaMedium" pitchFamily="2" charset="0"/>
              <a:ea typeface="+mn-ea"/>
              <a:cs typeface="+mn-cs"/>
            </a:endParaRPr>
          </a:p>
        </p:txBody>
      </p:sp>
      <p:sp>
        <p:nvSpPr>
          <p:cNvPr id="17" name="Espace réservé du contenu 2"/>
          <p:cNvSpPr txBox="1">
            <a:spLocks/>
          </p:cNvSpPr>
          <p:nvPr/>
        </p:nvSpPr>
        <p:spPr>
          <a:xfrm>
            <a:off x="611560" y="1268760"/>
            <a:ext cx="8064896" cy="5256584"/>
          </a:xfrm>
          <a:prstGeom prst="rect">
            <a:avLst/>
          </a:prstGeom>
        </p:spPr>
        <p:txBody>
          <a:bodyPr>
            <a:normAutofit/>
          </a:bodyPr>
          <a:lstStyle/>
          <a:p>
            <a:pPr marL="274320" marR="0" lvl="0" indent="-274320" algn="l" defTabSz="914400" rtl="0" eaLnBrk="1" fontAlgn="auto" latinLnBrk="0" hangingPunct="1">
              <a:lnSpc>
                <a:spcPct val="100000"/>
              </a:lnSpc>
              <a:spcBef>
                <a:spcPct val="20000"/>
              </a:spcBef>
              <a:spcAft>
                <a:spcPts val="0"/>
              </a:spcAft>
              <a:buClrTx/>
              <a:buSzTx/>
              <a:buFont typeface="Wingdings 3" pitchFamily="18" charset="2"/>
              <a:buNone/>
              <a:tabLst/>
              <a:defRPr/>
            </a:pPr>
            <a:endParaRPr kumimoji="0" lang="fr-FR" sz="2400" b="0" i="0" u="none" strike="noStrike" kern="1200" cap="none" spc="0" normalizeH="0" baseline="0" noProof="0" dirty="0">
              <a:ln>
                <a:noFill/>
              </a:ln>
              <a:solidFill>
                <a:schemeClr val="tx1"/>
              </a:solidFill>
              <a:effectLst/>
              <a:uLnTx/>
              <a:uFillTx/>
              <a:latin typeface="Calibri" pitchFamily="34" charset="0"/>
              <a:ea typeface="+mn-ea"/>
              <a:cs typeface="Calibri" pitchFamily="34" charset="0"/>
            </a:endParaRPr>
          </a:p>
        </p:txBody>
      </p:sp>
      <p:pic>
        <p:nvPicPr>
          <p:cNvPr id="14" name="Image 13" descr="Une image contenant dessin&#10;&#10;Description générée automatiquement">
            <a:extLst>
              <a:ext uri="{FF2B5EF4-FFF2-40B4-BE49-F238E27FC236}">
                <a16:creationId xmlns:a16="http://schemas.microsoft.com/office/drawing/2014/main" id="{A3F8F2F7-2054-4594-9679-F1E0314C194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89324" y="143851"/>
            <a:ext cx="4358940" cy="980893"/>
          </a:xfrm>
          <a:prstGeom prst="rect">
            <a:avLst/>
          </a:prstGeom>
        </p:spPr>
      </p:pic>
      <p:pic>
        <p:nvPicPr>
          <p:cNvPr id="3" name="Image 2">
            <a:extLst>
              <a:ext uri="{FF2B5EF4-FFF2-40B4-BE49-F238E27FC236}">
                <a16:creationId xmlns:a16="http://schemas.microsoft.com/office/drawing/2014/main" id="{F9F9BFE4-07D2-4965-AE1B-0CD7330A2249}"/>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237604" y="2118026"/>
            <a:ext cx="4668790" cy="4406845"/>
          </a:xfrm>
          <a:prstGeom prst="rect">
            <a:avLst/>
          </a:prstGeom>
        </p:spPr>
      </p:pic>
    </p:spTree>
    <p:extLst>
      <p:ext uri="{BB962C8B-B14F-4D97-AF65-F5344CB8AC3E}">
        <p14:creationId xmlns:p14="http://schemas.microsoft.com/office/powerpoint/2010/main" val="981240735"/>
      </p:ext>
    </p:extLst>
  </p:cSld>
  <p:clrMapOvr>
    <a:masterClrMapping/>
  </p:clrMapOvr>
  <p:transition>
    <p:cover/>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7C66D1AD-5C45-4EBC-80FD-5EA0CF7CB0DF}"/>
              </a:ext>
            </a:extLst>
          </p:cNvPr>
          <p:cNvSpPr txBox="1"/>
          <p:nvPr/>
        </p:nvSpPr>
        <p:spPr>
          <a:xfrm>
            <a:off x="395536" y="1052736"/>
            <a:ext cx="8352928" cy="4524315"/>
          </a:xfrm>
          <a:prstGeom prst="rect">
            <a:avLst/>
          </a:prstGeom>
          <a:noFill/>
        </p:spPr>
        <p:txBody>
          <a:bodyPr wrap="square">
            <a:spAutoFit/>
          </a:bodyPr>
          <a:lstStyle/>
          <a:p>
            <a:r>
              <a:rPr lang="fr-FR" sz="1800" dirty="0">
                <a:effectLst/>
                <a:latin typeface="Calibri" panose="020F0502020204030204" pitchFamily="34" charset="0"/>
                <a:ea typeface="Times New Roman" panose="02020603050405020304" pitchFamily="18" charset="0"/>
                <a:cs typeface="Times New Roman" panose="02020603050405020304" pitchFamily="18" charset="0"/>
              </a:rPr>
              <a:t>Un jour un vieux professeur de l’Ecole Nationale d’Administration fut engagé pour donner une formation sur « la planification efficace de son temps » à un groupe d’une quinzaine de dirigeants de grosses compagnies nord-américaines.</a:t>
            </a:r>
            <a:endParaRPr lang="fr-FR" sz="1800" dirty="0">
              <a:effectLst/>
              <a:latin typeface="Tw Cen MT" panose="020B0602020104020603" pitchFamily="34" charset="0"/>
              <a:ea typeface="Times New Roman" panose="02020603050405020304" pitchFamily="18" charset="0"/>
              <a:cs typeface="Times New Roman" panose="02020603050405020304" pitchFamily="18" charset="0"/>
            </a:endParaRPr>
          </a:p>
          <a:p>
            <a:r>
              <a:rPr lang="fr-FR" sz="1800" dirty="0">
                <a:effectLst/>
                <a:latin typeface="Calibri" panose="020F0502020204030204" pitchFamily="34" charset="0"/>
                <a:ea typeface="Times New Roman" panose="02020603050405020304" pitchFamily="18" charset="0"/>
                <a:cs typeface="Times New Roman" panose="02020603050405020304" pitchFamily="18" charset="0"/>
              </a:rPr>
              <a:t>Ce cours constituait l’un des cinq ateliers de leur journée de formation.</a:t>
            </a:r>
            <a:endParaRPr lang="fr-FR" sz="1800" dirty="0">
              <a:effectLst/>
              <a:latin typeface="Tw Cen MT" panose="020B0602020104020603" pitchFamily="34" charset="0"/>
              <a:ea typeface="Times New Roman" panose="02020603050405020304" pitchFamily="18" charset="0"/>
              <a:cs typeface="Times New Roman" panose="02020603050405020304" pitchFamily="18" charset="0"/>
            </a:endParaRPr>
          </a:p>
          <a:p>
            <a:r>
              <a:rPr lang="fr-FR" sz="1800" dirty="0">
                <a:effectLst/>
                <a:latin typeface="Calibri" panose="020F0502020204030204" pitchFamily="34" charset="0"/>
                <a:ea typeface="Times New Roman" panose="02020603050405020304" pitchFamily="18" charset="0"/>
                <a:cs typeface="Times New Roman" panose="02020603050405020304" pitchFamily="18" charset="0"/>
              </a:rPr>
              <a:t>Le vieux prof n’avait donc qu’une heure pour « passer sa matière » Debout, devant ce groupe d’élite (qui était prêt à noter tout ce que l’expert allait enseigner) le vieux prof les regarda un par un, lentement, puis leur dit :</a:t>
            </a:r>
            <a:endParaRPr lang="fr-FR" sz="1800" dirty="0">
              <a:effectLst/>
              <a:latin typeface="Tw Cen MT" panose="020B0602020104020603" pitchFamily="34" charset="0"/>
              <a:ea typeface="Times New Roman" panose="02020603050405020304" pitchFamily="18" charset="0"/>
              <a:cs typeface="Times New Roman" panose="02020603050405020304" pitchFamily="18" charset="0"/>
            </a:endParaRPr>
          </a:p>
          <a:p>
            <a:r>
              <a:rPr lang="fr-FR" sz="1800" b="1" dirty="0">
                <a:effectLst/>
                <a:latin typeface="Calibri" panose="020F0502020204030204" pitchFamily="34" charset="0"/>
                <a:ea typeface="Times New Roman" panose="02020603050405020304" pitchFamily="18" charset="0"/>
                <a:cs typeface="Times New Roman" panose="02020603050405020304" pitchFamily="18" charset="0"/>
              </a:rPr>
              <a:t>« Nous allons réaliser une expérience »</a:t>
            </a:r>
          </a:p>
          <a:p>
            <a:endParaRPr lang="fr-FR" sz="1800" b="1" dirty="0">
              <a:effectLst/>
              <a:latin typeface="Tw Cen MT" panose="020B0602020104020603" pitchFamily="34" charset="0"/>
              <a:ea typeface="Times New Roman" panose="02020603050405020304" pitchFamily="18" charset="0"/>
              <a:cs typeface="Times New Roman" panose="02020603050405020304" pitchFamily="18" charset="0"/>
            </a:endParaRPr>
          </a:p>
          <a:p>
            <a:r>
              <a:rPr lang="fr-FR" sz="1800" dirty="0">
                <a:effectLst/>
                <a:latin typeface="Calibri" panose="020F0502020204030204" pitchFamily="34" charset="0"/>
                <a:ea typeface="Times New Roman" panose="02020603050405020304" pitchFamily="18" charset="0"/>
                <a:cs typeface="Times New Roman" panose="02020603050405020304" pitchFamily="18" charset="0"/>
              </a:rPr>
              <a:t>De dessous la table qui le séparait de ses élèves, le vieux prof sortit un immense pot de verre de 4 litres qu’il posa délicatement en face de lui. Ensuite, il sortit environ une douzaine de cailloux à peu près gros comme des balles de tennis et les plaça délicatement, un par un, dans le grand pot. Lorsque le pot fut rempli jusqu’au bord et qu’il fut impossible d’y ajouter un caillou de plus, il leva lentement les yeux vers ses élèves et leur demanda ; » Est-ce que ce pot est plein ?</a:t>
            </a:r>
            <a:endParaRPr lang="fr-FR" sz="1800" dirty="0">
              <a:effectLst/>
              <a:latin typeface="Tw Cen MT" panose="020B0602020104020603" pitchFamily="34" charset="0"/>
              <a:ea typeface="Times New Roman" panose="02020603050405020304" pitchFamily="18" charset="0"/>
              <a:cs typeface="Times New Roman" panose="02020603050405020304" pitchFamily="18" charset="0"/>
            </a:endParaRPr>
          </a:p>
          <a:p>
            <a:r>
              <a:rPr lang="fr-FR" sz="1800" dirty="0">
                <a:effectLst/>
                <a:latin typeface="Calibri" panose="020F0502020204030204" pitchFamily="34" charset="0"/>
                <a:ea typeface="Times New Roman" panose="02020603050405020304" pitchFamily="18" charset="0"/>
                <a:cs typeface="Times New Roman" panose="02020603050405020304" pitchFamily="18" charset="0"/>
              </a:rPr>
              <a:t>Tous répondirent « OUI »</a:t>
            </a:r>
            <a:endParaRPr lang="fr-FR" sz="1800" dirty="0">
              <a:effectLst/>
              <a:latin typeface="Tw Cen MT" panose="020B0602020104020603" pitchFamily="34" charset="0"/>
              <a:ea typeface="Times New Roman" panose="02020603050405020304" pitchFamily="18" charset="0"/>
              <a:cs typeface="Times New Roman" panose="02020603050405020304" pitchFamily="18" charset="0"/>
            </a:endParaRPr>
          </a:p>
        </p:txBody>
      </p:sp>
      <p:sp>
        <p:nvSpPr>
          <p:cNvPr id="5" name="ZoneTexte 4">
            <a:extLst>
              <a:ext uri="{FF2B5EF4-FFF2-40B4-BE49-F238E27FC236}">
                <a16:creationId xmlns:a16="http://schemas.microsoft.com/office/drawing/2014/main" id="{FC1627C0-ABA7-4316-88C0-572886DAED59}"/>
              </a:ext>
            </a:extLst>
          </p:cNvPr>
          <p:cNvSpPr txBox="1"/>
          <p:nvPr/>
        </p:nvSpPr>
        <p:spPr>
          <a:xfrm>
            <a:off x="2286000" y="332656"/>
            <a:ext cx="4572000" cy="412100"/>
          </a:xfrm>
          <a:prstGeom prst="rect">
            <a:avLst/>
          </a:prstGeom>
          <a:noFill/>
        </p:spPr>
        <p:txBody>
          <a:bodyPr wrap="square">
            <a:spAutoFit/>
          </a:bodyPr>
          <a:lstStyle/>
          <a:p>
            <a:pPr>
              <a:lnSpc>
                <a:spcPct val="110000"/>
              </a:lnSpc>
              <a:spcAft>
                <a:spcPts val="900"/>
              </a:spcAft>
            </a:pPr>
            <a:r>
              <a:rPr lang="fr-FR" sz="2000" dirty="0">
                <a:solidFill>
                  <a:srgbClr val="0074A9"/>
                </a:solidFill>
                <a:effectLst/>
                <a:latin typeface="Tw Cen MT" panose="020B0602020104020603" pitchFamily="34" charset="0"/>
                <a:ea typeface="Times New Roman" panose="02020603050405020304" pitchFamily="18" charset="0"/>
                <a:cs typeface="Times New Roman" panose="02020603050405020304" pitchFamily="18" charset="0"/>
              </a:rPr>
              <a:t>«</a:t>
            </a:r>
            <a:r>
              <a:rPr lang="fr-FR" sz="2000" dirty="0">
                <a:effectLst/>
                <a:latin typeface="Tw Cen MT" panose="020B0602020104020603" pitchFamily="34" charset="0"/>
                <a:ea typeface="Times New Roman" panose="02020603050405020304" pitchFamily="18" charset="0"/>
                <a:cs typeface="Times New Roman" panose="02020603050405020304" pitchFamily="18" charset="0"/>
              </a:rPr>
              <a:t> </a:t>
            </a:r>
            <a:r>
              <a:rPr lang="fr-FR" sz="1800" cap="all" spc="250" dirty="0">
                <a:solidFill>
                  <a:srgbClr val="0074A9"/>
                </a:solidFill>
                <a:effectLst/>
                <a:latin typeface="Calibri" panose="020F0502020204030204" pitchFamily="34" charset="0"/>
                <a:ea typeface="Times New Roman" panose="02020603050405020304" pitchFamily="18" charset="0"/>
                <a:cs typeface="Times New Roman" panose="02020603050405020304" pitchFamily="18" charset="0"/>
              </a:rPr>
              <a:t>Une histoire de cailloux</a:t>
            </a:r>
            <a:endParaRPr lang="fr-FR" sz="2000" dirty="0">
              <a:effectLst/>
              <a:latin typeface="Tw Cen MT" panose="020B0602020104020603"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5654258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462669C0-1FD2-443F-A2C0-47C2F8F58C52}"/>
              </a:ext>
            </a:extLst>
          </p:cNvPr>
          <p:cNvSpPr txBox="1"/>
          <p:nvPr/>
        </p:nvSpPr>
        <p:spPr>
          <a:xfrm>
            <a:off x="161764" y="1340768"/>
            <a:ext cx="8820472" cy="4801314"/>
          </a:xfrm>
          <a:prstGeom prst="rect">
            <a:avLst/>
          </a:prstGeom>
          <a:noFill/>
        </p:spPr>
        <p:txBody>
          <a:bodyPr wrap="square">
            <a:spAutoFit/>
          </a:bodyPr>
          <a:lstStyle/>
          <a:p>
            <a:r>
              <a:rPr lang="fr-FR" sz="1800" dirty="0">
                <a:effectLst/>
                <a:latin typeface="Calibri" panose="020F0502020204030204" pitchFamily="34" charset="0"/>
                <a:ea typeface="Times New Roman" panose="02020603050405020304" pitchFamily="18" charset="0"/>
                <a:cs typeface="Times New Roman" panose="02020603050405020304" pitchFamily="18" charset="0"/>
              </a:rPr>
              <a:t>Il attendit quelques secondes et ajouta : « Vraiment ? »</a:t>
            </a:r>
            <a:endParaRPr lang="fr-FR" sz="1800" dirty="0">
              <a:effectLst/>
              <a:latin typeface="Tw Cen MT" panose="020B0602020104020603" pitchFamily="34" charset="0"/>
              <a:ea typeface="Times New Roman" panose="02020603050405020304" pitchFamily="18" charset="0"/>
              <a:cs typeface="Times New Roman" panose="02020603050405020304" pitchFamily="18" charset="0"/>
            </a:endParaRPr>
          </a:p>
          <a:p>
            <a:r>
              <a:rPr lang="fr-FR" sz="1800" dirty="0">
                <a:effectLst/>
                <a:latin typeface="Calibri" panose="020F0502020204030204" pitchFamily="34" charset="0"/>
                <a:ea typeface="Times New Roman" panose="02020603050405020304" pitchFamily="18" charset="0"/>
                <a:cs typeface="Times New Roman" panose="02020603050405020304" pitchFamily="18" charset="0"/>
              </a:rPr>
              <a:t>Alors il se pencha de nouveau et sortit de sous la table un récipient rempli de gravier. Avec minutie, il versa le gravier sur les gros cailloux puis brassa légèrement le pot. Les morceaux de gravier s’infiltrèrent entre les cailloux…jusqu’au fond du pot.</a:t>
            </a:r>
            <a:endParaRPr lang="fr-FR" sz="1800" dirty="0">
              <a:effectLst/>
              <a:latin typeface="Tw Cen MT" panose="020B0602020104020603" pitchFamily="34" charset="0"/>
              <a:ea typeface="Times New Roman" panose="02020603050405020304" pitchFamily="18" charset="0"/>
              <a:cs typeface="Times New Roman" panose="02020603050405020304" pitchFamily="18" charset="0"/>
            </a:endParaRPr>
          </a:p>
          <a:p>
            <a:r>
              <a:rPr lang="fr-FR" sz="1800" dirty="0">
                <a:effectLst/>
                <a:latin typeface="Calibri" panose="020F0502020204030204" pitchFamily="34" charset="0"/>
                <a:ea typeface="Times New Roman" panose="02020603050405020304" pitchFamily="18" charset="0"/>
                <a:cs typeface="Times New Roman" panose="02020603050405020304" pitchFamily="18" charset="0"/>
              </a:rPr>
              <a:t>Le vieux prof leva à nouveau les yeux vers son auditoire et redemanda : « Est-ce que ce pot est plein ? »</a:t>
            </a:r>
            <a:endParaRPr lang="fr-FR" sz="1800" dirty="0">
              <a:effectLst/>
              <a:latin typeface="Tw Cen MT" panose="020B0602020104020603" pitchFamily="34" charset="0"/>
              <a:ea typeface="Times New Roman" panose="02020603050405020304" pitchFamily="18" charset="0"/>
              <a:cs typeface="Times New Roman" panose="02020603050405020304" pitchFamily="18" charset="0"/>
            </a:endParaRPr>
          </a:p>
          <a:p>
            <a:r>
              <a:rPr lang="fr-FR" sz="1800" dirty="0">
                <a:effectLst/>
                <a:latin typeface="Calibri" panose="020F0502020204030204" pitchFamily="34" charset="0"/>
                <a:ea typeface="Times New Roman" panose="02020603050405020304" pitchFamily="18" charset="0"/>
                <a:cs typeface="Times New Roman" panose="02020603050405020304" pitchFamily="18" charset="0"/>
              </a:rPr>
              <a:t>Cette fois, ses brillants élèves commençaient à comprendre son manège.</a:t>
            </a:r>
            <a:endParaRPr lang="fr-FR" sz="1800" dirty="0">
              <a:effectLst/>
              <a:latin typeface="Tw Cen MT" panose="020B0602020104020603" pitchFamily="34" charset="0"/>
              <a:ea typeface="Times New Roman" panose="02020603050405020304" pitchFamily="18" charset="0"/>
              <a:cs typeface="Times New Roman" panose="02020603050405020304" pitchFamily="18" charset="0"/>
            </a:endParaRPr>
          </a:p>
          <a:p>
            <a:r>
              <a:rPr lang="fr-FR" sz="1800" dirty="0">
                <a:effectLst/>
                <a:latin typeface="Calibri" panose="020F0502020204030204" pitchFamily="34" charset="0"/>
                <a:ea typeface="Times New Roman" panose="02020603050405020304" pitchFamily="18" charset="0"/>
                <a:cs typeface="Times New Roman" panose="02020603050405020304" pitchFamily="18" charset="0"/>
              </a:rPr>
              <a:t>L’un deux répondit « Probablement pas ! » « Bien ! » répondit le vieux professeur. Il se pencha de nouveau et cette fois sortit de sous la table, une chaudière de sable. Avec attention, il versa le sable dans le pot. Le sable alla remplir les espaces entre les gros cailloux et le gravier.</a:t>
            </a:r>
            <a:endParaRPr lang="fr-FR" sz="1800" dirty="0">
              <a:effectLst/>
              <a:latin typeface="Tw Cen MT" panose="020B0602020104020603" pitchFamily="34" charset="0"/>
              <a:ea typeface="Times New Roman" panose="02020603050405020304" pitchFamily="18" charset="0"/>
              <a:cs typeface="Times New Roman" panose="02020603050405020304" pitchFamily="18" charset="0"/>
            </a:endParaRPr>
          </a:p>
          <a:p>
            <a:r>
              <a:rPr lang="fr-FR" sz="1800" dirty="0">
                <a:effectLst/>
                <a:latin typeface="Calibri" panose="020F0502020204030204" pitchFamily="34" charset="0"/>
                <a:ea typeface="Times New Roman" panose="02020603050405020304" pitchFamily="18" charset="0"/>
                <a:cs typeface="Times New Roman" panose="02020603050405020304" pitchFamily="18" charset="0"/>
              </a:rPr>
              <a:t>Encore une fois, il demanda « Est ce que ce pot est plein ? » Cette fois sans hésiter et en chœur, les brillants élèves répondirent « NON ! » « Bien ! » répondit le vieux prof. Et comme s’y attendaient ses prestigieux élèves, il prit le pichet d’eau qui était sur la table et remplit le pot jusqu’à ras bord.</a:t>
            </a:r>
            <a:endParaRPr lang="fr-FR" sz="1800" dirty="0">
              <a:effectLst/>
              <a:latin typeface="Tw Cen MT" panose="020B0602020104020603" pitchFamily="34" charset="0"/>
              <a:ea typeface="Times New Roman" panose="02020603050405020304" pitchFamily="18" charset="0"/>
              <a:cs typeface="Times New Roman" panose="02020603050405020304" pitchFamily="18" charset="0"/>
            </a:endParaRPr>
          </a:p>
          <a:p>
            <a:r>
              <a:rPr lang="fr-FR" sz="1800" dirty="0">
                <a:effectLst/>
                <a:latin typeface="Calibri" panose="020F0502020204030204" pitchFamily="34" charset="0"/>
                <a:ea typeface="Times New Roman" panose="02020603050405020304" pitchFamily="18" charset="0"/>
                <a:cs typeface="Times New Roman" panose="02020603050405020304" pitchFamily="18" charset="0"/>
              </a:rPr>
              <a:t>Le vieux prof leva alors les yeux vers son groupe et demanda ; </a:t>
            </a:r>
            <a:r>
              <a:rPr lang="fr-FR" sz="1800" b="1" dirty="0">
                <a:effectLst/>
                <a:latin typeface="Calibri" panose="020F0502020204030204" pitchFamily="34" charset="0"/>
                <a:ea typeface="Times New Roman" panose="02020603050405020304" pitchFamily="18" charset="0"/>
                <a:cs typeface="Times New Roman" panose="02020603050405020304" pitchFamily="18" charset="0"/>
              </a:rPr>
              <a:t>« Quelle grande vérité nous démontre cette expérience ? »</a:t>
            </a:r>
            <a:endParaRPr lang="fr-FR" sz="1800" b="1" dirty="0">
              <a:effectLst/>
              <a:latin typeface="Tw Cen MT" panose="020B0602020104020603" pitchFamily="34" charset="0"/>
              <a:ea typeface="Times New Roman" panose="02020603050405020304" pitchFamily="18" charset="0"/>
              <a:cs typeface="Times New Roman" panose="02020603050405020304" pitchFamily="18" charset="0"/>
            </a:endParaRPr>
          </a:p>
        </p:txBody>
      </p:sp>
      <p:sp>
        <p:nvSpPr>
          <p:cNvPr id="5" name="ZoneTexte 4">
            <a:extLst>
              <a:ext uri="{FF2B5EF4-FFF2-40B4-BE49-F238E27FC236}">
                <a16:creationId xmlns:a16="http://schemas.microsoft.com/office/drawing/2014/main" id="{D1BF94A6-F0BC-4DDE-9061-74CB846AF68A}"/>
              </a:ext>
            </a:extLst>
          </p:cNvPr>
          <p:cNvSpPr txBox="1"/>
          <p:nvPr/>
        </p:nvSpPr>
        <p:spPr>
          <a:xfrm>
            <a:off x="2411760" y="476672"/>
            <a:ext cx="4572000" cy="412100"/>
          </a:xfrm>
          <a:prstGeom prst="rect">
            <a:avLst/>
          </a:prstGeom>
          <a:noFill/>
        </p:spPr>
        <p:txBody>
          <a:bodyPr wrap="square">
            <a:spAutoFit/>
          </a:bodyPr>
          <a:lstStyle/>
          <a:p>
            <a:pPr>
              <a:lnSpc>
                <a:spcPct val="110000"/>
              </a:lnSpc>
              <a:spcAft>
                <a:spcPts val="900"/>
              </a:spcAft>
            </a:pPr>
            <a:r>
              <a:rPr lang="fr-FR" sz="2000" dirty="0">
                <a:solidFill>
                  <a:srgbClr val="0074A9"/>
                </a:solidFill>
                <a:effectLst/>
                <a:latin typeface="Tw Cen MT" panose="020B0602020104020603" pitchFamily="34" charset="0"/>
                <a:ea typeface="Times New Roman" panose="02020603050405020304" pitchFamily="18" charset="0"/>
                <a:cs typeface="Times New Roman" panose="02020603050405020304" pitchFamily="18" charset="0"/>
              </a:rPr>
              <a:t>«</a:t>
            </a:r>
            <a:r>
              <a:rPr lang="fr-FR" sz="2000" dirty="0">
                <a:effectLst/>
                <a:latin typeface="Tw Cen MT" panose="020B0602020104020603" pitchFamily="34" charset="0"/>
                <a:ea typeface="Times New Roman" panose="02020603050405020304" pitchFamily="18" charset="0"/>
                <a:cs typeface="Times New Roman" panose="02020603050405020304" pitchFamily="18" charset="0"/>
              </a:rPr>
              <a:t> </a:t>
            </a:r>
            <a:r>
              <a:rPr lang="fr-FR" sz="1800" cap="all" spc="250" dirty="0">
                <a:solidFill>
                  <a:srgbClr val="0074A9"/>
                </a:solidFill>
                <a:effectLst/>
                <a:latin typeface="Calibri" panose="020F0502020204030204" pitchFamily="34" charset="0"/>
                <a:ea typeface="Times New Roman" panose="02020603050405020304" pitchFamily="18" charset="0"/>
                <a:cs typeface="Times New Roman" panose="02020603050405020304" pitchFamily="18" charset="0"/>
              </a:rPr>
              <a:t>Une histoire de cailloux</a:t>
            </a:r>
            <a:endParaRPr lang="fr-FR" sz="2000" dirty="0">
              <a:effectLst/>
              <a:latin typeface="Tw Cen MT" panose="020B0602020104020603"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7480914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144F1E4A-DBC3-44B0-9DE2-F2F47B6B5A4D}"/>
              </a:ext>
            </a:extLst>
          </p:cNvPr>
          <p:cNvSpPr txBox="1"/>
          <p:nvPr/>
        </p:nvSpPr>
        <p:spPr>
          <a:xfrm>
            <a:off x="2411760" y="476672"/>
            <a:ext cx="4572000" cy="412100"/>
          </a:xfrm>
          <a:prstGeom prst="rect">
            <a:avLst/>
          </a:prstGeom>
          <a:noFill/>
        </p:spPr>
        <p:txBody>
          <a:bodyPr wrap="square">
            <a:spAutoFit/>
          </a:bodyPr>
          <a:lstStyle/>
          <a:p>
            <a:pPr>
              <a:lnSpc>
                <a:spcPct val="110000"/>
              </a:lnSpc>
              <a:spcAft>
                <a:spcPts val="900"/>
              </a:spcAft>
            </a:pPr>
            <a:r>
              <a:rPr lang="fr-FR" sz="2000" dirty="0">
                <a:solidFill>
                  <a:srgbClr val="0074A9"/>
                </a:solidFill>
                <a:effectLst/>
                <a:latin typeface="Tw Cen MT" panose="020B0602020104020603" pitchFamily="34" charset="0"/>
                <a:ea typeface="Times New Roman" panose="02020603050405020304" pitchFamily="18" charset="0"/>
                <a:cs typeface="Times New Roman" panose="02020603050405020304" pitchFamily="18" charset="0"/>
              </a:rPr>
              <a:t>«</a:t>
            </a:r>
            <a:r>
              <a:rPr lang="fr-FR" sz="2000" dirty="0">
                <a:effectLst/>
                <a:latin typeface="Tw Cen MT" panose="020B0602020104020603" pitchFamily="34" charset="0"/>
                <a:ea typeface="Times New Roman" panose="02020603050405020304" pitchFamily="18" charset="0"/>
                <a:cs typeface="Times New Roman" panose="02020603050405020304" pitchFamily="18" charset="0"/>
              </a:rPr>
              <a:t> </a:t>
            </a:r>
            <a:r>
              <a:rPr lang="fr-FR" sz="1800" cap="all" spc="250" dirty="0">
                <a:solidFill>
                  <a:srgbClr val="0074A9"/>
                </a:solidFill>
                <a:effectLst/>
                <a:latin typeface="Calibri" panose="020F0502020204030204" pitchFamily="34" charset="0"/>
                <a:ea typeface="Times New Roman" panose="02020603050405020304" pitchFamily="18" charset="0"/>
                <a:cs typeface="Times New Roman" panose="02020603050405020304" pitchFamily="18" charset="0"/>
              </a:rPr>
              <a:t>Une histoire de cailloux</a:t>
            </a:r>
            <a:endParaRPr lang="fr-FR" sz="2000" dirty="0">
              <a:effectLst/>
              <a:latin typeface="Tw Cen MT" panose="020B0602020104020603" pitchFamily="34" charset="0"/>
              <a:ea typeface="Times New Roman" panose="02020603050405020304" pitchFamily="18" charset="0"/>
              <a:cs typeface="Times New Roman" panose="02020603050405020304" pitchFamily="18" charset="0"/>
            </a:endParaRPr>
          </a:p>
        </p:txBody>
      </p:sp>
      <p:sp>
        <p:nvSpPr>
          <p:cNvPr id="5" name="ZoneTexte 4">
            <a:extLst>
              <a:ext uri="{FF2B5EF4-FFF2-40B4-BE49-F238E27FC236}">
                <a16:creationId xmlns:a16="http://schemas.microsoft.com/office/drawing/2014/main" id="{696FC4A6-8033-4448-93C7-618C9482E12A}"/>
              </a:ext>
            </a:extLst>
          </p:cNvPr>
          <p:cNvSpPr txBox="1"/>
          <p:nvPr/>
        </p:nvSpPr>
        <p:spPr>
          <a:xfrm>
            <a:off x="1376772" y="2924944"/>
            <a:ext cx="6390456" cy="369332"/>
          </a:xfrm>
          <a:prstGeom prst="rect">
            <a:avLst/>
          </a:prstGeom>
          <a:noFill/>
        </p:spPr>
        <p:txBody>
          <a:bodyPr wrap="square">
            <a:spAutoFit/>
          </a:bodyPr>
          <a:lstStyle/>
          <a:p>
            <a:r>
              <a:rPr lang="fr-FR" sz="1800" b="1" dirty="0">
                <a:effectLst/>
                <a:latin typeface="Calibri" panose="020F0502020204030204" pitchFamily="34" charset="0"/>
                <a:ea typeface="Times New Roman" panose="02020603050405020304" pitchFamily="18" charset="0"/>
                <a:cs typeface="Times New Roman" panose="02020603050405020304" pitchFamily="18" charset="0"/>
              </a:rPr>
              <a:t>« Quelle grande vérité nous démontre cette expérience ? »</a:t>
            </a:r>
            <a:endParaRPr lang="fr-FR" dirty="0"/>
          </a:p>
        </p:txBody>
      </p:sp>
    </p:spTree>
    <p:extLst>
      <p:ext uri="{BB962C8B-B14F-4D97-AF65-F5344CB8AC3E}">
        <p14:creationId xmlns:p14="http://schemas.microsoft.com/office/powerpoint/2010/main" val="105499451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0B2E999B-C3C3-4FE6-BD7F-754346F8313D}"/>
              </a:ext>
            </a:extLst>
          </p:cNvPr>
          <p:cNvSpPr txBox="1"/>
          <p:nvPr/>
        </p:nvSpPr>
        <p:spPr>
          <a:xfrm>
            <a:off x="251520" y="836712"/>
            <a:ext cx="9073008" cy="5632311"/>
          </a:xfrm>
          <a:prstGeom prst="rect">
            <a:avLst/>
          </a:prstGeom>
          <a:noFill/>
        </p:spPr>
        <p:txBody>
          <a:bodyPr wrap="square">
            <a:spAutoFit/>
          </a:bodyPr>
          <a:lstStyle/>
          <a:p>
            <a:r>
              <a:rPr lang="fr-FR" sz="1800" dirty="0">
                <a:effectLst/>
                <a:latin typeface="Calibri" panose="020F0502020204030204" pitchFamily="34" charset="0"/>
                <a:ea typeface="Times New Roman" panose="02020603050405020304" pitchFamily="18" charset="0"/>
                <a:cs typeface="Times New Roman" panose="02020603050405020304" pitchFamily="18" charset="0"/>
              </a:rPr>
              <a:t>Pas fou, le plus audacieux des élèves, songeant au sujet de ce cours, répondit « Cela démontre que même lorsque l’on croit que notre agenda est complètement rempli, si on le veut vraiment, on peut y ajouter plus de rendez-vous, plus de choses à faire »</a:t>
            </a:r>
            <a:endParaRPr lang="fr-FR" sz="1800" dirty="0">
              <a:effectLst/>
              <a:latin typeface="Tw Cen MT" panose="020B0602020104020603" pitchFamily="34" charset="0"/>
              <a:ea typeface="Times New Roman" panose="02020603050405020304" pitchFamily="18" charset="0"/>
              <a:cs typeface="Times New Roman" panose="02020603050405020304" pitchFamily="18" charset="0"/>
            </a:endParaRPr>
          </a:p>
          <a:p>
            <a:r>
              <a:rPr lang="fr-FR" sz="1800" dirty="0">
                <a:effectLst/>
                <a:latin typeface="Calibri" panose="020F0502020204030204" pitchFamily="34" charset="0"/>
                <a:ea typeface="Times New Roman" panose="02020603050405020304" pitchFamily="18" charset="0"/>
                <a:cs typeface="Times New Roman" panose="02020603050405020304" pitchFamily="18" charset="0"/>
              </a:rPr>
              <a:t>« Non » répondit » le vieux prof. « Ce n’est pas cela » La grande vérité que nous démontre cette expérience est la suivante : « Si on ne met pas les gros cailloux en premier dans le pot, on ne pourra jamais faire entrer tout  ensuite» Il y eut un profond silence, chacun prenant conscience de l’évidence de ces propos.</a:t>
            </a:r>
            <a:endParaRPr lang="fr-FR" sz="1800" dirty="0">
              <a:effectLst/>
              <a:latin typeface="Tw Cen MT" panose="020B0602020104020603" pitchFamily="34" charset="0"/>
              <a:ea typeface="Times New Roman" panose="02020603050405020304" pitchFamily="18" charset="0"/>
              <a:cs typeface="Times New Roman" panose="02020603050405020304" pitchFamily="18" charset="0"/>
            </a:endParaRPr>
          </a:p>
          <a:p>
            <a:r>
              <a:rPr lang="fr-FR" sz="18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fr-FR" sz="1800" dirty="0">
              <a:effectLst/>
              <a:latin typeface="Tw Cen MT" panose="020B0602020104020603" pitchFamily="34" charset="0"/>
              <a:ea typeface="Times New Roman" panose="02020603050405020304" pitchFamily="18" charset="0"/>
              <a:cs typeface="Times New Roman" panose="02020603050405020304" pitchFamily="18" charset="0"/>
            </a:endParaRPr>
          </a:p>
          <a:p>
            <a:r>
              <a:rPr lang="fr-FR" sz="1800" dirty="0">
                <a:effectLst/>
                <a:latin typeface="Calibri" panose="020F0502020204030204" pitchFamily="34" charset="0"/>
                <a:ea typeface="Times New Roman" panose="02020603050405020304" pitchFamily="18" charset="0"/>
                <a:cs typeface="Times New Roman" panose="02020603050405020304" pitchFamily="18" charset="0"/>
              </a:rPr>
              <a:t>Le vieux prof leur dit alors : « Quels sont les gros cailloux de votre vie ? » « Votre santé ? »,  Votre famille ? », « Vos ami(e)s », « Réaliser vos rêves ? », « Faire ce que vous aimez ? », « Apprendre ? », « Défendre une cause ? », « Vous relaxer ? », « Prendre le temps ? », « Ou…toute autre chose ? », </a:t>
            </a:r>
            <a:endParaRPr lang="fr-FR" sz="1800" dirty="0">
              <a:effectLst/>
              <a:latin typeface="Tw Cen MT" panose="020B0602020104020603" pitchFamily="34" charset="0"/>
              <a:ea typeface="Times New Roman" panose="02020603050405020304" pitchFamily="18" charset="0"/>
              <a:cs typeface="Times New Roman" panose="02020603050405020304" pitchFamily="18" charset="0"/>
            </a:endParaRPr>
          </a:p>
          <a:p>
            <a:r>
              <a:rPr lang="fr-FR" sz="1800" dirty="0">
                <a:effectLst/>
                <a:latin typeface="Calibri" panose="020F0502020204030204" pitchFamily="34" charset="0"/>
                <a:ea typeface="Times New Roman" panose="02020603050405020304" pitchFamily="18" charset="0"/>
                <a:cs typeface="Times New Roman" panose="02020603050405020304" pitchFamily="18" charset="0"/>
              </a:rPr>
              <a:t>« Ce qu’il faut retenir, c’est l’importance de mettre ses gros cailloux en premier dans sa vie, sinon on risque de ne pas réussir…sa vie. Si on donne priorité aux peccadilles (le gravier, le sable) on remplira sa vie de peccadilles et on n’aura plus suffisamment de temps précieux à consacrer aux éléments importants de sa vie. Alors n’oubliez pas de vous poser à vous-même la question :</a:t>
            </a:r>
            <a:endParaRPr lang="fr-FR" sz="1800" dirty="0">
              <a:effectLst/>
              <a:latin typeface="Tw Cen MT" panose="020B0602020104020603" pitchFamily="34" charset="0"/>
              <a:ea typeface="Times New Roman" panose="02020603050405020304" pitchFamily="18" charset="0"/>
              <a:cs typeface="Times New Roman" panose="02020603050405020304" pitchFamily="18" charset="0"/>
            </a:endParaRPr>
          </a:p>
          <a:p>
            <a:r>
              <a:rPr lang="fr-FR" sz="1800" dirty="0">
                <a:effectLst/>
                <a:latin typeface="Calibri" panose="020F0502020204030204" pitchFamily="34" charset="0"/>
                <a:ea typeface="Times New Roman" panose="02020603050405020304" pitchFamily="18" charset="0"/>
                <a:cs typeface="Times New Roman" panose="02020603050405020304" pitchFamily="18" charset="0"/>
              </a:rPr>
              <a:t>« Quels sont les gros cailloux dans ma vie ? » Ensuite mettez-les en premier dans votre pot (vie)</a:t>
            </a:r>
            <a:endParaRPr lang="fr-FR" sz="1800" dirty="0">
              <a:effectLst/>
              <a:latin typeface="Tw Cen MT" panose="020B0602020104020603" pitchFamily="34" charset="0"/>
              <a:ea typeface="Times New Roman" panose="02020603050405020304" pitchFamily="18" charset="0"/>
              <a:cs typeface="Times New Roman" panose="02020603050405020304" pitchFamily="18" charset="0"/>
            </a:endParaRPr>
          </a:p>
          <a:p>
            <a:r>
              <a:rPr lang="fr-FR" sz="1800" dirty="0">
                <a:effectLst/>
                <a:latin typeface="Calibri" panose="020F0502020204030204" pitchFamily="34" charset="0"/>
                <a:ea typeface="Times New Roman" panose="02020603050405020304" pitchFamily="18" charset="0"/>
                <a:cs typeface="Times New Roman" panose="02020603050405020304" pitchFamily="18" charset="0"/>
              </a:rPr>
              <a:t>D’un geste amical de la main, le vieux professeur salua son auditoire et lentement quitta la salle.</a:t>
            </a:r>
            <a:endParaRPr lang="fr-FR" sz="1800" dirty="0">
              <a:effectLst/>
              <a:latin typeface="Tw Cen MT" panose="020B0602020104020603" pitchFamily="34" charset="0"/>
              <a:ea typeface="Times New Roman" panose="02020603050405020304" pitchFamily="18" charset="0"/>
              <a:cs typeface="Times New Roman" panose="02020603050405020304" pitchFamily="18" charset="0"/>
            </a:endParaRPr>
          </a:p>
        </p:txBody>
      </p:sp>
      <p:sp>
        <p:nvSpPr>
          <p:cNvPr id="5" name="ZoneTexte 4">
            <a:extLst>
              <a:ext uri="{FF2B5EF4-FFF2-40B4-BE49-F238E27FC236}">
                <a16:creationId xmlns:a16="http://schemas.microsoft.com/office/drawing/2014/main" id="{02D4D5CE-5F4F-4E3A-9DA7-335DDA2AB371}"/>
              </a:ext>
            </a:extLst>
          </p:cNvPr>
          <p:cNvSpPr txBox="1"/>
          <p:nvPr/>
        </p:nvSpPr>
        <p:spPr>
          <a:xfrm>
            <a:off x="2502024" y="182927"/>
            <a:ext cx="4572000" cy="412100"/>
          </a:xfrm>
          <a:prstGeom prst="rect">
            <a:avLst/>
          </a:prstGeom>
          <a:noFill/>
        </p:spPr>
        <p:txBody>
          <a:bodyPr wrap="square">
            <a:spAutoFit/>
          </a:bodyPr>
          <a:lstStyle/>
          <a:p>
            <a:pPr>
              <a:lnSpc>
                <a:spcPct val="110000"/>
              </a:lnSpc>
              <a:spcAft>
                <a:spcPts val="900"/>
              </a:spcAft>
            </a:pPr>
            <a:r>
              <a:rPr lang="fr-FR" sz="2000" dirty="0">
                <a:solidFill>
                  <a:srgbClr val="0074A9"/>
                </a:solidFill>
                <a:effectLst/>
                <a:latin typeface="Tw Cen MT" panose="020B0602020104020603" pitchFamily="34" charset="0"/>
                <a:ea typeface="Times New Roman" panose="02020603050405020304" pitchFamily="18" charset="0"/>
                <a:cs typeface="Times New Roman" panose="02020603050405020304" pitchFamily="18" charset="0"/>
              </a:rPr>
              <a:t>«</a:t>
            </a:r>
            <a:r>
              <a:rPr lang="fr-FR" sz="2000" dirty="0">
                <a:effectLst/>
                <a:latin typeface="Tw Cen MT" panose="020B0602020104020603" pitchFamily="34" charset="0"/>
                <a:ea typeface="Times New Roman" panose="02020603050405020304" pitchFamily="18" charset="0"/>
                <a:cs typeface="Times New Roman" panose="02020603050405020304" pitchFamily="18" charset="0"/>
              </a:rPr>
              <a:t> </a:t>
            </a:r>
            <a:r>
              <a:rPr lang="fr-FR" sz="1800" cap="all" spc="250" dirty="0">
                <a:solidFill>
                  <a:srgbClr val="0074A9"/>
                </a:solidFill>
                <a:effectLst/>
                <a:latin typeface="Calibri" panose="020F0502020204030204" pitchFamily="34" charset="0"/>
                <a:ea typeface="Times New Roman" panose="02020603050405020304" pitchFamily="18" charset="0"/>
                <a:cs typeface="Times New Roman" panose="02020603050405020304" pitchFamily="18" charset="0"/>
              </a:rPr>
              <a:t>Une histoire de cailloux</a:t>
            </a:r>
            <a:endParaRPr lang="fr-FR" sz="2000" dirty="0">
              <a:effectLst/>
              <a:latin typeface="Tw Cen MT" panose="020B0602020104020603"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9888711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683568" y="1124744"/>
            <a:ext cx="7920880" cy="4739759"/>
          </a:xfrm>
          <a:prstGeom prst="rect">
            <a:avLst/>
          </a:prstGeom>
        </p:spPr>
        <p:txBody>
          <a:bodyPr wrap="square">
            <a:spAutoFit/>
          </a:bodyPr>
          <a:lstStyle/>
          <a:p>
            <a:r>
              <a:rPr lang="fr-FR" sz="2400" b="1" dirty="0">
                <a:solidFill>
                  <a:srgbClr val="00B050"/>
                </a:solidFill>
                <a:latin typeface="Arial" pitchFamily="34" charset="0"/>
                <a:cs typeface="Arial" pitchFamily="34" charset="0"/>
              </a:rPr>
              <a:t>Recentrer nos priorités.</a:t>
            </a:r>
            <a:r>
              <a:rPr lang="fr-FR" sz="2400" dirty="0">
                <a:solidFill>
                  <a:srgbClr val="00B050"/>
                </a:solidFill>
                <a:latin typeface="Arial" pitchFamily="34" charset="0"/>
                <a:cs typeface="Arial" pitchFamily="34" charset="0"/>
              </a:rPr>
              <a:t> </a:t>
            </a:r>
          </a:p>
          <a:p>
            <a:endParaRPr lang="fr-FR" dirty="0">
              <a:latin typeface="Arial" pitchFamily="34" charset="0"/>
              <a:cs typeface="Arial" pitchFamily="34" charset="0"/>
            </a:endParaRPr>
          </a:p>
          <a:p>
            <a:r>
              <a:rPr lang="fr-FR" sz="2000" dirty="0">
                <a:latin typeface="Arial" pitchFamily="34" charset="0"/>
                <a:cs typeface="Arial" pitchFamily="34" charset="0"/>
              </a:rPr>
              <a:t>Trop souvent, on est en mode réaction, c'est-à-dire qu'on ne décide pas vraiment de ce qu'on fait. On éteint des feux toute la journée. </a:t>
            </a:r>
          </a:p>
          <a:p>
            <a:endParaRPr lang="fr-FR" sz="2000" dirty="0">
              <a:latin typeface="Arial" pitchFamily="34" charset="0"/>
              <a:cs typeface="Arial" pitchFamily="34" charset="0"/>
            </a:endParaRPr>
          </a:p>
          <a:p>
            <a:r>
              <a:rPr lang="fr-FR" sz="2000" dirty="0">
                <a:latin typeface="Arial" pitchFamily="34" charset="0"/>
                <a:cs typeface="Arial" pitchFamily="34" charset="0"/>
              </a:rPr>
              <a:t>Pour reprendre le contrôle, il convient d'identifier et de distinguer ce qui est essentiel et ce qui est important pour nous et de faire des choix en conséquence. </a:t>
            </a:r>
          </a:p>
          <a:p>
            <a:endParaRPr lang="fr-FR" sz="2000" dirty="0">
              <a:latin typeface="Arial" pitchFamily="34" charset="0"/>
              <a:cs typeface="Arial" pitchFamily="34" charset="0"/>
            </a:endParaRPr>
          </a:p>
          <a:p>
            <a:r>
              <a:rPr lang="fr-FR" sz="2000" dirty="0">
                <a:latin typeface="Arial" pitchFamily="34" charset="0"/>
                <a:cs typeface="Arial" pitchFamily="34" charset="0"/>
              </a:rPr>
              <a:t>Est-ce vraiment ce que je veux? </a:t>
            </a:r>
          </a:p>
          <a:p>
            <a:r>
              <a:rPr lang="fr-FR" sz="2000" dirty="0">
                <a:latin typeface="Arial" pitchFamily="34" charset="0"/>
                <a:cs typeface="Arial" pitchFamily="34" charset="0"/>
              </a:rPr>
              <a:t>Qu'est-ce qui compte le plus pour moi? </a:t>
            </a:r>
          </a:p>
          <a:p>
            <a:endParaRPr lang="fr-FR" sz="2000" dirty="0">
              <a:latin typeface="Arial" pitchFamily="34" charset="0"/>
              <a:cs typeface="Arial" pitchFamily="34" charset="0"/>
            </a:endParaRPr>
          </a:p>
          <a:p>
            <a:r>
              <a:rPr lang="fr-FR" sz="2000" dirty="0">
                <a:latin typeface="Arial" pitchFamily="34" charset="0"/>
                <a:cs typeface="Arial" pitchFamily="34" charset="0"/>
              </a:rPr>
              <a:t>Voilà autant de questions à se poser. </a:t>
            </a:r>
          </a:p>
          <a:p>
            <a:endParaRPr lang="fr-FR" sz="2000" dirty="0">
              <a:latin typeface="Arial" pitchFamily="34" charset="0"/>
              <a:cs typeface="Arial" pitchFamily="34" charset="0"/>
            </a:endParaRPr>
          </a:p>
          <a:p>
            <a:r>
              <a:rPr lang="fr-FR" sz="2000" b="1" i="1" dirty="0">
                <a:solidFill>
                  <a:srgbClr val="00B050"/>
                </a:solidFill>
                <a:latin typeface="Arial" pitchFamily="34" charset="0"/>
                <a:cs typeface="Arial" pitchFamily="34" charset="0"/>
              </a:rPr>
              <a:t>Une histoire de cailloux ….</a:t>
            </a:r>
          </a:p>
        </p:txBody>
      </p:sp>
      <p:pic>
        <p:nvPicPr>
          <p:cNvPr id="4" name="Image 3" descr="2.jpg"/>
          <p:cNvPicPr>
            <a:picLocks noChangeAspect="1"/>
          </p:cNvPicPr>
          <p:nvPr/>
        </p:nvPicPr>
        <p:blipFill>
          <a:blip r:embed="rId3" cstate="print"/>
          <a:stretch>
            <a:fillRect/>
          </a:stretch>
        </p:blipFill>
        <p:spPr>
          <a:xfrm>
            <a:off x="0" y="-1"/>
            <a:ext cx="611560" cy="963671"/>
          </a:xfrm>
          <a:prstGeom prst="rect">
            <a:avLst/>
          </a:prstGeom>
        </p:spPr>
      </p:pic>
      <p:sp>
        <p:nvSpPr>
          <p:cNvPr id="5" name="Rectangle 4"/>
          <p:cNvSpPr/>
          <p:nvPr/>
        </p:nvSpPr>
        <p:spPr>
          <a:xfrm>
            <a:off x="683568" y="188640"/>
            <a:ext cx="8351317" cy="342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b="1" dirty="0">
                <a:latin typeface="Arial Black" pitchFamily="34" charset="0"/>
              </a:rPr>
              <a:t>Mon projet : Mes priorités</a:t>
            </a:r>
          </a:p>
        </p:txBody>
      </p:sp>
    </p:spTree>
    <p:extLst>
      <p:ext uri="{BB962C8B-B14F-4D97-AF65-F5344CB8AC3E}">
        <p14:creationId xmlns:p14="http://schemas.microsoft.com/office/powerpoint/2010/main" val="1736807500"/>
      </p:ext>
    </p:extLst>
  </p:cSld>
  <p:clrMapOvr>
    <a:masterClrMapping/>
  </p:clrMapOvr>
  <p:transition>
    <p:cover/>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Espace réservé du contenu 2"/>
          <p:cNvSpPr txBox="1">
            <a:spLocks/>
          </p:cNvSpPr>
          <p:nvPr/>
        </p:nvSpPr>
        <p:spPr>
          <a:xfrm>
            <a:off x="611560" y="1196752"/>
            <a:ext cx="8425632" cy="5472608"/>
          </a:xfrm>
          <a:prstGeom prst="rect">
            <a:avLst/>
          </a:prstGeom>
        </p:spPr>
        <p:txBody>
          <a:bodyPr>
            <a:normAutofit/>
          </a:bodyPr>
          <a:lstStyle/>
          <a:p>
            <a:pPr marL="180000"/>
            <a:endParaRPr kumimoji="0" lang="fr-FR" sz="2200" b="0" i="0" u="none" strike="noStrike" kern="1200" cap="none" spc="0" normalizeH="0" baseline="0" noProof="0" dirty="0">
              <a:ln>
                <a:noFill/>
              </a:ln>
              <a:solidFill>
                <a:schemeClr val="tx1"/>
              </a:solidFill>
              <a:effectLst/>
              <a:uLnTx/>
              <a:uFillTx/>
              <a:ea typeface="+mn-ea"/>
              <a:cs typeface="+mn-cs"/>
            </a:endParaRPr>
          </a:p>
          <a:p>
            <a:pPr marL="637200" lvl="1" indent="-342900">
              <a:spcBef>
                <a:spcPts val="1200"/>
              </a:spcBef>
              <a:spcAft>
                <a:spcPts val="1200"/>
              </a:spcAft>
              <a:buBlip>
                <a:blip r:embed="rId3"/>
              </a:buBlip>
            </a:pPr>
            <a:endParaRPr lang="fr-FR" sz="2000" dirty="0"/>
          </a:p>
          <a:p>
            <a:pPr marL="637200" lvl="1" indent="-342900">
              <a:spcBef>
                <a:spcPts val="1200"/>
              </a:spcBef>
              <a:spcAft>
                <a:spcPts val="1200"/>
              </a:spcAft>
              <a:buBlip>
                <a:blip r:embed="rId3"/>
              </a:buBlip>
            </a:pPr>
            <a:endParaRPr kumimoji="0" lang="fr-FR" sz="2000" b="0" i="0" u="none" strike="noStrike" kern="1200" cap="none" spc="0" normalizeH="0" baseline="0" noProof="0" dirty="0">
              <a:ln>
                <a:noFill/>
              </a:ln>
              <a:solidFill>
                <a:schemeClr val="tx1"/>
              </a:solidFill>
              <a:effectLst/>
              <a:uLnTx/>
              <a:uFillTx/>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fr-FR" sz="3200" b="0" i="0" u="none" strike="noStrike" kern="1200" cap="none" spc="0" normalizeH="0" baseline="0" noProof="0" dirty="0">
              <a:ln>
                <a:noFill/>
              </a:ln>
              <a:solidFill>
                <a:schemeClr val="tx1"/>
              </a:solidFill>
              <a:effectLst/>
              <a:uLnTx/>
              <a:uFillTx/>
              <a:latin typeface="PetitaMedium" pitchFamily="2" charset="0"/>
              <a:ea typeface="+mn-ea"/>
              <a:cs typeface="+mn-cs"/>
            </a:endParaRPr>
          </a:p>
        </p:txBody>
      </p:sp>
      <p:sp>
        <p:nvSpPr>
          <p:cNvPr id="11" name="Rectangle 10"/>
          <p:cNvSpPr/>
          <p:nvPr/>
        </p:nvSpPr>
        <p:spPr>
          <a:xfrm>
            <a:off x="467544" y="1340768"/>
            <a:ext cx="8424936" cy="3877985"/>
          </a:xfrm>
          <a:prstGeom prst="rect">
            <a:avLst/>
          </a:prstGeom>
        </p:spPr>
        <p:txBody>
          <a:bodyPr wrap="square">
            <a:spAutoFit/>
          </a:bodyPr>
          <a:lstStyle/>
          <a:p>
            <a:r>
              <a:rPr lang="fr-FR" sz="2400" b="1" dirty="0">
                <a:solidFill>
                  <a:srgbClr val="00B050"/>
                </a:solidFill>
                <a:latin typeface="Arial" pitchFamily="34" charset="0"/>
                <a:cs typeface="Arial" pitchFamily="34" charset="0"/>
              </a:rPr>
              <a:t>Mes priorités ou ce à quoi j’accorde le plus d’importance.</a:t>
            </a:r>
            <a:r>
              <a:rPr lang="fr-FR" sz="2400" dirty="0">
                <a:solidFill>
                  <a:srgbClr val="00B050"/>
                </a:solidFill>
                <a:latin typeface="Arial" pitchFamily="34" charset="0"/>
                <a:cs typeface="Arial" pitchFamily="34" charset="0"/>
              </a:rPr>
              <a:t> </a:t>
            </a:r>
          </a:p>
          <a:p>
            <a:endParaRPr lang="fr-FR" dirty="0">
              <a:latin typeface="Arial" pitchFamily="34" charset="0"/>
              <a:cs typeface="Arial" pitchFamily="34" charset="0"/>
            </a:endParaRPr>
          </a:p>
          <a:p>
            <a:pPr lvl="0"/>
            <a:r>
              <a:rPr lang="fr-FR" sz="2000" dirty="0">
                <a:latin typeface="Arial" pitchFamily="34" charset="0"/>
                <a:cs typeface="Arial" pitchFamily="34" charset="0"/>
              </a:rPr>
              <a:t>A partir du questionnaire qui vous a été remis choisissez les thèmes qui ont le plus d’importance à vos yeux.</a:t>
            </a:r>
            <a:endParaRPr lang="fr-FR" sz="2000" i="1" dirty="0">
              <a:latin typeface="Arial" pitchFamily="34" charset="0"/>
              <a:cs typeface="Arial" pitchFamily="34" charset="0"/>
            </a:endParaRPr>
          </a:p>
          <a:p>
            <a:pPr lvl="0"/>
            <a:endParaRPr lang="fr-FR" sz="2000" i="1" dirty="0">
              <a:latin typeface="Arial" pitchFamily="34" charset="0"/>
              <a:cs typeface="Arial" pitchFamily="34" charset="0"/>
            </a:endParaRPr>
          </a:p>
          <a:p>
            <a:pPr lvl="0"/>
            <a:endParaRPr lang="fr-FR" sz="2000" i="1" dirty="0">
              <a:latin typeface="Arial" pitchFamily="34" charset="0"/>
              <a:cs typeface="Arial" pitchFamily="34" charset="0"/>
            </a:endParaRPr>
          </a:p>
          <a:p>
            <a:r>
              <a:rPr lang="fr-FR" sz="2000" dirty="0">
                <a:latin typeface="Arial" pitchFamily="34" charset="0"/>
                <a:cs typeface="Arial" pitchFamily="34" charset="0"/>
              </a:rPr>
              <a:t>Puis, sélectionnez les 3 qui vous paraissent les plus importants et classez les par ordre de priorité.</a:t>
            </a:r>
          </a:p>
          <a:p>
            <a:endParaRPr lang="fr-FR" sz="2000" dirty="0">
              <a:latin typeface="Arial" pitchFamily="34" charset="0"/>
              <a:cs typeface="Arial" pitchFamily="34" charset="0"/>
            </a:endParaRPr>
          </a:p>
          <a:p>
            <a:r>
              <a:rPr lang="fr-FR" sz="2000" dirty="0">
                <a:latin typeface="Arial" pitchFamily="34" charset="0"/>
                <a:cs typeface="Arial" pitchFamily="34" charset="0"/>
              </a:rPr>
              <a:t>Garder précieusement vos réponses.</a:t>
            </a:r>
          </a:p>
          <a:p>
            <a:pPr lvl="0"/>
            <a:endParaRPr lang="fr-FR" sz="2000" dirty="0"/>
          </a:p>
        </p:txBody>
      </p:sp>
      <p:pic>
        <p:nvPicPr>
          <p:cNvPr id="5" name="Image 4" descr="2.jpg"/>
          <p:cNvPicPr>
            <a:picLocks noChangeAspect="1"/>
          </p:cNvPicPr>
          <p:nvPr/>
        </p:nvPicPr>
        <p:blipFill>
          <a:blip r:embed="rId4" cstate="print"/>
          <a:stretch>
            <a:fillRect/>
          </a:stretch>
        </p:blipFill>
        <p:spPr>
          <a:xfrm>
            <a:off x="0" y="17057"/>
            <a:ext cx="611560" cy="963671"/>
          </a:xfrm>
          <a:prstGeom prst="rect">
            <a:avLst/>
          </a:prstGeom>
        </p:spPr>
      </p:pic>
      <p:sp>
        <p:nvSpPr>
          <p:cNvPr id="6" name="Rectangle 5"/>
          <p:cNvSpPr/>
          <p:nvPr/>
        </p:nvSpPr>
        <p:spPr>
          <a:xfrm>
            <a:off x="755576" y="116632"/>
            <a:ext cx="8351317" cy="342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b="1" dirty="0">
                <a:latin typeface="Arial Black" pitchFamily="34" charset="0"/>
              </a:rPr>
              <a:t>Mon projet : Mes priorités</a:t>
            </a:r>
          </a:p>
        </p:txBody>
      </p:sp>
    </p:spTree>
    <p:extLst>
      <p:ext uri="{BB962C8B-B14F-4D97-AF65-F5344CB8AC3E}">
        <p14:creationId xmlns:p14="http://schemas.microsoft.com/office/powerpoint/2010/main" val="1074667882"/>
      </p:ext>
    </p:extLst>
  </p:cSld>
  <p:clrMapOvr>
    <a:masterClrMapping/>
  </p:clrMapOvr>
  <p:transition>
    <p:cover/>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000264" y="3286124"/>
            <a:ext cx="5715008" cy="861774"/>
          </a:xfrm>
          <a:prstGeom prst="rect">
            <a:avLst/>
          </a:prstGeom>
          <a:noFill/>
        </p:spPr>
        <p:txBody>
          <a:bodyPr wrap="square" rtlCol="0">
            <a:spAutoFit/>
          </a:bodyPr>
          <a:lstStyle/>
          <a:p>
            <a:r>
              <a:rPr lang="en-US" altLang="zh-CN" sz="5000" b="1" cap="all" dirty="0">
                <a:ln w="9000" cmpd="sng">
                  <a:solidFill>
                    <a:schemeClr val="accent6">
                      <a:lumMod val="50000"/>
                    </a:schemeClr>
                  </a:solidFill>
                  <a:prstDash val="solid"/>
                </a:ln>
                <a:gradFill>
                  <a:gsLst>
                    <a:gs pos="0">
                      <a:srgbClr val="B85808"/>
                    </a:gs>
                    <a:gs pos="26000">
                      <a:schemeClr val="accent6">
                        <a:lumMod val="75000"/>
                      </a:schemeClr>
                    </a:gs>
                    <a:gs pos="77000">
                      <a:schemeClr val="accent6">
                        <a:lumMod val="20000"/>
                        <a:lumOff val="80000"/>
                      </a:schemeClr>
                    </a:gs>
                  </a:gsLst>
                  <a:lin ang="5400000"/>
                </a:gradFill>
                <a:effectLst>
                  <a:reflection blurRad="12700" stA="28000" endPos="45000" dist="1000" dir="5400000" sy="-100000" algn="bl" rotWithShape="0"/>
                </a:effectLst>
                <a:latin typeface="Arial Black" pitchFamily="34" charset="0"/>
              </a:rPr>
              <a:t>Thanks!</a:t>
            </a:r>
            <a:endParaRPr lang="zh-CN" altLang="en-US" sz="5000" b="1" cap="all" dirty="0">
              <a:ln w="9000" cmpd="sng">
                <a:solidFill>
                  <a:schemeClr val="accent6">
                    <a:lumMod val="50000"/>
                  </a:schemeClr>
                </a:solidFill>
                <a:prstDash val="solid"/>
              </a:ln>
              <a:gradFill>
                <a:gsLst>
                  <a:gs pos="0">
                    <a:srgbClr val="B85808"/>
                  </a:gs>
                  <a:gs pos="26000">
                    <a:schemeClr val="accent6">
                      <a:lumMod val="75000"/>
                    </a:schemeClr>
                  </a:gs>
                  <a:gs pos="77000">
                    <a:schemeClr val="accent6">
                      <a:lumMod val="20000"/>
                      <a:lumOff val="80000"/>
                    </a:schemeClr>
                  </a:gs>
                </a:gsLst>
                <a:lin ang="5400000"/>
              </a:gradFill>
              <a:effectLst>
                <a:reflection blurRad="12700" stA="28000" endPos="45000" dist="1000" dir="5400000" sy="-100000" algn="bl" rotWithShape="0"/>
              </a:effectLst>
              <a:latin typeface="Arial Black" pitchFamily="34" charset="0"/>
            </a:endParaRPr>
          </a:p>
        </p:txBody>
      </p:sp>
      <p:sp>
        <p:nvSpPr>
          <p:cNvPr id="7" name="TextBox 6"/>
          <p:cNvSpPr txBox="1"/>
          <p:nvPr/>
        </p:nvSpPr>
        <p:spPr>
          <a:xfrm>
            <a:off x="2571736" y="4071942"/>
            <a:ext cx="3500462" cy="369332"/>
          </a:xfrm>
          <a:prstGeom prst="rect">
            <a:avLst/>
          </a:prstGeom>
          <a:noFill/>
        </p:spPr>
        <p:txBody>
          <a:bodyPr wrap="square" rtlCol="0">
            <a:spAutoFit/>
          </a:bodyPr>
          <a:lstStyle/>
          <a:p>
            <a:r>
              <a:rPr lang="en-US" altLang="zh-CN" dirty="0" err="1">
                <a:hlinkClick r:id="rId3"/>
              </a:rPr>
              <a:t>Wondershare</a:t>
            </a:r>
            <a:r>
              <a:rPr lang="en-US" altLang="zh-CN" dirty="0">
                <a:hlinkClick r:id="rId3"/>
              </a:rPr>
              <a:t>  software</a:t>
            </a:r>
            <a:endParaRPr lang="zh-CN" altLang="en-US" dirty="0"/>
          </a:p>
        </p:txBody>
      </p:sp>
      <p:grpSp>
        <p:nvGrpSpPr>
          <p:cNvPr id="2" name="Groupe 15"/>
          <p:cNvGrpSpPr/>
          <p:nvPr/>
        </p:nvGrpSpPr>
        <p:grpSpPr>
          <a:xfrm>
            <a:off x="-35496" y="-1"/>
            <a:ext cx="9144000" cy="6858001"/>
            <a:chOff x="0" y="-1"/>
            <a:chExt cx="9144000" cy="6858001"/>
          </a:xfrm>
        </p:grpSpPr>
        <p:sp>
          <p:nvSpPr>
            <p:cNvPr id="8" name="Rectangle 7"/>
            <p:cNvSpPr/>
            <p:nvPr/>
          </p:nvSpPr>
          <p:spPr>
            <a:xfrm>
              <a:off x="611560" y="0"/>
              <a:ext cx="853244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000" fontAlgn="auto">
                <a:spcAft>
                  <a:spcPts val="0"/>
                </a:spcAft>
                <a:buFont typeface="Arial" pitchFamily="34" charset="0"/>
                <a:buNone/>
                <a:defRPr/>
              </a:pPr>
              <a:endParaRPr lang="fr-FR" dirty="0">
                <a:solidFill>
                  <a:schemeClr val="tx1"/>
                </a:solidFill>
              </a:endParaRPr>
            </a:p>
            <a:p>
              <a:pPr marL="180000" fontAlgn="auto">
                <a:spcAft>
                  <a:spcPts val="0"/>
                </a:spcAft>
                <a:buFont typeface="Arial" pitchFamily="34" charset="0"/>
                <a:buNone/>
                <a:defRPr/>
              </a:pPr>
              <a:endParaRPr lang="fr-FR" dirty="0">
                <a:solidFill>
                  <a:schemeClr val="tx1"/>
                </a:solidFill>
              </a:endParaRPr>
            </a:p>
          </p:txBody>
        </p:sp>
        <p:pic>
          <p:nvPicPr>
            <p:cNvPr id="14" name="Image 13" descr="DELL.png"/>
            <p:cNvPicPr>
              <a:picLocks noChangeAspect="1"/>
            </p:cNvPicPr>
            <p:nvPr/>
          </p:nvPicPr>
          <p:blipFill>
            <a:blip r:embed="rId4" cstate="print"/>
            <a:stretch>
              <a:fillRect/>
            </a:stretch>
          </p:blipFill>
          <p:spPr>
            <a:xfrm>
              <a:off x="8667328" y="6381328"/>
              <a:ext cx="476672" cy="476672"/>
            </a:xfrm>
            <a:prstGeom prst="rect">
              <a:avLst/>
            </a:prstGeom>
          </p:spPr>
        </p:pic>
        <p:pic>
          <p:nvPicPr>
            <p:cNvPr id="15" name="Image 14" descr="2.jpg"/>
            <p:cNvPicPr>
              <a:picLocks noChangeAspect="1"/>
            </p:cNvPicPr>
            <p:nvPr/>
          </p:nvPicPr>
          <p:blipFill>
            <a:blip r:embed="rId5" cstate="print"/>
            <a:stretch>
              <a:fillRect/>
            </a:stretch>
          </p:blipFill>
          <p:spPr>
            <a:xfrm>
              <a:off x="0" y="-1"/>
              <a:ext cx="611560" cy="963671"/>
            </a:xfrm>
            <a:prstGeom prst="rect">
              <a:avLst/>
            </a:prstGeom>
          </p:spPr>
        </p:pic>
      </p:grpSp>
      <p:sp>
        <p:nvSpPr>
          <p:cNvPr id="17" name="Espace réservé du contenu 2"/>
          <p:cNvSpPr txBox="1">
            <a:spLocks/>
          </p:cNvSpPr>
          <p:nvPr/>
        </p:nvSpPr>
        <p:spPr>
          <a:xfrm>
            <a:off x="611560" y="1196752"/>
            <a:ext cx="8425632" cy="5472608"/>
          </a:xfrm>
          <a:prstGeom prst="rect">
            <a:avLst/>
          </a:prstGeom>
        </p:spPr>
        <p:txBody>
          <a:bodyPr>
            <a:normAutofit/>
          </a:bodyPr>
          <a:lstStyle/>
          <a:p>
            <a:pPr marL="180000">
              <a:spcBef>
                <a:spcPts val="600"/>
              </a:spcBef>
              <a:spcAft>
                <a:spcPts val="600"/>
              </a:spcAft>
            </a:pPr>
            <a:endParaRPr kumimoji="0" lang="fr-FR" sz="2200" b="0" i="0" u="none" strike="noStrike" kern="1200" cap="none" spc="0" normalizeH="0" baseline="0" noProof="0" dirty="0">
              <a:ln>
                <a:noFill/>
              </a:ln>
              <a:solidFill>
                <a:schemeClr val="tx1"/>
              </a:solidFill>
              <a:effectLst/>
              <a:uLnTx/>
              <a:uFillTx/>
              <a:ea typeface="+mn-ea"/>
              <a:cs typeface="+mn-cs"/>
            </a:endParaRPr>
          </a:p>
          <a:p>
            <a:pPr marL="180000" lvl="1">
              <a:spcBef>
                <a:spcPts val="600"/>
              </a:spcBef>
              <a:spcAft>
                <a:spcPts val="600"/>
              </a:spcAft>
              <a:buBlip>
                <a:blip r:embed="rId6"/>
              </a:buBlip>
            </a:pPr>
            <a:endParaRPr lang="fr-FR" sz="2000" dirty="0"/>
          </a:p>
          <a:p>
            <a:pPr marL="180000" lvl="1">
              <a:spcBef>
                <a:spcPts val="600"/>
              </a:spcBef>
              <a:spcAft>
                <a:spcPts val="600"/>
              </a:spcAft>
              <a:buBlip>
                <a:blip r:embed="rId6"/>
              </a:buBlip>
            </a:pPr>
            <a:endParaRPr kumimoji="0" lang="fr-FR" sz="2000" b="0" i="0" u="none" strike="noStrike" kern="1200" cap="none" spc="0" normalizeH="0" baseline="0" noProof="0" dirty="0">
              <a:ln>
                <a:noFill/>
              </a:ln>
              <a:solidFill>
                <a:schemeClr val="tx1"/>
              </a:solidFill>
              <a:effectLst/>
              <a:uLnTx/>
              <a:uFillTx/>
              <a:ea typeface="+mn-ea"/>
              <a:cs typeface="+mn-cs"/>
            </a:endParaRPr>
          </a:p>
          <a:p>
            <a:pPr marL="180000" marR="0" lvl="0" algn="l" defTabSz="914400" rtl="0" eaLnBrk="1" fontAlgn="auto" latinLnBrk="0" hangingPunct="1">
              <a:lnSpc>
                <a:spcPct val="100000"/>
              </a:lnSpc>
              <a:spcBef>
                <a:spcPts val="600"/>
              </a:spcBef>
              <a:spcAft>
                <a:spcPts val="600"/>
              </a:spcAft>
              <a:buClrTx/>
              <a:buSzTx/>
              <a:buFont typeface="Arial" pitchFamily="34" charset="0"/>
              <a:buChar char="•"/>
              <a:tabLst/>
              <a:defRPr/>
            </a:pPr>
            <a:endParaRPr kumimoji="0" lang="fr-FR" sz="3200" b="0" i="0" u="none" strike="noStrike" kern="1200" cap="none" spc="0" normalizeH="0" baseline="0" noProof="0" dirty="0">
              <a:ln>
                <a:noFill/>
              </a:ln>
              <a:solidFill>
                <a:schemeClr val="tx1"/>
              </a:solidFill>
              <a:effectLst/>
              <a:uLnTx/>
              <a:uFillTx/>
              <a:latin typeface="PetitaMedium" pitchFamily="2" charset="0"/>
              <a:ea typeface="+mn-ea"/>
              <a:cs typeface="+mn-cs"/>
            </a:endParaRPr>
          </a:p>
        </p:txBody>
      </p:sp>
      <p:pic>
        <p:nvPicPr>
          <p:cNvPr id="46" name="Picture 2" descr="C:\Users\Utilisateur\AppData\Local\Microsoft\Windows\Temporary Internet Files\Content.IE5\IBL6RAO1\claudesegardsangatte129114695864_gros[1].gif"/>
          <p:cNvPicPr>
            <a:picLocks noChangeAspect="1" noChangeArrowheads="1"/>
          </p:cNvPicPr>
          <p:nvPr/>
        </p:nvPicPr>
        <p:blipFill>
          <a:blip r:embed="rId7" cstate="print">
            <a:duotone>
              <a:schemeClr val="accent1">
                <a:shade val="45000"/>
                <a:satMod val="135000"/>
              </a:schemeClr>
              <a:prstClr val="white"/>
            </a:duotone>
          </a:blip>
          <a:srcRect/>
          <a:stretch>
            <a:fillRect/>
          </a:stretch>
        </p:blipFill>
        <p:spPr bwMode="auto">
          <a:xfrm>
            <a:off x="0" y="6159216"/>
            <a:ext cx="792683" cy="698784"/>
          </a:xfrm>
          <a:prstGeom prst="rect">
            <a:avLst/>
          </a:prstGeom>
          <a:noFill/>
        </p:spPr>
      </p:pic>
      <p:sp>
        <p:nvSpPr>
          <p:cNvPr id="22" name="Espace réservé du contenu 2"/>
          <p:cNvSpPr txBox="1">
            <a:spLocks/>
          </p:cNvSpPr>
          <p:nvPr/>
        </p:nvSpPr>
        <p:spPr>
          <a:xfrm>
            <a:off x="791072" y="1052736"/>
            <a:ext cx="8352928" cy="5400600"/>
          </a:xfrm>
          <a:prstGeom prst="rect">
            <a:avLst/>
          </a:prstGeom>
        </p:spPr>
        <p:txBody>
          <a:bodyPr>
            <a:noAutofit/>
          </a:bodyPr>
          <a:lstStyle/>
          <a:p>
            <a:pPr marL="274320" marR="0" lvl="0" indent="-274320" algn="l" defTabSz="914400" rtl="0" eaLnBrk="1" fontAlgn="auto" latinLnBrk="0" hangingPunct="1">
              <a:lnSpc>
                <a:spcPct val="100000"/>
              </a:lnSpc>
              <a:spcBef>
                <a:spcPts val="0"/>
              </a:spcBef>
              <a:spcAft>
                <a:spcPts val="0"/>
              </a:spcAft>
              <a:buClr>
                <a:schemeClr val="accent1">
                  <a:lumMod val="50000"/>
                </a:schemeClr>
              </a:buClr>
              <a:buSzTx/>
              <a:tabLst/>
              <a:defRPr/>
            </a:pPr>
            <a:endParaRPr kumimoji="0" lang="fr-FR" sz="2400" b="0" i="0" u="none" strike="noStrike" kern="1200" cap="none" spc="0" normalizeH="0" baseline="0" noProof="0" dirty="0">
              <a:ln>
                <a:noFill/>
              </a:ln>
              <a:solidFill>
                <a:schemeClr val="tx1"/>
              </a:solidFill>
              <a:effectLst/>
              <a:uLnTx/>
              <a:uFillTx/>
              <a:latin typeface="Calibri" pitchFamily="34" charset="0"/>
              <a:ea typeface="+mn-ea"/>
              <a:cs typeface="Calibri" pitchFamily="34" charset="0"/>
            </a:endParaRPr>
          </a:p>
          <a:p>
            <a:pPr marL="274320" marR="0" lvl="0" indent="-274320" algn="l" defTabSz="914400" rtl="0" eaLnBrk="1" fontAlgn="auto" latinLnBrk="0" hangingPunct="1">
              <a:lnSpc>
                <a:spcPct val="100000"/>
              </a:lnSpc>
              <a:spcBef>
                <a:spcPts val="0"/>
              </a:spcBef>
              <a:spcAft>
                <a:spcPts val="0"/>
              </a:spcAft>
              <a:buClr>
                <a:schemeClr val="accent1">
                  <a:lumMod val="50000"/>
                </a:schemeClr>
              </a:buClr>
              <a:buSzTx/>
              <a:tabLst/>
              <a:defRPr/>
            </a:pPr>
            <a:r>
              <a:rPr kumimoji="0" lang="fr-FR" sz="2400" b="1" i="0" u="none" strike="noStrike" kern="1200" cap="none" spc="0" normalizeH="0" baseline="0" noProof="0" dirty="0">
                <a:ln>
                  <a:noFill/>
                </a:ln>
                <a:solidFill>
                  <a:schemeClr val="tx1"/>
                </a:solidFill>
                <a:effectLst/>
                <a:uLnTx/>
                <a:uFillTx/>
                <a:latin typeface="Calibri" pitchFamily="34" charset="0"/>
                <a:ea typeface="+mn-ea"/>
                <a:cs typeface="Calibri" pitchFamily="34" charset="0"/>
              </a:rPr>
              <a:t>1/ Se fixer dès le départ un objectif réaliste</a:t>
            </a:r>
            <a:r>
              <a:rPr kumimoji="0" lang="fr-FR" sz="2400" b="1" i="0" u="none" strike="noStrike" kern="1200" cap="none" spc="0" normalizeH="0" noProof="0" dirty="0">
                <a:ln>
                  <a:noFill/>
                </a:ln>
                <a:solidFill>
                  <a:schemeClr val="tx1"/>
                </a:solidFill>
                <a:effectLst/>
                <a:uLnTx/>
                <a:uFillTx/>
                <a:latin typeface="Calibri" pitchFamily="34" charset="0"/>
                <a:ea typeface="+mn-ea"/>
                <a:cs typeface="Calibri" pitchFamily="34" charset="0"/>
              </a:rPr>
              <a:t> et </a:t>
            </a:r>
            <a:r>
              <a:rPr kumimoji="0" lang="fr-FR" sz="2400" b="1" i="0" u="none" strike="noStrike" kern="1200" cap="none" spc="0" normalizeH="0" baseline="0" noProof="0" dirty="0">
                <a:ln>
                  <a:noFill/>
                </a:ln>
                <a:solidFill>
                  <a:schemeClr val="tx1"/>
                </a:solidFill>
                <a:effectLst/>
                <a:uLnTx/>
                <a:uFillTx/>
                <a:latin typeface="Calibri" pitchFamily="34" charset="0"/>
                <a:ea typeface="+mn-ea"/>
                <a:cs typeface="Calibri" pitchFamily="34" charset="0"/>
              </a:rPr>
              <a:t>accessible</a:t>
            </a:r>
          </a:p>
          <a:p>
            <a:pPr marL="274320" marR="0" lvl="0" indent="-274320" algn="l" defTabSz="914400" rtl="0" eaLnBrk="1" fontAlgn="auto" latinLnBrk="0" hangingPunct="1">
              <a:lnSpc>
                <a:spcPct val="100000"/>
              </a:lnSpc>
              <a:spcBef>
                <a:spcPts val="0"/>
              </a:spcBef>
              <a:spcAft>
                <a:spcPts val="0"/>
              </a:spcAft>
              <a:buClr>
                <a:schemeClr val="accent1">
                  <a:lumMod val="50000"/>
                </a:schemeClr>
              </a:buClr>
              <a:buSzTx/>
              <a:buFont typeface="Arial" pitchFamily="34" charset="0"/>
              <a:buChar char="•"/>
              <a:tabLst/>
              <a:defRPr/>
            </a:pPr>
            <a:endParaRPr kumimoji="0" lang="fr-FR" sz="800" b="0" i="0" u="none" strike="noStrike" kern="1200" cap="none" spc="0" normalizeH="0" baseline="0" noProof="0" dirty="0">
              <a:ln>
                <a:noFill/>
              </a:ln>
              <a:solidFill>
                <a:schemeClr val="tx1"/>
              </a:solidFill>
              <a:effectLst/>
              <a:uLnTx/>
              <a:uFillTx/>
              <a:latin typeface="Calibri" pitchFamily="34" charset="0"/>
              <a:ea typeface="+mn-ea"/>
              <a:cs typeface="Calibri" pitchFamily="34" charset="0"/>
            </a:endParaRPr>
          </a:p>
          <a:p>
            <a:r>
              <a:rPr lang="fr-FR" sz="2400" dirty="0"/>
              <a:t>Se fixer des objectifs trop ambitieux mène invariablement à l’échec ; il faut donc adopter une approche plus réaliste, tout en essayant de se dépasser constamment et de donner le meilleur de soi-même. Une bonne façon de vérifier si vos objectifs valent la peine est de leur appliquer la fameuse méthode S.M.A.R.T.</a:t>
            </a:r>
          </a:p>
          <a:p>
            <a:r>
              <a:rPr lang="fr-FR" b="1" dirty="0"/>
              <a:t>*</a:t>
            </a:r>
            <a:r>
              <a:rPr lang="fr-FR" dirty="0">
                <a:latin typeface="Bauhaus 93" pitchFamily="82" charset="0"/>
              </a:rPr>
              <a:t>S</a:t>
            </a:r>
            <a:r>
              <a:rPr lang="fr-FR" b="1" dirty="0"/>
              <a:t>pécifique et simple :</a:t>
            </a:r>
            <a:r>
              <a:rPr lang="fr-FR" dirty="0"/>
              <a:t> personnalisé à votre situation personnelle.</a:t>
            </a:r>
          </a:p>
          <a:p>
            <a:r>
              <a:rPr lang="fr-FR" b="1" dirty="0"/>
              <a:t>*</a:t>
            </a:r>
            <a:r>
              <a:rPr lang="fr-FR" dirty="0">
                <a:latin typeface="Bauhaus 93" pitchFamily="82" charset="0"/>
              </a:rPr>
              <a:t>M</a:t>
            </a:r>
            <a:r>
              <a:rPr lang="fr-FR" b="1" dirty="0"/>
              <a:t>esurable :</a:t>
            </a:r>
            <a:r>
              <a:rPr lang="fr-FR" dirty="0"/>
              <a:t> un indicateur ne peut exister que s'il est mesurable. </a:t>
            </a:r>
          </a:p>
          <a:p>
            <a:r>
              <a:rPr lang="fr-FR" b="1" dirty="0"/>
              <a:t>*</a:t>
            </a:r>
            <a:r>
              <a:rPr lang="fr-FR" dirty="0">
                <a:latin typeface="Bauhaus 93" pitchFamily="82" charset="0"/>
              </a:rPr>
              <a:t>A</a:t>
            </a:r>
            <a:r>
              <a:rPr lang="fr-FR" b="1" dirty="0"/>
              <a:t>mbitieux :</a:t>
            </a:r>
            <a:r>
              <a:rPr lang="fr-FR" dirty="0"/>
              <a:t> l’objectif à atteindre doit nécessiter un effort conséquent. </a:t>
            </a:r>
          </a:p>
          <a:p>
            <a:r>
              <a:rPr lang="fr-FR" b="1" dirty="0"/>
              <a:t>*</a:t>
            </a:r>
            <a:r>
              <a:rPr lang="fr-FR" dirty="0">
                <a:latin typeface="Bauhaus 93" pitchFamily="82" charset="0"/>
              </a:rPr>
              <a:t>R</a:t>
            </a:r>
            <a:r>
              <a:rPr lang="fr-FR" b="1" dirty="0"/>
              <a:t>éaliste :</a:t>
            </a:r>
            <a:r>
              <a:rPr lang="fr-FR" dirty="0"/>
              <a:t> l'ambition doit être accessible. </a:t>
            </a:r>
          </a:p>
          <a:p>
            <a:r>
              <a:rPr lang="fr-FR" b="1" dirty="0"/>
              <a:t>*Le </a:t>
            </a:r>
            <a:r>
              <a:rPr lang="fr-FR" dirty="0">
                <a:latin typeface="Bauhaus 93" pitchFamily="82" charset="0"/>
              </a:rPr>
              <a:t>T</a:t>
            </a:r>
            <a:r>
              <a:rPr lang="fr-FR" b="1" dirty="0"/>
              <a:t>emps :</a:t>
            </a:r>
            <a:r>
              <a:rPr lang="fr-FR" dirty="0"/>
              <a:t> sans plan d’action difficile de réaliser quelque chose.</a:t>
            </a:r>
          </a:p>
          <a:p>
            <a:pPr marL="274320" lvl="0" indent="-274320">
              <a:spcBef>
                <a:spcPct val="20000"/>
              </a:spcBef>
              <a:buClr>
                <a:schemeClr val="accent3"/>
              </a:buClr>
              <a:defRPr/>
            </a:pPr>
            <a:br>
              <a:rPr lang="fr-FR" sz="2400" dirty="0"/>
            </a:br>
            <a:endParaRPr kumimoji="0" lang="fr-FR" sz="2400" b="0" i="0" u="none" strike="noStrike" kern="1200" cap="none" spc="0" normalizeH="0" baseline="0" noProof="0" dirty="0">
              <a:ln>
                <a:noFill/>
              </a:ln>
              <a:solidFill>
                <a:schemeClr val="tx1"/>
              </a:solidFill>
              <a:effectLst/>
              <a:uLnTx/>
              <a:uFillTx/>
              <a:latin typeface="Calibri" pitchFamily="34" charset="0"/>
              <a:ea typeface="+mn-ea"/>
              <a:cs typeface="Calibri" pitchFamily="34" charset="0"/>
            </a:endParaRPr>
          </a:p>
        </p:txBody>
      </p:sp>
      <p:pic>
        <p:nvPicPr>
          <p:cNvPr id="368641" name="Picture 1" descr="C:\Users\Toshiba\AppData\Local\Microsoft\Windows\Temporary Internet Files\Content.IE5\GZV55BIA\objectifs2[1].jpg"/>
          <p:cNvPicPr>
            <a:picLocks noChangeAspect="1" noChangeArrowheads="1"/>
          </p:cNvPicPr>
          <p:nvPr/>
        </p:nvPicPr>
        <p:blipFill>
          <a:blip r:embed="rId8" cstate="print"/>
          <a:srcRect/>
          <a:stretch>
            <a:fillRect/>
          </a:stretch>
        </p:blipFill>
        <p:spPr bwMode="auto">
          <a:xfrm>
            <a:off x="7127776" y="4869160"/>
            <a:ext cx="2016224" cy="2016224"/>
          </a:xfrm>
          <a:prstGeom prst="rect">
            <a:avLst/>
          </a:prstGeom>
          <a:noFill/>
        </p:spPr>
      </p:pic>
      <p:sp>
        <p:nvSpPr>
          <p:cNvPr id="19" name="Rectangle 18"/>
          <p:cNvSpPr/>
          <p:nvPr/>
        </p:nvSpPr>
        <p:spPr>
          <a:xfrm>
            <a:off x="683568" y="139834"/>
            <a:ext cx="8351317" cy="342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b="1" dirty="0">
                <a:latin typeface="Arial Black" pitchFamily="34" charset="0"/>
              </a:rPr>
              <a:t>9 règles pour réussir Ce changement</a:t>
            </a:r>
          </a:p>
        </p:txBody>
      </p:sp>
    </p:spTree>
    <p:extLst>
      <p:ext uri="{BB962C8B-B14F-4D97-AF65-F5344CB8AC3E}">
        <p14:creationId xmlns:p14="http://schemas.microsoft.com/office/powerpoint/2010/main" val="2578167616"/>
      </p:ext>
    </p:extLst>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up)">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Espace réservé du contenu 2"/>
          <p:cNvSpPr txBox="1">
            <a:spLocks/>
          </p:cNvSpPr>
          <p:nvPr/>
        </p:nvSpPr>
        <p:spPr>
          <a:xfrm>
            <a:off x="611560" y="1196752"/>
            <a:ext cx="8425632" cy="5472608"/>
          </a:xfrm>
          <a:prstGeom prst="rect">
            <a:avLst/>
          </a:prstGeom>
        </p:spPr>
        <p:txBody>
          <a:bodyPr>
            <a:normAutofit/>
          </a:bodyPr>
          <a:lstStyle/>
          <a:p>
            <a:pPr marL="180000">
              <a:spcBef>
                <a:spcPts val="600"/>
              </a:spcBef>
              <a:spcAft>
                <a:spcPts val="600"/>
              </a:spcAft>
            </a:pPr>
            <a:endParaRPr kumimoji="0" lang="fr-FR" sz="2200" b="0" i="0" u="none" strike="noStrike" kern="1200" cap="none" spc="0" normalizeH="0" baseline="0" noProof="0" dirty="0">
              <a:ln>
                <a:noFill/>
              </a:ln>
              <a:solidFill>
                <a:schemeClr val="tx1"/>
              </a:solidFill>
              <a:effectLst/>
              <a:uLnTx/>
              <a:uFillTx/>
              <a:ea typeface="+mn-ea"/>
              <a:cs typeface="+mn-cs"/>
            </a:endParaRPr>
          </a:p>
          <a:p>
            <a:pPr marL="180000" lvl="1">
              <a:spcBef>
                <a:spcPts val="600"/>
              </a:spcBef>
              <a:spcAft>
                <a:spcPts val="600"/>
              </a:spcAft>
              <a:buBlip>
                <a:blip r:embed="rId3"/>
              </a:buBlip>
            </a:pPr>
            <a:endParaRPr lang="fr-FR" sz="2000" dirty="0"/>
          </a:p>
          <a:p>
            <a:pPr marL="180000" lvl="1">
              <a:spcBef>
                <a:spcPts val="600"/>
              </a:spcBef>
              <a:spcAft>
                <a:spcPts val="600"/>
              </a:spcAft>
              <a:buBlip>
                <a:blip r:embed="rId3"/>
              </a:buBlip>
            </a:pPr>
            <a:endParaRPr kumimoji="0" lang="fr-FR" sz="2000" b="0" i="0" u="none" strike="noStrike" kern="1200" cap="none" spc="0" normalizeH="0" baseline="0" noProof="0" dirty="0">
              <a:ln>
                <a:noFill/>
              </a:ln>
              <a:solidFill>
                <a:schemeClr val="tx1"/>
              </a:solidFill>
              <a:effectLst/>
              <a:uLnTx/>
              <a:uFillTx/>
              <a:ea typeface="+mn-ea"/>
              <a:cs typeface="+mn-cs"/>
            </a:endParaRPr>
          </a:p>
          <a:p>
            <a:pPr marL="180000" marR="0" lvl="0" algn="l" defTabSz="914400" rtl="0" eaLnBrk="1" fontAlgn="auto" latinLnBrk="0" hangingPunct="1">
              <a:lnSpc>
                <a:spcPct val="100000"/>
              </a:lnSpc>
              <a:spcBef>
                <a:spcPts val="600"/>
              </a:spcBef>
              <a:spcAft>
                <a:spcPts val="600"/>
              </a:spcAft>
              <a:buClrTx/>
              <a:buSzTx/>
              <a:buFont typeface="Arial" pitchFamily="34" charset="0"/>
              <a:buChar char="•"/>
              <a:tabLst/>
              <a:defRPr/>
            </a:pPr>
            <a:endParaRPr kumimoji="0" lang="fr-FR" sz="3200" b="0" i="0" u="none" strike="noStrike" kern="1200" cap="none" spc="0" normalizeH="0" baseline="0" noProof="0" dirty="0">
              <a:ln>
                <a:noFill/>
              </a:ln>
              <a:solidFill>
                <a:schemeClr val="tx1"/>
              </a:solidFill>
              <a:effectLst/>
              <a:uLnTx/>
              <a:uFillTx/>
              <a:latin typeface="PetitaMedium" pitchFamily="2" charset="0"/>
              <a:ea typeface="+mn-ea"/>
              <a:cs typeface="+mn-cs"/>
            </a:endParaRPr>
          </a:p>
        </p:txBody>
      </p:sp>
      <p:pic>
        <p:nvPicPr>
          <p:cNvPr id="46" name="Picture 2" descr="C:\Users\Utilisateur\AppData\Local\Microsoft\Windows\Temporary Internet Files\Content.IE5\IBL6RAO1\claudesegardsangatte129114695864_gros[1].gif"/>
          <p:cNvPicPr>
            <a:picLocks noChangeAspect="1" noChangeArrowheads="1"/>
          </p:cNvPicPr>
          <p:nvPr/>
        </p:nvPicPr>
        <p:blipFill>
          <a:blip r:embed="rId4" cstate="print">
            <a:duotone>
              <a:schemeClr val="accent1">
                <a:shade val="45000"/>
                <a:satMod val="135000"/>
              </a:schemeClr>
              <a:prstClr val="white"/>
            </a:duotone>
          </a:blip>
          <a:srcRect/>
          <a:stretch>
            <a:fillRect/>
          </a:stretch>
        </p:blipFill>
        <p:spPr bwMode="auto">
          <a:xfrm>
            <a:off x="0" y="6159216"/>
            <a:ext cx="792683" cy="698784"/>
          </a:xfrm>
          <a:prstGeom prst="rect">
            <a:avLst/>
          </a:prstGeom>
          <a:noFill/>
        </p:spPr>
      </p:pic>
      <p:sp>
        <p:nvSpPr>
          <p:cNvPr id="22" name="Espace réservé du contenu 2"/>
          <p:cNvSpPr txBox="1">
            <a:spLocks/>
          </p:cNvSpPr>
          <p:nvPr/>
        </p:nvSpPr>
        <p:spPr>
          <a:xfrm>
            <a:off x="899592" y="1091914"/>
            <a:ext cx="8352928" cy="5400600"/>
          </a:xfrm>
          <a:prstGeom prst="rect">
            <a:avLst/>
          </a:prstGeom>
        </p:spPr>
        <p:txBody>
          <a:bodyPr>
            <a:noAutofit/>
          </a:bodyPr>
          <a:lstStyle/>
          <a:p>
            <a:pPr marL="274320" marR="0" lvl="0" indent="-274320" algn="l" defTabSz="914400" rtl="0" eaLnBrk="1" fontAlgn="auto" latinLnBrk="0" hangingPunct="1">
              <a:lnSpc>
                <a:spcPct val="100000"/>
              </a:lnSpc>
              <a:spcBef>
                <a:spcPts val="0"/>
              </a:spcBef>
              <a:spcAft>
                <a:spcPts val="0"/>
              </a:spcAft>
              <a:buClr>
                <a:schemeClr val="accent1">
                  <a:lumMod val="50000"/>
                </a:schemeClr>
              </a:buClr>
              <a:buSzTx/>
              <a:buFont typeface="Arial" pitchFamily="34" charset="0"/>
              <a:buChar char="•"/>
              <a:tabLst/>
              <a:defRPr/>
            </a:pPr>
            <a:endParaRPr kumimoji="0" lang="fr-FR" sz="800" b="0" i="0" u="none" strike="noStrike" kern="1200" cap="none" spc="0" normalizeH="0" baseline="0" noProof="0" dirty="0">
              <a:ln>
                <a:noFill/>
              </a:ln>
              <a:solidFill>
                <a:schemeClr val="tx1"/>
              </a:solidFill>
              <a:effectLst/>
              <a:uLnTx/>
              <a:uFillTx/>
              <a:latin typeface="Calibri" pitchFamily="34" charset="0"/>
              <a:ea typeface="+mn-ea"/>
              <a:cs typeface="Calibri" pitchFamily="34" charset="0"/>
            </a:endParaRPr>
          </a:p>
          <a:p>
            <a:pPr marL="274320" marR="0" lvl="0" indent="-274320" algn="l" defTabSz="914400" rtl="0" eaLnBrk="1" fontAlgn="auto" latinLnBrk="0" hangingPunct="1">
              <a:lnSpc>
                <a:spcPct val="100000"/>
              </a:lnSpc>
              <a:spcBef>
                <a:spcPts val="0"/>
              </a:spcBef>
              <a:spcAft>
                <a:spcPts val="0"/>
              </a:spcAft>
              <a:buClr>
                <a:schemeClr val="accent1">
                  <a:lumMod val="50000"/>
                </a:schemeClr>
              </a:buClr>
              <a:buSzTx/>
              <a:tabLst/>
              <a:defRPr/>
            </a:pPr>
            <a:r>
              <a:rPr kumimoji="0" lang="fr-FR" sz="2400" b="1" i="0" u="none" strike="noStrike" kern="1200" cap="none" spc="0" normalizeH="0" baseline="0" noProof="0" dirty="0">
                <a:ln>
                  <a:noFill/>
                </a:ln>
                <a:solidFill>
                  <a:schemeClr val="tx1"/>
                </a:solidFill>
                <a:effectLst/>
                <a:uLnTx/>
                <a:uFillTx/>
                <a:latin typeface="Calibri" pitchFamily="34" charset="0"/>
                <a:ea typeface="+mn-ea"/>
                <a:cs typeface="Calibri" pitchFamily="34" charset="0"/>
              </a:rPr>
              <a:t>2/ Questionner pour comprendre avant de chercher à être compris</a:t>
            </a:r>
          </a:p>
          <a:p>
            <a:pPr marL="274320" marR="0" lvl="0" indent="-274320" algn="l" defTabSz="914400" rtl="0" eaLnBrk="1" fontAlgn="auto" latinLnBrk="0" hangingPunct="1">
              <a:lnSpc>
                <a:spcPct val="100000"/>
              </a:lnSpc>
              <a:spcBef>
                <a:spcPts val="0"/>
              </a:spcBef>
              <a:spcAft>
                <a:spcPts val="0"/>
              </a:spcAft>
              <a:buClr>
                <a:schemeClr val="accent1">
                  <a:lumMod val="50000"/>
                </a:schemeClr>
              </a:buClr>
              <a:buSzTx/>
              <a:tabLst/>
              <a:defRPr/>
            </a:pPr>
            <a:r>
              <a:rPr lang="fr-FR" sz="2400" dirty="0">
                <a:latin typeface="Calibri" pitchFamily="34" charset="0"/>
              </a:rPr>
              <a:t> 	</a:t>
            </a:r>
            <a:r>
              <a:rPr lang="fr-FR" sz="2400" dirty="0"/>
              <a:t>Plutôt que de penser détenir la vérité, un questionnement judicieux joue un rôle vital dans la recherche de sa vérité. Ainsi les processus de réflexion et de questionnement permettent d’établir des liens entre les idées et participent à acquérir une nouvelle compréhension ayant du sens à nos yeux.</a:t>
            </a:r>
            <a:endParaRPr kumimoji="0" lang="fr-FR" sz="2400" b="0" i="0" u="none" strike="noStrike" kern="1200" cap="none" spc="0" normalizeH="0" baseline="0" noProof="0" dirty="0">
              <a:ln>
                <a:noFill/>
              </a:ln>
              <a:solidFill>
                <a:schemeClr val="tx1"/>
              </a:solidFill>
              <a:effectLst/>
              <a:uLnTx/>
              <a:uFillTx/>
              <a:latin typeface="Calibri" pitchFamily="34" charset="0"/>
              <a:ea typeface="+mn-ea"/>
              <a:cs typeface="Calibri" pitchFamily="34" charset="0"/>
            </a:endParaRPr>
          </a:p>
          <a:p>
            <a:pPr marL="274320" marR="0" lvl="0" indent="-274320" algn="l" defTabSz="914400" rtl="0" eaLnBrk="1" fontAlgn="auto" latinLnBrk="0" hangingPunct="1">
              <a:lnSpc>
                <a:spcPct val="100000"/>
              </a:lnSpc>
              <a:spcBef>
                <a:spcPct val="20000"/>
              </a:spcBef>
              <a:spcAft>
                <a:spcPts val="0"/>
              </a:spcAft>
              <a:buClr>
                <a:schemeClr val="accent3"/>
              </a:buClr>
              <a:buSzTx/>
              <a:buFont typeface="Wingdings 2"/>
              <a:buChar char=""/>
              <a:tabLst/>
              <a:defRPr/>
            </a:pPr>
            <a:endParaRPr kumimoji="0" lang="fr-FR" sz="2400" b="0" i="0" u="none" strike="noStrike" kern="1200" cap="none" spc="0" normalizeH="0" baseline="0" noProof="0" dirty="0">
              <a:ln>
                <a:noFill/>
              </a:ln>
              <a:solidFill>
                <a:schemeClr val="tx1"/>
              </a:solidFill>
              <a:effectLst/>
              <a:uLnTx/>
              <a:uFillTx/>
              <a:latin typeface="Calibri" pitchFamily="34" charset="0"/>
              <a:ea typeface="+mn-ea"/>
              <a:cs typeface="Calibri" pitchFamily="34" charset="0"/>
            </a:endParaRPr>
          </a:p>
        </p:txBody>
      </p:sp>
      <p:pic>
        <p:nvPicPr>
          <p:cNvPr id="375810" name="Picture 2" descr="Afficher l'image d'origine"/>
          <p:cNvPicPr>
            <a:picLocks noChangeAspect="1" noChangeArrowheads="1"/>
          </p:cNvPicPr>
          <p:nvPr/>
        </p:nvPicPr>
        <p:blipFill>
          <a:blip r:embed="rId5" cstate="print"/>
          <a:srcRect/>
          <a:stretch>
            <a:fillRect/>
          </a:stretch>
        </p:blipFill>
        <p:spPr bwMode="auto">
          <a:xfrm>
            <a:off x="3275856" y="4509120"/>
            <a:ext cx="2857500" cy="1600200"/>
          </a:xfrm>
          <a:prstGeom prst="rect">
            <a:avLst/>
          </a:prstGeom>
          <a:noFill/>
        </p:spPr>
      </p:pic>
      <p:pic>
        <p:nvPicPr>
          <p:cNvPr id="16" name="Image 15" descr="2.jpg"/>
          <p:cNvPicPr>
            <a:picLocks noChangeAspect="1"/>
          </p:cNvPicPr>
          <p:nvPr/>
        </p:nvPicPr>
        <p:blipFill>
          <a:blip r:embed="rId6" cstate="print"/>
          <a:stretch>
            <a:fillRect/>
          </a:stretch>
        </p:blipFill>
        <p:spPr>
          <a:xfrm>
            <a:off x="179512" y="17057"/>
            <a:ext cx="611560" cy="963671"/>
          </a:xfrm>
          <a:prstGeom prst="rect">
            <a:avLst/>
          </a:prstGeom>
        </p:spPr>
      </p:pic>
      <p:sp>
        <p:nvSpPr>
          <p:cNvPr id="8" name="Rectangle 7"/>
          <p:cNvSpPr/>
          <p:nvPr/>
        </p:nvSpPr>
        <p:spPr>
          <a:xfrm>
            <a:off x="701316" y="116632"/>
            <a:ext cx="8532440" cy="342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b="1" dirty="0">
                <a:latin typeface="Arial Black" pitchFamily="34" charset="0"/>
              </a:rPr>
              <a:t>9 règles pour réussir Ce changement</a:t>
            </a:r>
          </a:p>
        </p:txBody>
      </p:sp>
    </p:spTree>
    <p:extLst>
      <p:ext uri="{BB962C8B-B14F-4D97-AF65-F5344CB8AC3E}">
        <p14:creationId xmlns:p14="http://schemas.microsoft.com/office/powerpoint/2010/main" val="1949608712"/>
      </p:ext>
    </p:extLst>
  </p:cSld>
  <p:clrMapOvr>
    <a:masterClrMapping/>
  </p:clrMapOvr>
  <p:transition>
    <p:cover/>
  </p:transition>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11624</Words>
  <Application>Microsoft Office PowerPoint</Application>
  <PresentationFormat>Affichage à l'écran (4:3)</PresentationFormat>
  <Paragraphs>1825</Paragraphs>
  <Slides>113</Slides>
  <Notes>80</Notes>
  <HiddenSlides>3</HiddenSlides>
  <MMClips>0</MMClips>
  <ScaleCrop>false</ScaleCrop>
  <HeadingPairs>
    <vt:vector size="6" baseType="variant">
      <vt:variant>
        <vt:lpstr>Polices utilisées</vt:lpstr>
      </vt:variant>
      <vt:variant>
        <vt:i4>17</vt:i4>
      </vt:variant>
      <vt:variant>
        <vt:lpstr>Thème</vt:lpstr>
      </vt:variant>
      <vt:variant>
        <vt:i4>1</vt:i4>
      </vt:variant>
      <vt:variant>
        <vt:lpstr>Titres des diapositives</vt:lpstr>
      </vt:variant>
      <vt:variant>
        <vt:i4>113</vt:i4>
      </vt:variant>
    </vt:vector>
  </HeadingPairs>
  <TitlesOfParts>
    <vt:vector size="131" baseType="lpstr">
      <vt:lpstr>Arial</vt:lpstr>
      <vt:lpstr>Arial Black</vt:lpstr>
      <vt:lpstr>Bauhaus 93</vt:lpstr>
      <vt:lpstr>Calibri</vt:lpstr>
      <vt:lpstr>Courier New</vt:lpstr>
      <vt:lpstr>Merriweather</vt:lpstr>
      <vt:lpstr>Microsoft Sans Serif</vt:lpstr>
      <vt:lpstr>Montserrat</vt:lpstr>
      <vt:lpstr>PetitaMedium</vt:lpstr>
      <vt:lpstr>Symbol</vt:lpstr>
      <vt:lpstr>Tahoma</vt:lpstr>
      <vt:lpstr>Times New Roman</vt:lpstr>
      <vt:lpstr>Trebuchet MS</vt:lpstr>
      <vt:lpstr>Tw Cen MT</vt:lpstr>
      <vt:lpstr>Wingdings</vt:lpstr>
      <vt:lpstr>Wingdings 2</vt:lpstr>
      <vt:lpstr>Wingdings 3</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Eric Sanchez</dc:creator>
  <cp:lastModifiedBy>Eric Sanchez</cp:lastModifiedBy>
  <cp:revision>6</cp:revision>
  <dcterms:created xsi:type="dcterms:W3CDTF">2020-02-24T16:14:05Z</dcterms:created>
  <dcterms:modified xsi:type="dcterms:W3CDTF">2020-10-12T13:39:11Z</dcterms:modified>
</cp:coreProperties>
</file>